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97" d="100"/>
          <a:sy n="97"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663389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71200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10/22/2020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8A5C138-8754-4211-BD50-5B539155BEFE}"/>
              </a:ext>
            </a:extLst>
          </p:cNvPr>
          <p:cNvSpPr/>
          <p:nvPr/>
        </p:nvSpPr>
        <p:spPr>
          <a:xfrm>
            <a:off x="0" y="2680172"/>
            <a:ext cx="3009900" cy="362573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a:extLst>
              <a:ext uri="{FF2B5EF4-FFF2-40B4-BE49-F238E27FC236}">
                <a16:creationId xmlns:a16="http://schemas.microsoft.com/office/drawing/2014/main" id="{F5050374-F331-4774-90B0-DECF2AEF4063}"/>
              </a:ext>
            </a:extLst>
          </p:cNvPr>
          <p:cNvSpPr/>
          <p:nvPr/>
        </p:nvSpPr>
        <p:spPr>
          <a:xfrm>
            <a:off x="6134100" y="2680173"/>
            <a:ext cx="3009900" cy="36257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3" name="Group 42">
            <a:extLst>
              <a:ext uri="{FF2B5EF4-FFF2-40B4-BE49-F238E27FC236}">
                <a16:creationId xmlns:a16="http://schemas.microsoft.com/office/drawing/2014/main" id="{6ED6791B-4CA1-4BD2-98B1-F45F4C7CB891}"/>
              </a:ext>
            </a:extLst>
          </p:cNvPr>
          <p:cNvGrpSpPr/>
          <p:nvPr/>
        </p:nvGrpSpPr>
        <p:grpSpPr>
          <a:xfrm>
            <a:off x="407670" y="3223431"/>
            <a:ext cx="2194560" cy="2929688"/>
            <a:chOff x="332936" y="2391805"/>
            <a:chExt cx="2926080" cy="3906251"/>
          </a:xfrm>
        </p:grpSpPr>
        <p:sp>
          <p:nvSpPr>
            <p:cNvPr id="44" name="TextBox 43">
              <a:extLst>
                <a:ext uri="{FF2B5EF4-FFF2-40B4-BE49-F238E27FC236}">
                  <a16:creationId xmlns:a16="http://schemas.microsoft.com/office/drawing/2014/main" id="{0FE1B96F-8F18-4E54-9098-BCB7696A310D}"/>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45" name="TextBox 44">
              <a:extLst>
                <a:ext uri="{FF2B5EF4-FFF2-40B4-BE49-F238E27FC236}">
                  <a16:creationId xmlns:a16="http://schemas.microsoft.com/office/drawing/2014/main" id="{768A6784-5D5E-4243-B304-254D463A18EA}"/>
                </a:ext>
              </a:extLst>
            </p:cNvPr>
            <p:cNvSpPr txBox="1"/>
            <p:nvPr/>
          </p:nvSpPr>
          <p:spPr>
            <a:xfrm>
              <a:off x="332936" y="3086920"/>
              <a:ext cx="2926080" cy="3211136"/>
            </a:xfrm>
            <a:prstGeom prst="rect">
              <a:avLst/>
            </a:prstGeom>
            <a:noFill/>
          </p:spPr>
          <p:txBody>
            <a:bodyPr wrap="square" lIns="0" rIns="0" rtlCol="0" anchor="t">
              <a:spAutoFit/>
            </a:bodyPr>
            <a:lstStyle/>
            <a:p>
              <a:pPr algn="just">
                <a:spcAft>
                  <a:spcPts val="900"/>
                </a:spcAft>
              </a:pPr>
              <a:r>
                <a:rPr lang="en-US" sz="1100" noProof="1"/>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t>Duis aute irure dolor in reprehenderit in voluptate velit esse cillum dolore eu fugiat nulla pariatur. Excepteur sint occaecat cupidatat non proident, sunt in culpa qui officia deserunt mollit anim id est laborum.</a:t>
              </a:r>
            </a:p>
          </p:txBody>
        </p:sp>
      </p:grpSp>
      <p:grpSp>
        <p:nvGrpSpPr>
          <p:cNvPr id="46" name="Group 45">
            <a:extLst>
              <a:ext uri="{FF2B5EF4-FFF2-40B4-BE49-F238E27FC236}">
                <a16:creationId xmlns:a16="http://schemas.microsoft.com/office/drawing/2014/main" id="{275FBEF3-E81E-437B-A183-91DC08752CDE}"/>
              </a:ext>
            </a:extLst>
          </p:cNvPr>
          <p:cNvGrpSpPr/>
          <p:nvPr/>
        </p:nvGrpSpPr>
        <p:grpSpPr>
          <a:xfrm>
            <a:off x="6541770" y="3223431"/>
            <a:ext cx="2194560" cy="2929688"/>
            <a:chOff x="332936" y="2391805"/>
            <a:chExt cx="2926080" cy="3906251"/>
          </a:xfrm>
        </p:grpSpPr>
        <p:sp>
          <p:nvSpPr>
            <p:cNvPr id="47" name="TextBox 46">
              <a:extLst>
                <a:ext uri="{FF2B5EF4-FFF2-40B4-BE49-F238E27FC236}">
                  <a16:creationId xmlns:a16="http://schemas.microsoft.com/office/drawing/2014/main" id="{0021A7A0-7643-45BE-8BDF-08F8FAE7A910}"/>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48" name="TextBox 47">
              <a:extLst>
                <a:ext uri="{FF2B5EF4-FFF2-40B4-BE49-F238E27FC236}">
                  <a16:creationId xmlns:a16="http://schemas.microsoft.com/office/drawing/2014/main" id="{E29C92AC-7BA3-4C0D-AF3D-8C122984A6FB}"/>
                </a:ext>
              </a:extLst>
            </p:cNvPr>
            <p:cNvSpPr txBox="1"/>
            <p:nvPr/>
          </p:nvSpPr>
          <p:spPr>
            <a:xfrm>
              <a:off x="332936" y="3086920"/>
              <a:ext cx="2926080" cy="3211136"/>
            </a:xfrm>
            <a:prstGeom prst="rect">
              <a:avLst/>
            </a:prstGeom>
            <a:noFill/>
          </p:spPr>
          <p:txBody>
            <a:bodyPr wrap="square" lIns="0" rIns="0" rtlCol="0" anchor="t">
              <a:spAutoFit/>
            </a:bodyPr>
            <a:lstStyle/>
            <a:p>
              <a:pPr algn="just">
                <a:spcAft>
                  <a:spcPts val="900"/>
                </a:spcAft>
              </a:pPr>
              <a:r>
                <a:rPr lang="en-US" sz="1100" noProof="1"/>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t>Duis aute irure dolor in reprehenderit in voluptate velit esse cillum dolore eu fugiat nulla pariatur. Excepteur sint occaecat cupidatat non proident, sunt in culpa qui officia deserunt mollit anim id est laborum.</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Good vs. Bad – Slide Template</a:t>
            </a:r>
          </a:p>
        </p:txBody>
      </p:sp>
      <p:pic>
        <p:nvPicPr>
          <p:cNvPr id="16" name="Graphic 15" descr="Close">
            <a:extLst>
              <a:ext uri="{FF2B5EF4-FFF2-40B4-BE49-F238E27FC236}">
                <a16:creationId xmlns:a16="http://schemas.microsoft.com/office/drawing/2014/main" id="{AFA5981A-8FF1-4EE7-ACDB-386BF7FA67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65383" y="1568617"/>
            <a:ext cx="1617686" cy="1617686"/>
          </a:xfrm>
          <a:prstGeom prst="rect">
            <a:avLst/>
          </a:prstGeom>
        </p:spPr>
      </p:pic>
      <p:pic>
        <p:nvPicPr>
          <p:cNvPr id="18" name="Graphic 17" descr="Checkmark">
            <a:extLst>
              <a:ext uri="{FF2B5EF4-FFF2-40B4-BE49-F238E27FC236}">
                <a16:creationId xmlns:a16="http://schemas.microsoft.com/office/drawing/2014/main" id="{4563E9EB-8D07-4DB7-9B3B-E9C6491555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0931" y="1568617"/>
            <a:ext cx="1617686" cy="1617686"/>
          </a:xfrm>
          <a:prstGeom prst="rect">
            <a:avLst/>
          </a:prstGeom>
        </p:spPr>
      </p:pic>
      <p:grpSp>
        <p:nvGrpSpPr>
          <p:cNvPr id="5" name="Group 4">
            <a:extLst>
              <a:ext uri="{FF2B5EF4-FFF2-40B4-BE49-F238E27FC236}">
                <a16:creationId xmlns:a16="http://schemas.microsoft.com/office/drawing/2014/main" id="{2AB76DEE-7E53-4305-AB6E-6DAAC102B927}"/>
              </a:ext>
            </a:extLst>
          </p:cNvPr>
          <p:cNvGrpSpPr/>
          <p:nvPr/>
        </p:nvGrpSpPr>
        <p:grpSpPr>
          <a:xfrm>
            <a:off x="2377479" y="1164355"/>
            <a:ext cx="4389044" cy="2077349"/>
            <a:chOff x="3107650" y="1045664"/>
            <a:chExt cx="5852059" cy="2769798"/>
          </a:xfrm>
        </p:grpSpPr>
        <p:grpSp>
          <p:nvGrpSpPr>
            <p:cNvPr id="4" name="Group 3">
              <a:extLst>
                <a:ext uri="{FF2B5EF4-FFF2-40B4-BE49-F238E27FC236}">
                  <a16:creationId xmlns:a16="http://schemas.microsoft.com/office/drawing/2014/main" id="{B8EBC995-10B4-4A88-B83F-8885C9FF2EC7}"/>
                </a:ext>
              </a:extLst>
            </p:cNvPr>
            <p:cNvGrpSpPr/>
            <p:nvPr/>
          </p:nvGrpSpPr>
          <p:grpSpPr>
            <a:xfrm>
              <a:off x="3107650" y="1045664"/>
              <a:ext cx="2757949" cy="2769798"/>
              <a:chOff x="3338051" y="1527843"/>
              <a:chExt cx="2757949" cy="2769798"/>
            </a:xfrm>
          </p:grpSpPr>
          <p:sp>
            <p:nvSpPr>
              <p:cNvPr id="54" name="Freeform: Shape 53">
                <a:extLst>
                  <a:ext uri="{FF2B5EF4-FFF2-40B4-BE49-F238E27FC236}">
                    <a16:creationId xmlns:a16="http://schemas.microsoft.com/office/drawing/2014/main" id="{2BE21A51-5429-40A6-BF2D-554D1936FB27}"/>
                  </a:ext>
                </a:extLst>
              </p:cNvPr>
              <p:cNvSpPr/>
              <p:nvPr/>
            </p:nvSpPr>
            <p:spPr>
              <a:xfrm>
                <a:off x="3338051" y="1527843"/>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8" name="Rectangle: Rounded Corners 57">
                <a:extLst>
                  <a:ext uri="{FF2B5EF4-FFF2-40B4-BE49-F238E27FC236}">
                    <a16:creationId xmlns:a16="http://schemas.microsoft.com/office/drawing/2014/main" id="{C160A4FD-7F89-4F96-A577-4A839AD1A42B}"/>
                  </a:ext>
                </a:extLst>
              </p:cNvPr>
              <p:cNvSpPr/>
              <p:nvPr/>
            </p:nvSpPr>
            <p:spPr>
              <a:xfrm>
                <a:off x="3338051" y="1527843"/>
                <a:ext cx="2526891" cy="2526891"/>
              </a:xfrm>
              <a:prstGeom prst="roundRect">
                <a:avLst>
                  <a:gd name="adj" fmla="val 10636"/>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9" name="Graphic 13" descr="Lights On">
                <a:extLst>
                  <a:ext uri="{FF2B5EF4-FFF2-40B4-BE49-F238E27FC236}">
                    <a16:creationId xmlns:a16="http://schemas.microsoft.com/office/drawing/2014/main" id="{5121E5CD-1DD0-4268-A2E1-FCEA52A67D02}"/>
                  </a:ext>
                </a:extLst>
              </p:cNvPr>
              <p:cNvGrpSpPr/>
              <p:nvPr/>
            </p:nvGrpSpPr>
            <p:grpSpPr>
              <a:xfrm>
                <a:off x="3824786" y="2020568"/>
                <a:ext cx="1553419" cy="1553419"/>
                <a:chOff x="3824786" y="2020568"/>
                <a:chExt cx="1553419" cy="1553419"/>
              </a:xfrm>
              <a:solidFill>
                <a:schemeClr val="tx1">
                  <a:lumMod val="85000"/>
                  <a:lumOff val="15000"/>
                </a:schemeClr>
              </a:solidFill>
            </p:grpSpPr>
            <p:sp>
              <p:nvSpPr>
                <p:cNvPr id="20" name="Freeform: Shape 19">
                  <a:extLst>
                    <a:ext uri="{FF2B5EF4-FFF2-40B4-BE49-F238E27FC236}">
                      <a16:creationId xmlns:a16="http://schemas.microsoft.com/office/drawing/2014/main" id="{6CCF28C7-420D-4793-9E5E-FEFDD0795EB7}"/>
                    </a:ext>
                  </a:extLst>
                </p:cNvPr>
                <p:cNvSpPr/>
                <p:nvPr/>
              </p:nvSpPr>
              <p:spPr>
                <a:xfrm>
                  <a:off x="4413434" y="3230810"/>
                  <a:ext cx="371768" cy="93269"/>
                </a:xfrm>
                <a:custGeom>
                  <a:avLst/>
                  <a:gdLst>
                    <a:gd name="connsiteX0" fmla="*/ 325134 w 371768"/>
                    <a:gd name="connsiteY0" fmla="*/ 0 h 93269"/>
                    <a:gd name="connsiteX1" fmla="*/ 46635 w 371768"/>
                    <a:gd name="connsiteY1" fmla="*/ 0 h 93269"/>
                    <a:gd name="connsiteX2" fmla="*/ 0 w 371768"/>
                    <a:gd name="connsiteY2" fmla="*/ 46635 h 93269"/>
                    <a:gd name="connsiteX3" fmla="*/ 46635 w 371768"/>
                    <a:gd name="connsiteY3" fmla="*/ 93270 h 93269"/>
                    <a:gd name="connsiteX4" fmla="*/ 325134 w 371768"/>
                    <a:gd name="connsiteY4" fmla="*/ 93270 h 93269"/>
                    <a:gd name="connsiteX5" fmla="*/ 371769 w 371768"/>
                    <a:gd name="connsiteY5" fmla="*/ 46635 h 93269"/>
                    <a:gd name="connsiteX6" fmla="*/ 325134 w 371768"/>
                    <a:gd name="connsiteY6" fmla="*/ 0 h 9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768" h="93269">
                      <a:moveTo>
                        <a:pt x="325134" y="0"/>
                      </a:moveTo>
                      <a:lnTo>
                        <a:pt x="46635" y="0"/>
                      </a:lnTo>
                      <a:cubicBezTo>
                        <a:pt x="20879" y="0"/>
                        <a:pt x="0" y="20879"/>
                        <a:pt x="0" y="46635"/>
                      </a:cubicBezTo>
                      <a:cubicBezTo>
                        <a:pt x="0" y="72391"/>
                        <a:pt x="20879" y="93270"/>
                        <a:pt x="46635" y="93270"/>
                      </a:cubicBezTo>
                      <a:lnTo>
                        <a:pt x="325134" y="93270"/>
                      </a:lnTo>
                      <a:cubicBezTo>
                        <a:pt x="350890" y="93270"/>
                        <a:pt x="371769" y="72391"/>
                        <a:pt x="371769" y="46635"/>
                      </a:cubicBezTo>
                      <a:cubicBezTo>
                        <a:pt x="371769" y="20879"/>
                        <a:pt x="350890" y="0"/>
                        <a:pt x="325134" y="0"/>
                      </a:cubicBezTo>
                      <a:close/>
                    </a:path>
                  </a:pathLst>
                </a:custGeom>
                <a:grpFill/>
                <a:ln w="16173" cap="flat">
                  <a:noFill/>
                  <a:prstDash val="solid"/>
                  <a:miter/>
                </a:ln>
              </p:spPr>
              <p:txBody>
                <a:bodyPr rtlCol="0" anchor="ctr"/>
                <a:lstStyle/>
                <a:p>
                  <a:endParaRPr lang="en-US" sz="1350"/>
                </a:p>
              </p:txBody>
            </p:sp>
            <p:sp>
              <p:nvSpPr>
                <p:cNvPr id="21" name="Freeform: Shape 20">
                  <a:extLst>
                    <a:ext uri="{FF2B5EF4-FFF2-40B4-BE49-F238E27FC236}">
                      <a16:creationId xmlns:a16="http://schemas.microsoft.com/office/drawing/2014/main" id="{6F3AE307-1D3E-4A1A-BB20-E988ADF364E4}"/>
                    </a:ext>
                  </a:extLst>
                </p:cNvPr>
                <p:cNvSpPr/>
                <p:nvPr/>
              </p:nvSpPr>
              <p:spPr>
                <a:xfrm>
                  <a:off x="4498290" y="3388806"/>
                  <a:ext cx="202057" cy="93399"/>
                </a:xfrm>
                <a:custGeom>
                  <a:avLst/>
                  <a:gdLst>
                    <a:gd name="connsiteX0" fmla="*/ 101037 w 202057"/>
                    <a:gd name="connsiteY0" fmla="*/ 93399 h 93399"/>
                    <a:gd name="connsiteX1" fmla="*/ 202058 w 202057"/>
                    <a:gd name="connsiteY1" fmla="*/ 0 h 93399"/>
                    <a:gd name="connsiteX2" fmla="*/ 0 w 202057"/>
                    <a:gd name="connsiteY2" fmla="*/ 0 h 93399"/>
                    <a:gd name="connsiteX3" fmla="*/ 101037 w 202057"/>
                    <a:gd name="connsiteY3" fmla="*/ 93399 h 93399"/>
                  </a:gdLst>
                  <a:ahLst/>
                  <a:cxnLst>
                    <a:cxn ang="0">
                      <a:pos x="connsiteX0" y="connsiteY0"/>
                    </a:cxn>
                    <a:cxn ang="0">
                      <a:pos x="connsiteX1" y="connsiteY1"/>
                    </a:cxn>
                    <a:cxn ang="0">
                      <a:pos x="connsiteX2" y="connsiteY2"/>
                    </a:cxn>
                    <a:cxn ang="0">
                      <a:pos x="connsiteX3" y="connsiteY3"/>
                    </a:cxn>
                  </a:cxnLst>
                  <a:rect l="l" t="t" r="r" b="b"/>
                  <a:pathLst>
                    <a:path w="202057" h="93399">
                      <a:moveTo>
                        <a:pt x="101037" y="93399"/>
                      </a:moveTo>
                      <a:cubicBezTo>
                        <a:pt x="153923" y="93393"/>
                        <a:pt x="197912" y="52722"/>
                        <a:pt x="202058" y="0"/>
                      </a:cubicBezTo>
                      <a:lnTo>
                        <a:pt x="0" y="0"/>
                      </a:lnTo>
                      <a:cubicBezTo>
                        <a:pt x="4147" y="52729"/>
                        <a:pt x="48146" y="93401"/>
                        <a:pt x="101037" y="93399"/>
                      </a:cubicBezTo>
                      <a:close/>
                    </a:path>
                  </a:pathLst>
                </a:custGeom>
                <a:grpFill/>
                <a:ln w="16173" cap="flat">
                  <a:noFill/>
                  <a:prstDash val="solid"/>
                  <a:miter/>
                </a:ln>
              </p:spPr>
              <p:txBody>
                <a:bodyPr rtlCol="0" anchor="ctr"/>
                <a:lstStyle/>
                <a:p>
                  <a:endParaRPr lang="en-US" sz="1350"/>
                </a:p>
              </p:txBody>
            </p:sp>
            <p:sp>
              <p:nvSpPr>
                <p:cNvPr id="22" name="Freeform: Shape 21">
                  <a:extLst>
                    <a:ext uri="{FF2B5EF4-FFF2-40B4-BE49-F238E27FC236}">
                      <a16:creationId xmlns:a16="http://schemas.microsoft.com/office/drawing/2014/main" id="{BD0F53B2-F395-4F85-9D1C-6C7EA474BDA2}"/>
                    </a:ext>
                  </a:extLst>
                </p:cNvPr>
                <p:cNvSpPr/>
                <p:nvPr/>
              </p:nvSpPr>
              <p:spPr>
                <a:xfrm>
                  <a:off x="4195179" y="2326785"/>
                  <a:ext cx="808247" cy="839315"/>
                </a:xfrm>
                <a:custGeom>
                  <a:avLst/>
                  <a:gdLst>
                    <a:gd name="connsiteX0" fmla="*/ 808247 w 808247"/>
                    <a:gd name="connsiteY0" fmla="*/ 413436 h 839315"/>
                    <a:gd name="connsiteX1" fmla="*/ 808247 w 808247"/>
                    <a:gd name="connsiteY1" fmla="*/ 399455 h 839315"/>
                    <a:gd name="connsiteX2" fmla="*/ 404148 w 808247"/>
                    <a:gd name="connsiteY2" fmla="*/ 0 h 839315"/>
                    <a:gd name="connsiteX3" fmla="*/ 404148 w 808247"/>
                    <a:gd name="connsiteY3" fmla="*/ 0 h 839315"/>
                    <a:gd name="connsiteX4" fmla="*/ 0 w 808247"/>
                    <a:gd name="connsiteY4" fmla="*/ 399455 h 839315"/>
                    <a:gd name="connsiteX5" fmla="*/ 0 w 808247"/>
                    <a:gd name="connsiteY5" fmla="*/ 413436 h 839315"/>
                    <a:gd name="connsiteX6" fmla="*/ 28140 w 808247"/>
                    <a:gd name="connsiteY6" fmla="*/ 553325 h 839315"/>
                    <a:gd name="connsiteX7" fmla="*/ 98383 w 808247"/>
                    <a:gd name="connsiteY7" fmla="*/ 668342 h 839315"/>
                    <a:gd name="connsiteX8" fmla="*/ 193045 w 808247"/>
                    <a:gd name="connsiteY8" fmla="*/ 822066 h 839315"/>
                    <a:gd name="connsiteX9" fmla="*/ 220861 w 808247"/>
                    <a:gd name="connsiteY9" fmla="*/ 839316 h 839315"/>
                    <a:gd name="connsiteX10" fmla="*/ 587387 w 808247"/>
                    <a:gd name="connsiteY10" fmla="*/ 839316 h 839315"/>
                    <a:gd name="connsiteX11" fmla="*/ 615219 w 808247"/>
                    <a:gd name="connsiteY11" fmla="*/ 822066 h 839315"/>
                    <a:gd name="connsiteX12" fmla="*/ 709864 w 808247"/>
                    <a:gd name="connsiteY12" fmla="*/ 668342 h 839315"/>
                    <a:gd name="connsiteX13" fmla="*/ 780108 w 808247"/>
                    <a:gd name="connsiteY13" fmla="*/ 553325 h 839315"/>
                    <a:gd name="connsiteX14" fmla="*/ 808247 w 808247"/>
                    <a:gd name="connsiteY14" fmla="*/ 413436 h 839315"/>
                    <a:gd name="connsiteX15" fmla="*/ 714993 w 808247"/>
                    <a:gd name="connsiteY15" fmla="*/ 411818 h 839315"/>
                    <a:gd name="connsiteX16" fmla="*/ 692728 w 808247"/>
                    <a:gd name="connsiteY16" fmla="*/ 520654 h 839315"/>
                    <a:gd name="connsiteX17" fmla="*/ 640187 w 808247"/>
                    <a:gd name="connsiteY17" fmla="*/ 606141 h 839315"/>
                    <a:gd name="connsiteX18" fmla="*/ 549263 w 808247"/>
                    <a:gd name="connsiteY18" fmla="*/ 746013 h 839315"/>
                    <a:gd name="connsiteX19" fmla="*/ 258936 w 808247"/>
                    <a:gd name="connsiteY19" fmla="*/ 746013 h 839315"/>
                    <a:gd name="connsiteX20" fmla="*/ 168012 w 808247"/>
                    <a:gd name="connsiteY20" fmla="*/ 606141 h 839315"/>
                    <a:gd name="connsiteX21" fmla="*/ 115487 w 808247"/>
                    <a:gd name="connsiteY21" fmla="*/ 520654 h 839315"/>
                    <a:gd name="connsiteX22" fmla="*/ 93254 w 808247"/>
                    <a:gd name="connsiteY22" fmla="*/ 411850 h 839315"/>
                    <a:gd name="connsiteX23" fmla="*/ 93254 w 808247"/>
                    <a:gd name="connsiteY23" fmla="*/ 400200 h 839315"/>
                    <a:gd name="connsiteX24" fmla="*/ 404115 w 808247"/>
                    <a:gd name="connsiteY24" fmla="*/ 93254 h 839315"/>
                    <a:gd name="connsiteX25" fmla="*/ 404115 w 808247"/>
                    <a:gd name="connsiteY25" fmla="*/ 93254 h 839315"/>
                    <a:gd name="connsiteX26" fmla="*/ 714961 w 808247"/>
                    <a:gd name="connsiteY26" fmla="*/ 400232 h 83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08247" h="839315">
                      <a:moveTo>
                        <a:pt x="808247" y="413436"/>
                      </a:moveTo>
                      <a:lnTo>
                        <a:pt x="808247" y="399455"/>
                      </a:lnTo>
                      <a:cubicBezTo>
                        <a:pt x="804213" y="178727"/>
                        <a:pt x="624907" y="1482"/>
                        <a:pt x="404148" y="0"/>
                      </a:cubicBezTo>
                      <a:lnTo>
                        <a:pt x="404148" y="0"/>
                      </a:lnTo>
                      <a:cubicBezTo>
                        <a:pt x="183373" y="1464"/>
                        <a:pt x="4042" y="178713"/>
                        <a:pt x="0" y="399455"/>
                      </a:cubicBezTo>
                      <a:lnTo>
                        <a:pt x="0" y="413436"/>
                      </a:lnTo>
                      <a:cubicBezTo>
                        <a:pt x="1508" y="461309"/>
                        <a:pt x="11020" y="508593"/>
                        <a:pt x="28140" y="553325"/>
                      </a:cubicBezTo>
                      <a:cubicBezTo>
                        <a:pt x="44522" y="595539"/>
                        <a:pt x="68310" y="634489"/>
                        <a:pt x="98383" y="668342"/>
                      </a:cubicBezTo>
                      <a:cubicBezTo>
                        <a:pt x="135374" y="708796"/>
                        <a:pt x="175941" y="787244"/>
                        <a:pt x="193045" y="822066"/>
                      </a:cubicBezTo>
                      <a:cubicBezTo>
                        <a:pt x="198287" y="832633"/>
                        <a:pt x="209064" y="839316"/>
                        <a:pt x="220861" y="839316"/>
                      </a:cubicBezTo>
                      <a:lnTo>
                        <a:pt x="587387" y="839316"/>
                      </a:lnTo>
                      <a:cubicBezTo>
                        <a:pt x="599185" y="839311"/>
                        <a:pt x="609965" y="832629"/>
                        <a:pt x="615219" y="822066"/>
                      </a:cubicBezTo>
                      <a:cubicBezTo>
                        <a:pt x="632306" y="787260"/>
                        <a:pt x="672873" y="708796"/>
                        <a:pt x="709864" y="668342"/>
                      </a:cubicBezTo>
                      <a:cubicBezTo>
                        <a:pt x="739937" y="634489"/>
                        <a:pt x="763726" y="595539"/>
                        <a:pt x="780108" y="553325"/>
                      </a:cubicBezTo>
                      <a:cubicBezTo>
                        <a:pt x="797221" y="508589"/>
                        <a:pt x="806731" y="461309"/>
                        <a:pt x="808247" y="413436"/>
                      </a:cubicBezTo>
                      <a:close/>
                      <a:moveTo>
                        <a:pt x="714993" y="411818"/>
                      </a:moveTo>
                      <a:cubicBezTo>
                        <a:pt x="713587" y="449072"/>
                        <a:pt x="706066" y="485842"/>
                        <a:pt x="692728" y="520654"/>
                      </a:cubicBezTo>
                      <a:cubicBezTo>
                        <a:pt x="680398" y="552028"/>
                        <a:pt x="662609" y="580971"/>
                        <a:pt x="640187" y="606141"/>
                      </a:cubicBezTo>
                      <a:cubicBezTo>
                        <a:pt x="604562" y="649085"/>
                        <a:pt x="574050" y="696024"/>
                        <a:pt x="549263" y="746013"/>
                      </a:cubicBezTo>
                      <a:lnTo>
                        <a:pt x="258936" y="746013"/>
                      </a:lnTo>
                      <a:cubicBezTo>
                        <a:pt x="234155" y="696021"/>
                        <a:pt x="203642" y="649082"/>
                        <a:pt x="168012" y="606141"/>
                      </a:cubicBezTo>
                      <a:cubicBezTo>
                        <a:pt x="145588" y="580974"/>
                        <a:pt x="127804" y="552030"/>
                        <a:pt x="115487" y="520654"/>
                      </a:cubicBezTo>
                      <a:cubicBezTo>
                        <a:pt x="102157" y="485851"/>
                        <a:pt x="94645" y="449092"/>
                        <a:pt x="93254" y="411850"/>
                      </a:cubicBezTo>
                      <a:lnTo>
                        <a:pt x="93254" y="400200"/>
                      </a:lnTo>
                      <a:cubicBezTo>
                        <a:pt x="96395" y="230472"/>
                        <a:pt x="234362" y="94244"/>
                        <a:pt x="404115" y="93254"/>
                      </a:cubicBezTo>
                      <a:lnTo>
                        <a:pt x="404115" y="93254"/>
                      </a:lnTo>
                      <a:cubicBezTo>
                        <a:pt x="573882" y="94236"/>
                        <a:pt x="711854" y="230492"/>
                        <a:pt x="714961" y="400232"/>
                      </a:cubicBezTo>
                      <a:close/>
                    </a:path>
                  </a:pathLst>
                </a:custGeom>
                <a:grpFill/>
                <a:ln w="16173" cap="flat">
                  <a:noFill/>
                  <a:prstDash val="solid"/>
                  <a:miter/>
                </a:ln>
              </p:spPr>
              <p:txBody>
                <a:bodyPr rtlCol="0" anchor="ctr"/>
                <a:lstStyle/>
                <a:p>
                  <a:endParaRPr lang="en-US" sz="1350"/>
                </a:p>
              </p:txBody>
            </p:sp>
            <p:sp>
              <p:nvSpPr>
                <p:cNvPr id="23" name="Freeform: Shape 22">
                  <a:extLst>
                    <a:ext uri="{FF2B5EF4-FFF2-40B4-BE49-F238E27FC236}">
                      <a16:creationId xmlns:a16="http://schemas.microsoft.com/office/drawing/2014/main" id="{85260C06-2A9C-4644-B276-DA28DD0397A9}"/>
                    </a:ext>
                  </a:extLst>
                </p:cNvPr>
                <p:cNvSpPr/>
                <p:nvPr/>
              </p:nvSpPr>
              <p:spPr>
                <a:xfrm>
                  <a:off x="4570135" y="2085293"/>
                  <a:ext cx="64725" cy="177995"/>
                </a:xfrm>
                <a:custGeom>
                  <a:avLst/>
                  <a:gdLst>
                    <a:gd name="connsiteX0" fmla="*/ 32363 w 64725"/>
                    <a:gd name="connsiteY0" fmla="*/ 177996 h 177995"/>
                    <a:gd name="connsiteX1" fmla="*/ 64726 w 64725"/>
                    <a:gd name="connsiteY1" fmla="*/ 145633 h 177995"/>
                    <a:gd name="connsiteX2" fmla="*/ 64726 w 64725"/>
                    <a:gd name="connsiteY2" fmla="*/ 32363 h 177995"/>
                    <a:gd name="connsiteX3" fmla="*/ 32363 w 64725"/>
                    <a:gd name="connsiteY3" fmla="*/ 0 h 177995"/>
                    <a:gd name="connsiteX4" fmla="*/ 0 w 64725"/>
                    <a:gd name="connsiteY4" fmla="*/ 32363 h 177995"/>
                    <a:gd name="connsiteX5" fmla="*/ 0 w 64725"/>
                    <a:gd name="connsiteY5" fmla="*/ 145633 h 177995"/>
                    <a:gd name="connsiteX6" fmla="*/ 32363 w 64725"/>
                    <a:gd name="connsiteY6" fmla="*/ 177996 h 177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725" h="177995">
                      <a:moveTo>
                        <a:pt x="32363" y="177996"/>
                      </a:moveTo>
                      <a:cubicBezTo>
                        <a:pt x="50237" y="177996"/>
                        <a:pt x="64726" y="163507"/>
                        <a:pt x="64726" y="145633"/>
                      </a:cubicBezTo>
                      <a:lnTo>
                        <a:pt x="64726" y="32363"/>
                      </a:lnTo>
                      <a:cubicBezTo>
                        <a:pt x="64726" y="14489"/>
                        <a:pt x="50237" y="0"/>
                        <a:pt x="32363" y="0"/>
                      </a:cubicBezTo>
                      <a:cubicBezTo>
                        <a:pt x="14489" y="0"/>
                        <a:pt x="0" y="14489"/>
                        <a:pt x="0" y="32363"/>
                      </a:cubicBezTo>
                      <a:lnTo>
                        <a:pt x="0" y="145633"/>
                      </a:lnTo>
                      <a:cubicBezTo>
                        <a:pt x="0" y="163507"/>
                        <a:pt x="14489" y="177996"/>
                        <a:pt x="32363" y="177996"/>
                      </a:cubicBezTo>
                      <a:close/>
                    </a:path>
                  </a:pathLst>
                </a:custGeom>
                <a:grpFill/>
                <a:ln w="16173" cap="flat">
                  <a:noFill/>
                  <a:prstDash val="solid"/>
                  <a:miter/>
                </a:ln>
              </p:spPr>
              <p:txBody>
                <a:bodyPr rtlCol="0" anchor="ctr"/>
                <a:lstStyle/>
                <a:p>
                  <a:endParaRPr lang="en-US" sz="1350"/>
                </a:p>
              </p:txBody>
            </p:sp>
            <p:sp>
              <p:nvSpPr>
                <p:cNvPr id="24" name="Freeform: Shape 23">
                  <a:extLst>
                    <a:ext uri="{FF2B5EF4-FFF2-40B4-BE49-F238E27FC236}">
                      <a16:creationId xmlns:a16="http://schemas.microsoft.com/office/drawing/2014/main" id="{15CA8CAD-FFEA-467D-897D-3499CD8F9EC1}"/>
                    </a:ext>
                  </a:extLst>
                </p:cNvPr>
                <p:cNvSpPr/>
                <p:nvPr/>
              </p:nvSpPr>
              <p:spPr>
                <a:xfrm>
                  <a:off x="4129167" y="2270677"/>
                  <a:ext cx="144889" cy="144889"/>
                </a:xfrm>
                <a:custGeom>
                  <a:avLst/>
                  <a:gdLst>
                    <a:gd name="connsiteX0" fmla="*/ 89248 w 144889"/>
                    <a:gd name="connsiteY0" fmla="*/ 135009 h 144889"/>
                    <a:gd name="connsiteX1" fmla="*/ 135009 w 144889"/>
                    <a:gd name="connsiteY1" fmla="*/ 135805 h 144889"/>
                    <a:gd name="connsiteX2" fmla="*/ 135805 w 144889"/>
                    <a:gd name="connsiteY2" fmla="*/ 90044 h 144889"/>
                    <a:gd name="connsiteX3" fmla="*/ 135009 w 144889"/>
                    <a:gd name="connsiteY3" fmla="*/ 89248 h 144889"/>
                    <a:gd name="connsiteX4" fmla="*/ 54846 w 144889"/>
                    <a:gd name="connsiteY4" fmla="*/ 9085 h 144889"/>
                    <a:gd name="connsiteX5" fmla="*/ 9085 w 144889"/>
                    <a:gd name="connsiteY5" fmla="*/ 9881 h 144889"/>
                    <a:gd name="connsiteX6" fmla="*/ 9085 w 144889"/>
                    <a:gd name="connsiteY6" fmla="*/ 54846 h 14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889" h="144889">
                      <a:moveTo>
                        <a:pt x="89248" y="135009"/>
                      </a:moveTo>
                      <a:cubicBezTo>
                        <a:pt x="101666" y="147865"/>
                        <a:pt x="122153" y="148221"/>
                        <a:pt x="135009" y="135805"/>
                      </a:cubicBezTo>
                      <a:cubicBezTo>
                        <a:pt x="147865" y="123388"/>
                        <a:pt x="148221" y="102900"/>
                        <a:pt x="135805" y="90044"/>
                      </a:cubicBezTo>
                      <a:cubicBezTo>
                        <a:pt x="135545" y="89774"/>
                        <a:pt x="135279" y="89509"/>
                        <a:pt x="135009" y="89248"/>
                      </a:cubicBezTo>
                      <a:lnTo>
                        <a:pt x="54846" y="9085"/>
                      </a:lnTo>
                      <a:cubicBezTo>
                        <a:pt x="41990" y="-3333"/>
                        <a:pt x="21503" y="-2977"/>
                        <a:pt x="9085" y="9881"/>
                      </a:cubicBezTo>
                      <a:cubicBezTo>
                        <a:pt x="-3028" y="22422"/>
                        <a:pt x="-3028" y="42306"/>
                        <a:pt x="9085" y="54846"/>
                      </a:cubicBezTo>
                      <a:close/>
                    </a:path>
                  </a:pathLst>
                </a:custGeom>
                <a:grpFill/>
                <a:ln w="16173" cap="flat">
                  <a:noFill/>
                  <a:prstDash val="solid"/>
                  <a:miter/>
                </a:ln>
              </p:spPr>
              <p:txBody>
                <a:bodyPr rtlCol="0" anchor="ctr"/>
                <a:lstStyle/>
                <a:p>
                  <a:endParaRPr lang="en-US" sz="1350"/>
                </a:p>
              </p:txBody>
            </p:sp>
            <p:sp>
              <p:nvSpPr>
                <p:cNvPr id="25" name="Freeform: Shape 24">
                  <a:extLst>
                    <a:ext uri="{FF2B5EF4-FFF2-40B4-BE49-F238E27FC236}">
                      <a16:creationId xmlns:a16="http://schemas.microsoft.com/office/drawing/2014/main" id="{1A27D92A-C971-4C1A-A8EB-89CCA658F09D}"/>
                    </a:ext>
                  </a:extLst>
                </p:cNvPr>
                <p:cNvSpPr/>
                <p:nvPr/>
              </p:nvSpPr>
              <p:spPr>
                <a:xfrm>
                  <a:off x="4931830" y="2277281"/>
                  <a:ext cx="143908" cy="143955"/>
                </a:xfrm>
                <a:custGeom>
                  <a:avLst/>
                  <a:gdLst>
                    <a:gd name="connsiteX0" fmla="*/ 32307 w 143908"/>
                    <a:gd name="connsiteY0" fmla="*/ 143955 h 143955"/>
                    <a:gd name="connsiteX1" fmla="*/ 55188 w 143908"/>
                    <a:gd name="connsiteY1" fmla="*/ 134473 h 143955"/>
                    <a:gd name="connsiteX2" fmla="*/ 135270 w 143908"/>
                    <a:gd name="connsiteY2" fmla="*/ 54375 h 143955"/>
                    <a:gd name="connsiteX3" fmla="*/ 133556 w 143908"/>
                    <a:gd name="connsiteY3" fmla="*/ 8639 h 143955"/>
                    <a:gd name="connsiteX4" fmla="*/ 89508 w 143908"/>
                    <a:gd name="connsiteY4" fmla="*/ 8662 h 143955"/>
                    <a:gd name="connsiteX5" fmla="*/ 9475 w 143908"/>
                    <a:gd name="connsiteY5" fmla="*/ 88712 h 143955"/>
                    <a:gd name="connsiteX6" fmla="*/ 9481 w 143908"/>
                    <a:gd name="connsiteY6" fmla="*/ 134479 h 143955"/>
                    <a:gd name="connsiteX7" fmla="*/ 32356 w 143908"/>
                    <a:gd name="connsiteY7" fmla="*/ 143955 h 14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908" h="143955">
                      <a:moveTo>
                        <a:pt x="32307" y="143955"/>
                      </a:moveTo>
                      <a:cubicBezTo>
                        <a:pt x="40890" y="143953"/>
                        <a:pt x="49120" y="140542"/>
                        <a:pt x="55188" y="134473"/>
                      </a:cubicBezTo>
                      <a:lnTo>
                        <a:pt x="135270" y="54375"/>
                      </a:lnTo>
                      <a:cubicBezTo>
                        <a:pt x="147427" y="41272"/>
                        <a:pt x="146660" y="20795"/>
                        <a:pt x="133556" y="8639"/>
                      </a:cubicBezTo>
                      <a:cubicBezTo>
                        <a:pt x="121132" y="-2888"/>
                        <a:pt x="101920" y="-2879"/>
                        <a:pt x="89508" y="8662"/>
                      </a:cubicBezTo>
                      <a:lnTo>
                        <a:pt x="9475" y="88712"/>
                      </a:lnTo>
                      <a:cubicBezTo>
                        <a:pt x="-3161" y="101353"/>
                        <a:pt x="-3158" y="121843"/>
                        <a:pt x="9481" y="134479"/>
                      </a:cubicBezTo>
                      <a:cubicBezTo>
                        <a:pt x="15550" y="140546"/>
                        <a:pt x="23776" y="143953"/>
                        <a:pt x="32356" y="143955"/>
                      </a:cubicBezTo>
                      <a:close/>
                    </a:path>
                  </a:pathLst>
                </a:custGeom>
                <a:grpFill/>
                <a:ln w="16173" cap="flat">
                  <a:noFill/>
                  <a:prstDash val="solid"/>
                  <a:miter/>
                </a:ln>
              </p:spPr>
              <p:txBody>
                <a:bodyPr rtlCol="0" anchor="ctr"/>
                <a:lstStyle/>
                <a:p>
                  <a:endParaRPr lang="en-US" sz="1350"/>
                </a:p>
              </p:txBody>
            </p:sp>
            <p:sp>
              <p:nvSpPr>
                <p:cNvPr id="26" name="Freeform: Shape 25">
                  <a:extLst>
                    <a:ext uri="{FF2B5EF4-FFF2-40B4-BE49-F238E27FC236}">
                      <a16:creationId xmlns:a16="http://schemas.microsoft.com/office/drawing/2014/main" id="{A764EC53-C9E9-48BF-846B-CB7B12C64F1B}"/>
                    </a:ext>
                  </a:extLst>
                </p:cNvPr>
                <p:cNvSpPr/>
                <p:nvPr/>
              </p:nvSpPr>
              <p:spPr>
                <a:xfrm>
                  <a:off x="3954237" y="2692098"/>
                  <a:ext cx="177995" cy="64725"/>
                </a:xfrm>
                <a:custGeom>
                  <a:avLst/>
                  <a:gdLst>
                    <a:gd name="connsiteX0" fmla="*/ 145633 w 177995"/>
                    <a:gd name="connsiteY0" fmla="*/ 0 h 64725"/>
                    <a:gd name="connsiteX1" fmla="*/ 32363 w 177995"/>
                    <a:gd name="connsiteY1" fmla="*/ 0 h 64725"/>
                    <a:gd name="connsiteX2" fmla="*/ 0 w 177995"/>
                    <a:gd name="connsiteY2" fmla="*/ 32363 h 64725"/>
                    <a:gd name="connsiteX3" fmla="*/ 32363 w 177995"/>
                    <a:gd name="connsiteY3" fmla="*/ 64726 h 64725"/>
                    <a:gd name="connsiteX4" fmla="*/ 145633 w 177995"/>
                    <a:gd name="connsiteY4" fmla="*/ 64726 h 64725"/>
                    <a:gd name="connsiteX5" fmla="*/ 177996 w 177995"/>
                    <a:gd name="connsiteY5" fmla="*/ 32363 h 64725"/>
                    <a:gd name="connsiteX6" fmla="*/ 145633 w 177995"/>
                    <a:gd name="connsiteY6" fmla="*/ 0 h 6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995" h="64725">
                      <a:moveTo>
                        <a:pt x="145633" y="0"/>
                      </a:moveTo>
                      <a:lnTo>
                        <a:pt x="32363" y="0"/>
                      </a:lnTo>
                      <a:cubicBezTo>
                        <a:pt x="14489" y="0"/>
                        <a:pt x="0" y="14489"/>
                        <a:pt x="0" y="32363"/>
                      </a:cubicBezTo>
                      <a:cubicBezTo>
                        <a:pt x="0" y="50237"/>
                        <a:pt x="14489" y="64726"/>
                        <a:pt x="32363" y="64726"/>
                      </a:cubicBezTo>
                      <a:lnTo>
                        <a:pt x="145633" y="64726"/>
                      </a:lnTo>
                      <a:cubicBezTo>
                        <a:pt x="163507" y="64726"/>
                        <a:pt x="177996" y="50237"/>
                        <a:pt x="177996" y="32363"/>
                      </a:cubicBezTo>
                      <a:cubicBezTo>
                        <a:pt x="177996" y="14489"/>
                        <a:pt x="163507" y="0"/>
                        <a:pt x="145633" y="0"/>
                      </a:cubicBezTo>
                      <a:close/>
                    </a:path>
                  </a:pathLst>
                </a:custGeom>
                <a:grpFill/>
                <a:ln w="16173" cap="flat">
                  <a:noFill/>
                  <a:prstDash val="solid"/>
                  <a:miter/>
                </a:ln>
              </p:spPr>
              <p:txBody>
                <a:bodyPr rtlCol="0" anchor="ctr"/>
                <a:lstStyle/>
                <a:p>
                  <a:endParaRPr lang="en-US" sz="1350"/>
                </a:p>
              </p:txBody>
            </p:sp>
            <p:sp>
              <p:nvSpPr>
                <p:cNvPr id="27" name="Freeform: Shape 26">
                  <a:extLst>
                    <a:ext uri="{FF2B5EF4-FFF2-40B4-BE49-F238E27FC236}">
                      <a16:creationId xmlns:a16="http://schemas.microsoft.com/office/drawing/2014/main" id="{59BCA6F6-54A0-4325-8000-ABF0939C6919}"/>
                    </a:ext>
                  </a:extLst>
                </p:cNvPr>
                <p:cNvSpPr/>
                <p:nvPr/>
              </p:nvSpPr>
              <p:spPr>
                <a:xfrm>
                  <a:off x="4127854" y="3032319"/>
                  <a:ext cx="146138" cy="146169"/>
                </a:xfrm>
                <a:custGeom>
                  <a:avLst/>
                  <a:gdLst>
                    <a:gd name="connsiteX0" fmla="*/ 90562 w 146138"/>
                    <a:gd name="connsiteY0" fmla="*/ 9880 h 146169"/>
                    <a:gd name="connsiteX1" fmla="*/ 10463 w 146138"/>
                    <a:gd name="connsiteY1" fmla="*/ 89978 h 146169"/>
                    <a:gd name="connsiteX2" fmla="*/ 8536 w 146138"/>
                    <a:gd name="connsiteY2" fmla="*/ 135705 h 146169"/>
                    <a:gd name="connsiteX3" fmla="*/ 54263 w 146138"/>
                    <a:gd name="connsiteY3" fmla="*/ 137634 h 146169"/>
                    <a:gd name="connsiteX4" fmla="*/ 56160 w 146138"/>
                    <a:gd name="connsiteY4" fmla="*/ 135739 h 146169"/>
                    <a:gd name="connsiteX5" fmla="*/ 136258 w 146138"/>
                    <a:gd name="connsiteY5" fmla="*/ 55641 h 146169"/>
                    <a:gd name="connsiteX6" fmla="*/ 137054 w 146138"/>
                    <a:gd name="connsiteY6" fmla="*/ 9880 h 146169"/>
                    <a:gd name="connsiteX7" fmla="*/ 91293 w 146138"/>
                    <a:gd name="connsiteY7" fmla="*/ 9084 h 146169"/>
                    <a:gd name="connsiteX8" fmla="*/ 90497 w 146138"/>
                    <a:gd name="connsiteY8" fmla="*/ 9880 h 14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138" h="146169">
                      <a:moveTo>
                        <a:pt x="90562" y="9880"/>
                      </a:moveTo>
                      <a:lnTo>
                        <a:pt x="10463" y="89978"/>
                      </a:lnTo>
                      <a:cubicBezTo>
                        <a:pt x="-2697" y="102074"/>
                        <a:pt x="-3559" y="122547"/>
                        <a:pt x="8536" y="135705"/>
                      </a:cubicBezTo>
                      <a:cubicBezTo>
                        <a:pt x="20630" y="148866"/>
                        <a:pt x="41103" y="149728"/>
                        <a:pt x="54263" y="137634"/>
                      </a:cubicBezTo>
                      <a:cubicBezTo>
                        <a:pt x="54922" y="137029"/>
                        <a:pt x="55555" y="136396"/>
                        <a:pt x="56160" y="135739"/>
                      </a:cubicBezTo>
                      <a:lnTo>
                        <a:pt x="136258" y="55641"/>
                      </a:lnTo>
                      <a:cubicBezTo>
                        <a:pt x="149114" y="43224"/>
                        <a:pt x="149470" y="22736"/>
                        <a:pt x="137054" y="9880"/>
                      </a:cubicBezTo>
                      <a:cubicBezTo>
                        <a:pt x="124637" y="-2976"/>
                        <a:pt x="104149" y="-3332"/>
                        <a:pt x="91293" y="9084"/>
                      </a:cubicBezTo>
                      <a:cubicBezTo>
                        <a:pt x="91023" y="9344"/>
                        <a:pt x="90757" y="9610"/>
                        <a:pt x="90497" y="9880"/>
                      </a:cubicBezTo>
                      <a:close/>
                    </a:path>
                  </a:pathLst>
                </a:custGeom>
                <a:grpFill/>
                <a:ln w="16173" cap="flat">
                  <a:noFill/>
                  <a:prstDash val="solid"/>
                  <a:miter/>
                </a:ln>
              </p:spPr>
              <p:txBody>
                <a:bodyPr rtlCol="0" anchor="ctr"/>
                <a:lstStyle/>
                <a:p>
                  <a:endParaRPr lang="en-US" sz="1350"/>
                </a:p>
              </p:txBody>
            </p:sp>
            <p:sp>
              <p:nvSpPr>
                <p:cNvPr id="28" name="Freeform: Shape 27">
                  <a:extLst>
                    <a:ext uri="{FF2B5EF4-FFF2-40B4-BE49-F238E27FC236}">
                      <a16:creationId xmlns:a16="http://schemas.microsoft.com/office/drawing/2014/main" id="{F8EE9D64-CDDD-4BBD-BC7C-058278A3B9AC}"/>
                    </a:ext>
                  </a:extLst>
                </p:cNvPr>
                <p:cNvSpPr/>
                <p:nvPr/>
              </p:nvSpPr>
              <p:spPr>
                <a:xfrm>
                  <a:off x="4930953" y="3025740"/>
                  <a:ext cx="145280" cy="145254"/>
                </a:xfrm>
                <a:custGeom>
                  <a:avLst/>
                  <a:gdLst>
                    <a:gd name="connsiteX0" fmla="*/ 56065 w 145280"/>
                    <a:gd name="connsiteY0" fmla="*/ 10326 h 145254"/>
                    <a:gd name="connsiteX1" fmla="*/ 10326 w 145280"/>
                    <a:gd name="connsiteY1" fmla="*/ 8661 h 145254"/>
                    <a:gd name="connsiteX2" fmla="*/ 8663 w 145280"/>
                    <a:gd name="connsiteY2" fmla="*/ 54400 h 145254"/>
                    <a:gd name="connsiteX3" fmla="*/ 10352 w 145280"/>
                    <a:gd name="connsiteY3" fmla="*/ 56087 h 145254"/>
                    <a:gd name="connsiteX4" fmla="*/ 90434 w 145280"/>
                    <a:gd name="connsiteY4" fmla="*/ 136169 h 145254"/>
                    <a:gd name="connsiteX5" fmla="*/ 136195 w 145280"/>
                    <a:gd name="connsiteY5" fmla="*/ 135373 h 145254"/>
                    <a:gd name="connsiteX6" fmla="*/ 136195 w 145280"/>
                    <a:gd name="connsiteY6" fmla="*/ 90408 h 14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280" h="145254">
                      <a:moveTo>
                        <a:pt x="56065" y="10326"/>
                      </a:moveTo>
                      <a:cubicBezTo>
                        <a:pt x="43894" y="-2763"/>
                        <a:pt x="23417" y="-3509"/>
                        <a:pt x="10326" y="8661"/>
                      </a:cubicBezTo>
                      <a:cubicBezTo>
                        <a:pt x="-2763" y="20831"/>
                        <a:pt x="-3509" y="41309"/>
                        <a:pt x="8663" y="54400"/>
                      </a:cubicBezTo>
                      <a:cubicBezTo>
                        <a:pt x="9205" y="54982"/>
                        <a:pt x="9768" y="55545"/>
                        <a:pt x="10352" y="56087"/>
                      </a:cubicBezTo>
                      <a:lnTo>
                        <a:pt x="90434" y="136169"/>
                      </a:lnTo>
                      <a:cubicBezTo>
                        <a:pt x="103290" y="148587"/>
                        <a:pt x="123777" y="148231"/>
                        <a:pt x="136195" y="135373"/>
                      </a:cubicBezTo>
                      <a:cubicBezTo>
                        <a:pt x="148308" y="122833"/>
                        <a:pt x="148308" y="102949"/>
                        <a:pt x="136195" y="90408"/>
                      </a:cubicBezTo>
                      <a:close/>
                    </a:path>
                  </a:pathLst>
                </a:custGeom>
                <a:grpFill/>
                <a:ln w="16173" cap="flat">
                  <a:noFill/>
                  <a:prstDash val="solid"/>
                  <a:miter/>
                </a:ln>
              </p:spPr>
              <p:txBody>
                <a:bodyPr rtlCol="0" anchor="ctr"/>
                <a:lstStyle/>
                <a:p>
                  <a:endParaRPr lang="en-US" sz="1350"/>
                </a:p>
              </p:txBody>
            </p:sp>
            <p:sp>
              <p:nvSpPr>
                <p:cNvPr id="29" name="Freeform: Shape 28">
                  <a:extLst>
                    <a:ext uri="{FF2B5EF4-FFF2-40B4-BE49-F238E27FC236}">
                      <a16:creationId xmlns:a16="http://schemas.microsoft.com/office/drawing/2014/main" id="{55356601-1FDC-4A2C-B750-CC065A2E809E}"/>
                    </a:ext>
                  </a:extLst>
                </p:cNvPr>
                <p:cNvSpPr/>
                <p:nvPr/>
              </p:nvSpPr>
              <p:spPr>
                <a:xfrm>
                  <a:off x="5066712" y="2690997"/>
                  <a:ext cx="177995" cy="64725"/>
                </a:xfrm>
                <a:custGeom>
                  <a:avLst/>
                  <a:gdLst>
                    <a:gd name="connsiteX0" fmla="*/ 145633 w 177995"/>
                    <a:gd name="connsiteY0" fmla="*/ 0 h 64725"/>
                    <a:gd name="connsiteX1" fmla="*/ 32363 w 177995"/>
                    <a:gd name="connsiteY1" fmla="*/ 0 h 64725"/>
                    <a:gd name="connsiteX2" fmla="*/ 0 w 177995"/>
                    <a:gd name="connsiteY2" fmla="*/ 32363 h 64725"/>
                    <a:gd name="connsiteX3" fmla="*/ 32363 w 177995"/>
                    <a:gd name="connsiteY3" fmla="*/ 64726 h 64725"/>
                    <a:gd name="connsiteX4" fmla="*/ 145633 w 177995"/>
                    <a:gd name="connsiteY4" fmla="*/ 64726 h 64725"/>
                    <a:gd name="connsiteX5" fmla="*/ 177996 w 177995"/>
                    <a:gd name="connsiteY5" fmla="*/ 32363 h 64725"/>
                    <a:gd name="connsiteX6" fmla="*/ 145633 w 177995"/>
                    <a:gd name="connsiteY6" fmla="*/ 0 h 6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995" h="64725">
                      <a:moveTo>
                        <a:pt x="145633" y="0"/>
                      </a:moveTo>
                      <a:lnTo>
                        <a:pt x="32363" y="0"/>
                      </a:lnTo>
                      <a:cubicBezTo>
                        <a:pt x="14489" y="0"/>
                        <a:pt x="0" y="14489"/>
                        <a:pt x="0" y="32363"/>
                      </a:cubicBezTo>
                      <a:cubicBezTo>
                        <a:pt x="0" y="50237"/>
                        <a:pt x="14489" y="64726"/>
                        <a:pt x="32363" y="64726"/>
                      </a:cubicBezTo>
                      <a:lnTo>
                        <a:pt x="145633" y="64726"/>
                      </a:lnTo>
                      <a:cubicBezTo>
                        <a:pt x="163507" y="64726"/>
                        <a:pt x="177996" y="50237"/>
                        <a:pt x="177996" y="32363"/>
                      </a:cubicBezTo>
                      <a:cubicBezTo>
                        <a:pt x="177996" y="14489"/>
                        <a:pt x="163507" y="0"/>
                        <a:pt x="145633" y="0"/>
                      </a:cubicBezTo>
                      <a:close/>
                    </a:path>
                  </a:pathLst>
                </a:custGeom>
                <a:grpFill/>
                <a:ln w="16173" cap="flat">
                  <a:noFill/>
                  <a:prstDash val="solid"/>
                  <a:miter/>
                </a:ln>
              </p:spPr>
              <p:txBody>
                <a:bodyPr rtlCol="0" anchor="ctr"/>
                <a:lstStyle/>
                <a:p>
                  <a:endParaRPr lang="en-US" sz="1350"/>
                </a:p>
              </p:txBody>
            </p:sp>
          </p:grpSp>
        </p:grpSp>
        <p:grpSp>
          <p:nvGrpSpPr>
            <p:cNvPr id="3" name="Group 2">
              <a:extLst>
                <a:ext uri="{FF2B5EF4-FFF2-40B4-BE49-F238E27FC236}">
                  <a16:creationId xmlns:a16="http://schemas.microsoft.com/office/drawing/2014/main" id="{965CD8EA-977A-4CC8-BD82-AFAE27BAE68E}"/>
                </a:ext>
              </a:extLst>
            </p:cNvPr>
            <p:cNvGrpSpPr/>
            <p:nvPr/>
          </p:nvGrpSpPr>
          <p:grpSpPr>
            <a:xfrm>
              <a:off x="6201760" y="1045664"/>
              <a:ext cx="2757949" cy="2769798"/>
              <a:chOff x="6096000" y="1527843"/>
              <a:chExt cx="2757949" cy="2769798"/>
            </a:xfrm>
          </p:grpSpPr>
          <p:sp>
            <p:nvSpPr>
              <p:cNvPr id="56" name="Freeform: Shape 55">
                <a:extLst>
                  <a:ext uri="{FF2B5EF4-FFF2-40B4-BE49-F238E27FC236}">
                    <a16:creationId xmlns:a16="http://schemas.microsoft.com/office/drawing/2014/main" id="{735A50DD-E456-434D-8F33-F4D1BE62672E}"/>
                  </a:ext>
                </a:extLst>
              </p:cNvPr>
              <p:cNvSpPr/>
              <p:nvPr/>
            </p:nvSpPr>
            <p:spPr>
              <a:xfrm flipH="1">
                <a:off x="6096000" y="1527843"/>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0" name="Rectangle: Rounded Corners 59">
                <a:extLst>
                  <a:ext uri="{FF2B5EF4-FFF2-40B4-BE49-F238E27FC236}">
                    <a16:creationId xmlns:a16="http://schemas.microsoft.com/office/drawing/2014/main" id="{7ACC93AA-C360-494A-98C7-B5DE57A17604}"/>
                  </a:ext>
                </a:extLst>
              </p:cNvPr>
              <p:cNvSpPr/>
              <p:nvPr/>
            </p:nvSpPr>
            <p:spPr>
              <a:xfrm>
                <a:off x="6327058" y="1527843"/>
                <a:ext cx="2526891" cy="2526891"/>
              </a:xfrm>
              <a:prstGeom prst="roundRect">
                <a:avLst>
                  <a:gd name="adj" fmla="val 10636"/>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0" name="Graphic 11" descr="Downward trend graph">
                <a:extLst>
                  <a:ext uri="{FF2B5EF4-FFF2-40B4-BE49-F238E27FC236}">
                    <a16:creationId xmlns:a16="http://schemas.microsoft.com/office/drawing/2014/main" id="{59461FE8-DC9A-47C8-9CC9-CE09E8AFA719}"/>
                  </a:ext>
                </a:extLst>
              </p:cNvPr>
              <p:cNvGrpSpPr/>
              <p:nvPr/>
            </p:nvGrpSpPr>
            <p:grpSpPr>
              <a:xfrm>
                <a:off x="6813794" y="2014580"/>
                <a:ext cx="1553419" cy="1553419"/>
                <a:chOff x="6813794" y="3284011"/>
                <a:chExt cx="1553419" cy="1553419"/>
              </a:xfrm>
              <a:solidFill>
                <a:schemeClr val="bg1"/>
              </a:solidFill>
              <a:effectLst/>
            </p:grpSpPr>
            <p:sp>
              <p:nvSpPr>
                <p:cNvPr id="31" name="Freeform: Shape 30">
                  <a:extLst>
                    <a:ext uri="{FF2B5EF4-FFF2-40B4-BE49-F238E27FC236}">
                      <a16:creationId xmlns:a16="http://schemas.microsoft.com/office/drawing/2014/main" id="{3320DBA2-EA26-4B5F-8FE4-1904AFA849B0}"/>
                    </a:ext>
                  </a:extLst>
                </p:cNvPr>
                <p:cNvSpPr/>
                <p:nvPr/>
              </p:nvSpPr>
              <p:spPr>
                <a:xfrm>
                  <a:off x="7040334" y="3510551"/>
                  <a:ext cx="1100338" cy="1100338"/>
                </a:xfrm>
                <a:custGeom>
                  <a:avLst/>
                  <a:gdLst>
                    <a:gd name="connsiteX0" fmla="*/ 97089 w 1100338"/>
                    <a:gd name="connsiteY0" fmla="*/ 0 h 1100338"/>
                    <a:gd name="connsiteX1" fmla="*/ 0 w 1100338"/>
                    <a:gd name="connsiteY1" fmla="*/ 0 h 1100338"/>
                    <a:gd name="connsiteX2" fmla="*/ 0 w 1100338"/>
                    <a:gd name="connsiteY2" fmla="*/ 1100339 h 1100338"/>
                    <a:gd name="connsiteX3" fmla="*/ 1100339 w 1100338"/>
                    <a:gd name="connsiteY3" fmla="*/ 1100339 h 1100338"/>
                    <a:gd name="connsiteX4" fmla="*/ 1100339 w 1100338"/>
                    <a:gd name="connsiteY4" fmla="*/ 1003250 h 1100338"/>
                    <a:gd name="connsiteX5" fmla="*/ 97089 w 1100338"/>
                    <a:gd name="connsiteY5" fmla="*/ 1003250 h 1100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0338" h="1100338">
                      <a:moveTo>
                        <a:pt x="97089" y="0"/>
                      </a:moveTo>
                      <a:lnTo>
                        <a:pt x="0" y="0"/>
                      </a:lnTo>
                      <a:lnTo>
                        <a:pt x="0" y="1100339"/>
                      </a:lnTo>
                      <a:lnTo>
                        <a:pt x="1100339" y="1100339"/>
                      </a:lnTo>
                      <a:lnTo>
                        <a:pt x="1100339" y="1003250"/>
                      </a:lnTo>
                      <a:lnTo>
                        <a:pt x="97089" y="1003250"/>
                      </a:lnTo>
                      <a:close/>
                    </a:path>
                  </a:pathLst>
                </a:custGeom>
                <a:grpFill/>
                <a:ln w="16173" cap="flat">
                  <a:noFill/>
                  <a:prstDash val="solid"/>
                  <a:miter/>
                </a:ln>
              </p:spPr>
              <p:txBody>
                <a:bodyPr rtlCol="0" anchor="ctr"/>
                <a:lstStyle/>
                <a:p>
                  <a:endParaRPr lang="en-US" sz="1350"/>
                </a:p>
              </p:txBody>
            </p:sp>
            <p:sp>
              <p:nvSpPr>
                <p:cNvPr id="32" name="Freeform: Shape 31">
                  <a:extLst>
                    <a:ext uri="{FF2B5EF4-FFF2-40B4-BE49-F238E27FC236}">
                      <a16:creationId xmlns:a16="http://schemas.microsoft.com/office/drawing/2014/main" id="{3F47680C-0A8E-497E-95A2-6C8A1E20AE60}"/>
                    </a:ext>
                  </a:extLst>
                </p:cNvPr>
                <p:cNvSpPr/>
                <p:nvPr/>
              </p:nvSpPr>
              <p:spPr>
                <a:xfrm>
                  <a:off x="7200530" y="3784017"/>
                  <a:ext cx="940142" cy="551787"/>
                </a:xfrm>
                <a:custGeom>
                  <a:avLst/>
                  <a:gdLst>
                    <a:gd name="connsiteX0" fmla="*/ 844672 w 940142"/>
                    <a:gd name="connsiteY0" fmla="*/ 388355 h 551787"/>
                    <a:gd name="connsiteX1" fmla="*/ 648876 w 940142"/>
                    <a:gd name="connsiteY1" fmla="*/ 192559 h 551787"/>
                    <a:gd name="connsiteX2" fmla="*/ 551787 w 940142"/>
                    <a:gd name="connsiteY2" fmla="*/ 289648 h 551787"/>
                    <a:gd name="connsiteX3" fmla="*/ 389973 w 940142"/>
                    <a:gd name="connsiteY3" fmla="*/ 127833 h 551787"/>
                    <a:gd name="connsiteX4" fmla="*/ 292884 w 940142"/>
                    <a:gd name="connsiteY4" fmla="*/ 224922 h 551787"/>
                    <a:gd name="connsiteX5" fmla="*/ 67962 w 940142"/>
                    <a:gd name="connsiteY5" fmla="*/ 0 h 551787"/>
                    <a:gd name="connsiteX6" fmla="*/ 0 w 940142"/>
                    <a:gd name="connsiteY6" fmla="*/ 67962 h 551787"/>
                    <a:gd name="connsiteX7" fmla="*/ 292884 w 940142"/>
                    <a:gd name="connsiteY7" fmla="*/ 360846 h 551787"/>
                    <a:gd name="connsiteX8" fmla="*/ 389973 w 940142"/>
                    <a:gd name="connsiteY8" fmla="*/ 263758 h 551787"/>
                    <a:gd name="connsiteX9" fmla="*/ 551787 w 940142"/>
                    <a:gd name="connsiteY9" fmla="*/ 425572 h 551787"/>
                    <a:gd name="connsiteX10" fmla="*/ 648876 w 940142"/>
                    <a:gd name="connsiteY10" fmla="*/ 328483 h 551787"/>
                    <a:gd name="connsiteX11" fmla="*/ 776710 w 940142"/>
                    <a:gd name="connsiteY11" fmla="*/ 456317 h 551787"/>
                    <a:gd name="connsiteX12" fmla="*/ 681239 w 940142"/>
                    <a:gd name="connsiteY12" fmla="*/ 551787 h 551787"/>
                    <a:gd name="connsiteX13" fmla="*/ 940142 w 940142"/>
                    <a:gd name="connsiteY13" fmla="*/ 551787 h 551787"/>
                    <a:gd name="connsiteX14" fmla="*/ 940142 w 940142"/>
                    <a:gd name="connsiteY14" fmla="*/ 292884 h 5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0142" h="551787">
                      <a:moveTo>
                        <a:pt x="844672" y="388355"/>
                      </a:moveTo>
                      <a:lnTo>
                        <a:pt x="648876" y="192559"/>
                      </a:lnTo>
                      <a:lnTo>
                        <a:pt x="551787" y="289648"/>
                      </a:lnTo>
                      <a:lnTo>
                        <a:pt x="389973" y="127833"/>
                      </a:lnTo>
                      <a:lnTo>
                        <a:pt x="292884" y="224922"/>
                      </a:lnTo>
                      <a:lnTo>
                        <a:pt x="67962" y="0"/>
                      </a:lnTo>
                      <a:lnTo>
                        <a:pt x="0" y="67962"/>
                      </a:lnTo>
                      <a:lnTo>
                        <a:pt x="292884" y="360846"/>
                      </a:lnTo>
                      <a:lnTo>
                        <a:pt x="389973" y="263758"/>
                      </a:lnTo>
                      <a:lnTo>
                        <a:pt x="551787" y="425572"/>
                      </a:lnTo>
                      <a:lnTo>
                        <a:pt x="648876" y="328483"/>
                      </a:lnTo>
                      <a:lnTo>
                        <a:pt x="776710" y="456317"/>
                      </a:lnTo>
                      <a:lnTo>
                        <a:pt x="681239" y="551787"/>
                      </a:lnTo>
                      <a:lnTo>
                        <a:pt x="940142" y="551787"/>
                      </a:lnTo>
                      <a:lnTo>
                        <a:pt x="940142" y="292884"/>
                      </a:lnTo>
                      <a:close/>
                    </a:path>
                  </a:pathLst>
                </a:custGeom>
                <a:grpFill/>
                <a:ln w="16173" cap="flat">
                  <a:noFill/>
                  <a:prstDash val="solid"/>
                  <a:miter/>
                </a:ln>
              </p:spPr>
              <p:txBody>
                <a:bodyPr rtlCol="0" anchor="ctr"/>
                <a:lstStyle/>
                <a:p>
                  <a:endParaRPr lang="en-US" sz="1350"/>
                </a:p>
              </p:txBody>
            </p:sp>
          </p:grpSp>
        </p:grpSp>
      </p:grpSp>
    </p:spTree>
    <p:extLst>
      <p:ext uri="{BB962C8B-B14F-4D97-AF65-F5344CB8AC3E}">
        <p14:creationId xmlns:p14="http://schemas.microsoft.com/office/powerpoint/2010/main" val="219980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8A5C138-8754-4211-BD50-5B539155BEFE}"/>
              </a:ext>
            </a:extLst>
          </p:cNvPr>
          <p:cNvSpPr/>
          <p:nvPr/>
        </p:nvSpPr>
        <p:spPr>
          <a:xfrm>
            <a:off x="0" y="2680172"/>
            <a:ext cx="3009900" cy="362573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a:extLst>
              <a:ext uri="{FF2B5EF4-FFF2-40B4-BE49-F238E27FC236}">
                <a16:creationId xmlns:a16="http://schemas.microsoft.com/office/drawing/2014/main" id="{F5050374-F331-4774-90B0-DECF2AEF4063}"/>
              </a:ext>
            </a:extLst>
          </p:cNvPr>
          <p:cNvSpPr/>
          <p:nvPr/>
        </p:nvSpPr>
        <p:spPr>
          <a:xfrm>
            <a:off x="6134100" y="2680173"/>
            <a:ext cx="3009900" cy="36257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3" name="Group 42">
            <a:extLst>
              <a:ext uri="{FF2B5EF4-FFF2-40B4-BE49-F238E27FC236}">
                <a16:creationId xmlns:a16="http://schemas.microsoft.com/office/drawing/2014/main" id="{6ED6791B-4CA1-4BD2-98B1-F45F4C7CB891}"/>
              </a:ext>
            </a:extLst>
          </p:cNvPr>
          <p:cNvGrpSpPr/>
          <p:nvPr/>
        </p:nvGrpSpPr>
        <p:grpSpPr>
          <a:xfrm>
            <a:off x="407670" y="3223431"/>
            <a:ext cx="2194560" cy="2929688"/>
            <a:chOff x="332936" y="2391805"/>
            <a:chExt cx="2926080" cy="3906251"/>
          </a:xfrm>
        </p:grpSpPr>
        <p:sp>
          <p:nvSpPr>
            <p:cNvPr id="44" name="TextBox 43">
              <a:extLst>
                <a:ext uri="{FF2B5EF4-FFF2-40B4-BE49-F238E27FC236}">
                  <a16:creationId xmlns:a16="http://schemas.microsoft.com/office/drawing/2014/main" id="{0FE1B96F-8F18-4E54-9098-BCB7696A310D}"/>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45" name="TextBox 44">
              <a:extLst>
                <a:ext uri="{FF2B5EF4-FFF2-40B4-BE49-F238E27FC236}">
                  <a16:creationId xmlns:a16="http://schemas.microsoft.com/office/drawing/2014/main" id="{768A6784-5D5E-4243-B304-254D463A18EA}"/>
                </a:ext>
              </a:extLst>
            </p:cNvPr>
            <p:cNvSpPr txBox="1"/>
            <p:nvPr/>
          </p:nvSpPr>
          <p:spPr>
            <a:xfrm>
              <a:off x="332936" y="3086920"/>
              <a:ext cx="2926080" cy="3211136"/>
            </a:xfrm>
            <a:prstGeom prst="rect">
              <a:avLst/>
            </a:prstGeom>
            <a:noFill/>
          </p:spPr>
          <p:txBody>
            <a:bodyPr wrap="square" lIns="0" rIns="0" rtlCol="0" anchor="t">
              <a:spAutoFit/>
            </a:bodyPr>
            <a:lstStyle/>
            <a:p>
              <a:pPr algn="just">
                <a:spcAft>
                  <a:spcPts val="900"/>
                </a:spcAft>
              </a:pPr>
              <a:r>
                <a:rPr lang="en-US" sz="1100" noProof="1"/>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t>Duis aute irure dolor in reprehenderit in voluptate velit esse cillum dolore eu fugiat nulla pariatur. Excepteur sint occaecat cupidatat non proident, sunt in culpa qui officia deserunt mollit anim id est laborum.</a:t>
              </a:r>
            </a:p>
          </p:txBody>
        </p:sp>
      </p:grpSp>
      <p:grpSp>
        <p:nvGrpSpPr>
          <p:cNvPr id="46" name="Group 45">
            <a:extLst>
              <a:ext uri="{FF2B5EF4-FFF2-40B4-BE49-F238E27FC236}">
                <a16:creationId xmlns:a16="http://schemas.microsoft.com/office/drawing/2014/main" id="{275FBEF3-E81E-437B-A183-91DC08752CDE}"/>
              </a:ext>
            </a:extLst>
          </p:cNvPr>
          <p:cNvGrpSpPr/>
          <p:nvPr/>
        </p:nvGrpSpPr>
        <p:grpSpPr>
          <a:xfrm>
            <a:off x="6541770" y="3223431"/>
            <a:ext cx="2194560" cy="2929688"/>
            <a:chOff x="332936" y="2391805"/>
            <a:chExt cx="2926080" cy="3906251"/>
          </a:xfrm>
        </p:grpSpPr>
        <p:sp>
          <p:nvSpPr>
            <p:cNvPr id="47" name="TextBox 46">
              <a:extLst>
                <a:ext uri="{FF2B5EF4-FFF2-40B4-BE49-F238E27FC236}">
                  <a16:creationId xmlns:a16="http://schemas.microsoft.com/office/drawing/2014/main" id="{0021A7A0-7643-45BE-8BDF-08F8FAE7A910}"/>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48" name="TextBox 47">
              <a:extLst>
                <a:ext uri="{FF2B5EF4-FFF2-40B4-BE49-F238E27FC236}">
                  <a16:creationId xmlns:a16="http://schemas.microsoft.com/office/drawing/2014/main" id="{E29C92AC-7BA3-4C0D-AF3D-8C122984A6FB}"/>
                </a:ext>
              </a:extLst>
            </p:cNvPr>
            <p:cNvSpPr txBox="1"/>
            <p:nvPr/>
          </p:nvSpPr>
          <p:spPr>
            <a:xfrm>
              <a:off x="332936" y="3086920"/>
              <a:ext cx="2926080" cy="3211136"/>
            </a:xfrm>
            <a:prstGeom prst="rect">
              <a:avLst/>
            </a:prstGeom>
            <a:noFill/>
          </p:spPr>
          <p:txBody>
            <a:bodyPr wrap="square" lIns="0" rIns="0" rtlCol="0" anchor="t">
              <a:spAutoFit/>
            </a:bodyPr>
            <a:lstStyle/>
            <a:p>
              <a:pPr algn="just">
                <a:spcAft>
                  <a:spcPts val="900"/>
                </a:spcAft>
              </a:pPr>
              <a:r>
                <a:rPr lang="en-US" sz="1100" noProof="1"/>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t>Duis aute irure dolor in reprehenderit in voluptate velit esse cillum dolore eu fugiat nulla pariatur. Excepteur sint occaecat cupidatat non proident, sunt in culpa qui officia deserunt mollit anim id est laborum.</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Good vs. Bad – Slide Template</a:t>
            </a:r>
          </a:p>
        </p:txBody>
      </p:sp>
      <p:pic>
        <p:nvPicPr>
          <p:cNvPr id="16" name="Graphic 15" descr="Close">
            <a:extLst>
              <a:ext uri="{FF2B5EF4-FFF2-40B4-BE49-F238E27FC236}">
                <a16:creationId xmlns:a16="http://schemas.microsoft.com/office/drawing/2014/main" id="{AFA5981A-8FF1-4EE7-ACDB-386BF7FA67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65383" y="1568617"/>
            <a:ext cx="1617686" cy="1617686"/>
          </a:xfrm>
          <a:prstGeom prst="rect">
            <a:avLst/>
          </a:prstGeom>
        </p:spPr>
      </p:pic>
      <p:pic>
        <p:nvPicPr>
          <p:cNvPr id="18" name="Graphic 17" descr="Checkmark">
            <a:extLst>
              <a:ext uri="{FF2B5EF4-FFF2-40B4-BE49-F238E27FC236}">
                <a16:creationId xmlns:a16="http://schemas.microsoft.com/office/drawing/2014/main" id="{4563E9EB-8D07-4DB7-9B3B-E9C6491555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60931" y="1568617"/>
            <a:ext cx="1617686" cy="1617686"/>
          </a:xfrm>
          <a:prstGeom prst="rect">
            <a:avLst/>
          </a:prstGeom>
        </p:spPr>
      </p:pic>
      <p:grpSp>
        <p:nvGrpSpPr>
          <p:cNvPr id="5" name="Group 4">
            <a:extLst>
              <a:ext uri="{FF2B5EF4-FFF2-40B4-BE49-F238E27FC236}">
                <a16:creationId xmlns:a16="http://schemas.microsoft.com/office/drawing/2014/main" id="{2AB76DEE-7E53-4305-AB6E-6DAAC102B927}"/>
              </a:ext>
            </a:extLst>
          </p:cNvPr>
          <p:cNvGrpSpPr/>
          <p:nvPr/>
        </p:nvGrpSpPr>
        <p:grpSpPr>
          <a:xfrm>
            <a:off x="2377479" y="1164355"/>
            <a:ext cx="4389044" cy="2077349"/>
            <a:chOff x="3107650" y="1045664"/>
            <a:chExt cx="5852059" cy="2769798"/>
          </a:xfrm>
        </p:grpSpPr>
        <p:grpSp>
          <p:nvGrpSpPr>
            <p:cNvPr id="4" name="Group 3">
              <a:extLst>
                <a:ext uri="{FF2B5EF4-FFF2-40B4-BE49-F238E27FC236}">
                  <a16:creationId xmlns:a16="http://schemas.microsoft.com/office/drawing/2014/main" id="{B8EBC995-10B4-4A88-B83F-8885C9FF2EC7}"/>
                </a:ext>
              </a:extLst>
            </p:cNvPr>
            <p:cNvGrpSpPr/>
            <p:nvPr/>
          </p:nvGrpSpPr>
          <p:grpSpPr>
            <a:xfrm>
              <a:off x="3107650" y="1045664"/>
              <a:ext cx="2757949" cy="2769798"/>
              <a:chOff x="3338051" y="1527843"/>
              <a:chExt cx="2757949" cy="2769798"/>
            </a:xfrm>
          </p:grpSpPr>
          <p:sp>
            <p:nvSpPr>
              <p:cNvPr id="54" name="Freeform: Shape 53">
                <a:extLst>
                  <a:ext uri="{FF2B5EF4-FFF2-40B4-BE49-F238E27FC236}">
                    <a16:creationId xmlns:a16="http://schemas.microsoft.com/office/drawing/2014/main" id="{2BE21A51-5429-40A6-BF2D-554D1936FB27}"/>
                  </a:ext>
                </a:extLst>
              </p:cNvPr>
              <p:cNvSpPr/>
              <p:nvPr/>
            </p:nvSpPr>
            <p:spPr>
              <a:xfrm>
                <a:off x="3338051" y="1527843"/>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8" name="Rectangle: Rounded Corners 57">
                <a:extLst>
                  <a:ext uri="{FF2B5EF4-FFF2-40B4-BE49-F238E27FC236}">
                    <a16:creationId xmlns:a16="http://schemas.microsoft.com/office/drawing/2014/main" id="{C160A4FD-7F89-4F96-A577-4A839AD1A42B}"/>
                  </a:ext>
                </a:extLst>
              </p:cNvPr>
              <p:cNvSpPr/>
              <p:nvPr/>
            </p:nvSpPr>
            <p:spPr>
              <a:xfrm>
                <a:off x="3338051" y="1527843"/>
                <a:ext cx="2526891" cy="2526891"/>
              </a:xfrm>
              <a:prstGeom prst="roundRect">
                <a:avLst>
                  <a:gd name="adj" fmla="val 10636"/>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9" name="Graphic 13" descr="Lights On">
                <a:extLst>
                  <a:ext uri="{FF2B5EF4-FFF2-40B4-BE49-F238E27FC236}">
                    <a16:creationId xmlns:a16="http://schemas.microsoft.com/office/drawing/2014/main" id="{5121E5CD-1DD0-4268-A2E1-FCEA52A67D02}"/>
                  </a:ext>
                </a:extLst>
              </p:cNvPr>
              <p:cNvGrpSpPr/>
              <p:nvPr/>
            </p:nvGrpSpPr>
            <p:grpSpPr>
              <a:xfrm>
                <a:off x="3824786" y="2020568"/>
                <a:ext cx="1553419" cy="1553419"/>
                <a:chOff x="3824786" y="2020568"/>
                <a:chExt cx="1553419" cy="1553419"/>
              </a:xfrm>
              <a:solidFill>
                <a:schemeClr val="tx1">
                  <a:lumMod val="85000"/>
                  <a:lumOff val="15000"/>
                </a:schemeClr>
              </a:solidFill>
            </p:grpSpPr>
            <p:sp>
              <p:nvSpPr>
                <p:cNvPr id="20" name="Freeform: Shape 19">
                  <a:extLst>
                    <a:ext uri="{FF2B5EF4-FFF2-40B4-BE49-F238E27FC236}">
                      <a16:creationId xmlns:a16="http://schemas.microsoft.com/office/drawing/2014/main" id="{6CCF28C7-420D-4793-9E5E-FEFDD0795EB7}"/>
                    </a:ext>
                  </a:extLst>
                </p:cNvPr>
                <p:cNvSpPr/>
                <p:nvPr/>
              </p:nvSpPr>
              <p:spPr>
                <a:xfrm>
                  <a:off x="4413434" y="3230810"/>
                  <a:ext cx="371768" cy="93269"/>
                </a:xfrm>
                <a:custGeom>
                  <a:avLst/>
                  <a:gdLst>
                    <a:gd name="connsiteX0" fmla="*/ 325134 w 371768"/>
                    <a:gd name="connsiteY0" fmla="*/ 0 h 93269"/>
                    <a:gd name="connsiteX1" fmla="*/ 46635 w 371768"/>
                    <a:gd name="connsiteY1" fmla="*/ 0 h 93269"/>
                    <a:gd name="connsiteX2" fmla="*/ 0 w 371768"/>
                    <a:gd name="connsiteY2" fmla="*/ 46635 h 93269"/>
                    <a:gd name="connsiteX3" fmla="*/ 46635 w 371768"/>
                    <a:gd name="connsiteY3" fmla="*/ 93270 h 93269"/>
                    <a:gd name="connsiteX4" fmla="*/ 325134 w 371768"/>
                    <a:gd name="connsiteY4" fmla="*/ 93270 h 93269"/>
                    <a:gd name="connsiteX5" fmla="*/ 371769 w 371768"/>
                    <a:gd name="connsiteY5" fmla="*/ 46635 h 93269"/>
                    <a:gd name="connsiteX6" fmla="*/ 325134 w 371768"/>
                    <a:gd name="connsiteY6" fmla="*/ 0 h 9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768" h="93269">
                      <a:moveTo>
                        <a:pt x="325134" y="0"/>
                      </a:moveTo>
                      <a:lnTo>
                        <a:pt x="46635" y="0"/>
                      </a:lnTo>
                      <a:cubicBezTo>
                        <a:pt x="20879" y="0"/>
                        <a:pt x="0" y="20879"/>
                        <a:pt x="0" y="46635"/>
                      </a:cubicBezTo>
                      <a:cubicBezTo>
                        <a:pt x="0" y="72391"/>
                        <a:pt x="20879" y="93270"/>
                        <a:pt x="46635" y="93270"/>
                      </a:cubicBezTo>
                      <a:lnTo>
                        <a:pt x="325134" y="93270"/>
                      </a:lnTo>
                      <a:cubicBezTo>
                        <a:pt x="350890" y="93270"/>
                        <a:pt x="371769" y="72391"/>
                        <a:pt x="371769" y="46635"/>
                      </a:cubicBezTo>
                      <a:cubicBezTo>
                        <a:pt x="371769" y="20879"/>
                        <a:pt x="350890" y="0"/>
                        <a:pt x="325134" y="0"/>
                      </a:cubicBezTo>
                      <a:close/>
                    </a:path>
                  </a:pathLst>
                </a:custGeom>
                <a:grpFill/>
                <a:ln w="16173" cap="flat">
                  <a:noFill/>
                  <a:prstDash val="solid"/>
                  <a:miter/>
                </a:ln>
              </p:spPr>
              <p:txBody>
                <a:bodyPr rtlCol="0" anchor="ctr"/>
                <a:lstStyle/>
                <a:p>
                  <a:endParaRPr lang="en-US" sz="1350"/>
                </a:p>
              </p:txBody>
            </p:sp>
            <p:sp>
              <p:nvSpPr>
                <p:cNvPr id="21" name="Freeform: Shape 20">
                  <a:extLst>
                    <a:ext uri="{FF2B5EF4-FFF2-40B4-BE49-F238E27FC236}">
                      <a16:creationId xmlns:a16="http://schemas.microsoft.com/office/drawing/2014/main" id="{6F3AE307-1D3E-4A1A-BB20-E988ADF364E4}"/>
                    </a:ext>
                  </a:extLst>
                </p:cNvPr>
                <p:cNvSpPr/>
                <p:nvPr/>
              </p:nvSpPr>
              <p:spPr>
                <a:xfrm>
                  <a:off x="4498290" y="3388806"/>
                  <a:ext cx="202057" cy="93399"/>
                </a:xfrm>
                <a:custGeom>
                  <a:avLst/>
                  <a:gdLst>
                    <a:gd name="connsiteX0" fmla="*/ 101037 w 202057"/>
                    <a:gd name="connsiteY0" fmla="*/ 93399 h 93399"/>
                    <a:gd name="connsiteX1" fmla="*/ 202058 w 202057"/>
                    <a:gd name="connsiteY1" fmla="*/ 0 h 93399"/>
                    <a:gd name="connsiteX2" fmla="*/ 0 w 202057"/>
                    <a:gd name="connsiteY2" fmla="*/ 0 h 93399"/>
                    <a:gd name="connsiteX3" fmla="*/ 101037 w 202057"/>
                    <a:gd name="connsiteY3" fmla="*/ 93399 h 93399"/>
                  </a:gdLst>
                  <a:ahLst/>
                  <a:cxnLst>
                    <a:cxn ang="0">
                      <a:pos x="connsiteX0" y="connsiteY0"/>
                    </a:cxn>
                    <a:cxn ang="0">
                      <a:pos x="connsiteX1" y="connsiteY1"/>
                    </a:cxn>
                    <a:cxn ang="0">
                      <a:pos x="connsiteX2" y="connsiteY2"/>
                    </a:cxn>
                    <a:cxn ang="0">
                      <a:pos x="connsiteX3" y="connsiteY3"/>
                    </a:cxn>
                  </a:cxnLst>
                  <a:rect l="l" t="t" r="r" b="b"/>
                  <a:pathLst>
                    <a:path w="202057" h="93399">
                      <a:moveTo>
                        <a:pt x="101037" y="93399"/>
                      </a:moveTo>
                      <a:cubicBezTo>
                        <a:pt x="153923" y="93393"/>
                        <a:pt x="197912" y="52722"/>
                        <a:pt x="202058" y="0"/>
                      </a:cubicBezTo>
                      <a:lnTo>
                        <a:pt x="0" y="0"/>
                      </a:lnTo>
                      <a:cubicBezTo>
                        <a:pt x="4147" y="52729"/>
                        <a:pt x="48146" y="93401"/>
                        <a:pt x="101037" y="93399"/>
                      </a:cubicBezTo>
                      <a:close/>
                    </a:path>
                  </a:pathLst>
                </a:custGeom>
                <a:grpFill/>
                <a:ln w="16173" cap="flat">
                  <a:noFill/>
                  <a:prstDash val="solid"/>
                  <a:miter/>
                </a:ln>
              </p:spPr>
              <p:txBody>
                <a:bodyPr rtlCol="0" anchor="ctr"/>
                <a:lstStyle/>
                <a:p>
                  <a:endParaRPr lang="en-US" sz="1350"/>
                </a:p>
              </p:txBody>
            </p:sp>
            <p:sp>
              <p:nvSpPr>
                <p:cNvPr id="22" name="Freeform: Shape 21">
                  <a:extLst>
                    <a:ext uri="{FF2B5EF4-FFF2-40B4-BE49-F238E27FC236}">
                      <a16:creationId xmlns:a16="http://schemas.microsoft.com/office/drawing/2014/main" id="{BD0F53B2-F395-4F85-9D1C-6C7EA474BDA2}"/>
                    </a:ext>
                  </a:extLst>
                </p:cNvPr>
                <p:cNvSpPr/>
                <p:nvPr/>
              </p:nvSpPr>
              <p:spPr>
                <a:xfrm>
                  <a:off x="4195179" y="2326785"/>
                  <a:ext cx="808247" cy="839315"/>
                </a:xfrm>
                <a:custGeom>
                  <a:avLst/>
                  <a:gdLst>
                    <a:gd name="connsiteX0" fmla="*/ 808247 w 808247"/>
                    <a:gd name="connsiteY0" fmla="*/ 413436 h 839315"/>
                    <a:gd name="connsiteX1" fmla="*/ 808247 w 808247"/>
                    <a:gd name="connsiteY1" fmla="*/ 399455 h 839315"/>
                    <a:gd name="connsiteX2" fmla="*/ 404148 w 808247"/>
                    <a:gd name="connsiteY2" fmla="*/ 0 h 839315"/>
                    <a:gd name="connsiteX3" fmla="*/ 404148 w 808247"/>
                    <a:gd name="connsiteY3" fmla="*/ 0 h 839315"/>
                    <a:gd name="connsiteX4" fmla="*/ 0 w 808247"/>
                    <a:gd name="connsiteY4" fmla="*/ 399455 h 839315"/>
                    <a:gd name="connsiteX5" fmla="*/ 0 w 808247"/>
                    <a:gd name="connsiteY5" fmla="*/ 413436 h 839315"/>
                    <a:gd name="connsiteX6" fmla="*/ 28140 w 808247"/>
                    <a:gd name="connsiteY6" fmla="*/ 553325 h 839315"/>
                    <a:gd name="connsiteX7" fmla="*/ 98383 w 808247"/>
                    <a:gd name="connsiteY7" fmla="*/ 668342 h 839315"/>
                    <a:gd name="connsiteX8" fmla="*/ 193045 w 808247"/>
                    <a:gd name="connsiteY8" fmla="*/ 822066 h 839315"/>
                    <a:gd name="connsiteX9" fmla="*/ 220861 w 808247"/>
                    <a:gd name="connsiteY9" fmla="*/ 839316 h 839315"/>
                    <a:gd name="connsiteX10" fmla="*/ 587387 w 808247"/>
                    <a:gd name="connsiteY10" fmla="*/ 839316 h 839315"/>
                    <a:gd name="connsiteX11" fmla="*/ 615219 w 808247"/>
                    <a:gd name="connsiteY11" fmla="*/ 822066 h 839315"/>
                    <a:gd name="connsiteX12" fmla="*/ 709864 w 808247"/>
                    <a:gd name="connsiteY12" fmla="*/ 668342 h 839315"/>
                    <a:gd name="connsiteX13" fmla="*/ 780108 w 808247"/>
                    <a:gd name="connsiteY13" fmla="*/ 553325 h 839315"/>
                    <a:gd name="connsiteX14" fmla="*/ 808247 w 808247"/>
                    <a:gd name="connsiteY14" fmla="*/ 413436 h 839315"/>
                    <a:gd name="connsiteX15" fmla="*/ 714993 w 808247"/>
                    <a:gd name="connsiteY15" fmla="*/ 411818 h 839315"/>
                    <a:gd name="connsiteX16" fmla="*/ 692728 w 808247"/>
                    <a:gd name="connsiteY16" fmla="*/ 520654 h 839315"/>
                    <a:gd name="connsiteX17" fmla="*/ 640187 w 808247"/>
                    <a:gd name="connsiteY17" fmla="*/ 606141 h 839315"/>
                    <a:gd name="connsiteX18" fmla="*/ 549263 w 808247"/>
                    <a:gd name="connsiteY18" fmla="*/ 746013 h 839315"/>
                    <a:gd name="connsiteX19" fmla="*/ 258936 w 808247"/>
                    <a:gd name="connsiteY19" fmla="*/ 746013 h 839315"/>
                    <a:gd name="connsiteX20" fmla="*/ 168012 w 808247"/>
                    <a:gd name="connsiteY20" fmla="*/ 606141 h 839315"/>
                    <a:gd name="connsiteX21" fmla="*/ 115487 w 808247"/>
                    <a:gd name="connsiteY21" fmla="*/ 520654 h 839315"/>
                    <a:gd name="connsiteX22" fmla="*/ 93254 w 808247"/>
                    <a:gd name="connsiteY22" fmla="*/ 411850 h 839315"/>
                    <a:gd name="connsiteX23" fmla="*/ 93254 w 808247"/>
                    <a:gd name="connsiteY23" fmla="*/ 400200 h 839315"/>
                    <a:gd name="connsiteX24" fmla="*/ 404115 w 808247"/>
                    <a:gd name="connsiteY24" fmla="*/ 93254 h 839315"/>
                    <a:gd name="connsiteX25" fmla="*/ 404115 w 808247"/>
                    <a:gd name="connsiteY25" fmla="*/ 93254 h 839315"/>
                    <a:gd name="connsiteX26" fmla="*/ 714961 w 808247"/>
                    <a:gd name="connsiteY26" fmla="*/ 400232 h 83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08247" h="839315">
                      <a:moveTo>
                        <a:pt x="808247" y="413436"/>
                      </a:moveTo>
                      <a:lnTo>
                        <a:pt x="808247" y="399455"/>
                      </a:lnTo>
                      <a:cubicBezTo>
                        <a:pt x="804213" y="178727"/>
                        <a:pt x="624907" y="1482"/>
                        <a:pt x="404148" y="0"/>
                      </a:cubicBezTo>
                      <a:lnTo>
                        <a:pt x="404148" y="0"/>
                      </a:lnTo>
                      <a:cubicBezTo>
                        <a:pt x="183373" y="1464"/>
                        <a:pt x="4042" y="178713"/>
                        <a:pt x="0" y="399455"/>
                      </a:cubicBezTo>
                      <a:lnTo>
                        <a:pt x="0" y="413436"/>
                      </a:lnTo>
                      <a:cubicBezTo>
                        <a:pt x="1508" y="461309"/>
                        <a:pt x="11020" y="508593"/>
                        <a:pt x="28140" y="553325"/>
                      </a:cubicBezTo>
                      <a:cubicBezTo>
                        <a:pt x="44522" y="595539"/>
                        <a:pt x="68310" y="634489"/>
                        <a:pt x="98383" y="668342"/>
                      </a:cubicBezTo>
                      <a:cubicBezTo>
                        <a:pt x="135374" y="708796"/>
                        <a:pt x="175941" y="787244"/>
                        <a:pt x="193045" y="822066"/>
                      </a:cubicBezTo>
                      <a:cubicBezTo>
                        <a:pt x="198287" y="832633"/>
                        <a:pt x="209064" y="839316"/>
                        <a:pt x="220861" y="839316"/>
                      </a:cubicBezTo>
                      <a:lnTo>
                        <a:pt x="587387" y="839316"/>
                      </a:lnTo>
                      <a:cubicBezTo>
                        <a:pt x="599185" y="839311"/>
                        <a:pt x="609965" y="832629"/>
                        <a:pt x="615219" y="822066"/>
                      </a:cubicBezTo>
                      <a:cubicBezTo>
                        <a:pt x="632306" y="787260"/>
                        <a:pt x="672873" y="708796"/>
                        <a:pt x="709864" y="668342"/>
                      </a:cubicBezTo>
                      <a:cubicBezTo>
                        <a:pt x="739937" y="634489"/>
                        <a:pt x="763726" y="595539"/>
                        <a:pt x="780108" y="553325"/>
                      </a:cubicBezTo>
                      <a:cubicBezTo>
                        <a:pt x="797221" y="508589"/>
                        <a:pt x="806731" y="461309"/>
                        <a:pt x="808247" y="413436"/>
                      </a:cubicBezTo>
                      <a:close/>
                      <a:moveTo>
                        <a:pt x="714993" y="411818"/>
                      </a:moveTo>
                      <a:cubicBezTo>
                        <a:pt x="713587" y="449072"/>
                        <a:pt x="706066" y="485842"/>
                        <a:pt x="692728" y="520654"/>
                      </a:cubicBezTo>
                      <a:cubicBezTo>
                        <a:pt x="680398" y="552028"/>
                        <a:pt x="662609" y="580971"/>
                        <a:pt x="640187" y="606141"/>
                      </a:cubicBezTo>
                      <a:cubicBezTo>
                        <a:pt x="604562" y="649085"/>
                        <a:pt x="574050" y="696024"/>
                        <a:pt x="549263" y="746013"/>
                      </a:cubicBezTo>
                      <a:lnTo>
                        <a:pt x="258936" y="746013"/>
                      </a:lnTo>
                      <a:cubicBezTo>
                        <a:pt x="234155" y="696021"/>
                        <a:pt x="203642" y="649082"/>
                        <a:pt x="168012" y="606141"/>
                      </a:cubicBezTo>
                      <a:cubicBezTo>
                        <a:pt x="145588" y="580974"/>
                        <a:pt x="127804" y="552030"/>
                        <a:pt x="115487" y="520654"/>
                      </a:cubicBezTo>
                      <a:cubicBezTo>
                        <a:pt x="102157" y="485851"/>
                        <a:pt x="94645" y="449092"/>
                        <a:pt x="93254" y="411850"/>
                      </a:cubicBezTo>
                      <a:lnTo>
                        <a:pt x="93254" y="400200"/>
                      </a:lnTo>
                      <a:cubicBezTo>
                        <a:pt x="96395" y="230472"/>
                        <a:pt x="234362" y="94244"/>
                        <a:pt x="404115" y="93254"/>
                      </a:cubicBezTo>
                      <a:lnTo>
                        <a:pt x="404115" y="93254"/>
                      </a:lnTo>
                      <a:cubicBezTo>
                        <a:pt x="573882" y="94236"/>
                        <a:pt x="711854" y="230492"/>
                        <a:pt x="714961" y="400232"/>
                      </a:cubicBezTo>
                      <a:close/>
                    </a:path>
                  </a:pathLst>
                </a:custGeom>
                <a:grpFill/>
                <a:ln w="16173" cap="flat">
                  <a:noFill/>
                  <a:prstDash val="solid"/>
                  <a:miter/>
                </a:ln>
              </p:spPr>
              <p:txBody>
                <a:bodyPr rtlCol="0" anchor="ctr"/>
                <a:lstStyle/>
                <a:p>
                  <a:endParaRPr lang="en-US" sz="1350"/>
                </a:p>
              </p:txBody>
            </p:sp>
            <p:sp>
              <p:nvSpPr>
                <p:cNvPr id="23" name="Freeform: Shape 22">
                  <a:extLst>
                    <a:ext uri="{FF2B5EF4-FFF2-40B4-BE49-F238E27FC236}">
                      <a16:creationId xmlns:a16="http://schemas.microsoft.com/office/drawing/2014/main" id="{85260C06-2A9C-4644-B276-DA28DD0397A9}"/>
                    </a:ext>
                  </a:extLst>
                </p:cNvPr>
                <p:cNvSpPr/>
                <p:nvPr/>
              </p:nvSpPr>
              <p:spPr>
                <a:xfrm>
                  <a:off x="4570135" y="2085293"/>
                  <a:ext cx="64725" cy="177995"/>
                </a:xfrm>
                <a:custGeom>
                  <a:avLst/>
                  <a:gdLst>
                    <a:gd name="connsiteX0" fmla="*/ 32363 w 64725"/>
                    <a:gd name="connsiteY0" fmla="*/ 177996 h 177995"/>
                    <a:gd name="connsiteX1" fmla="*/ 64726 w 64725"/>
                    <a:gd name="connsiteY1" fmla="*/ 145633 h 177995"/>
                    <a:gd name="connsiteX2" fmla="*/ 64726 w 64725"/>
                    <a:gd name="connsiteY2" fmla="*/ 32363 h 177995"/>
                    <a:gd name="connsiteX3" fmla="*/ 32363 w 64725"/>
                    <a:gd name="connsiteY3" fmla="*/ 0 h 177995"/>
                    <a:gd name="connsiteX4" fmla="*/ 0 w 64725"/>
                    <a:gd name="connsiteY4" fmla="*/ 32363 h 177995"/>
                    <a:gd name="connsiteX5" fmla="*/ 0 w 64725"/>
                    <a:gd name="connsiteY5" fmla="*/ 145633 h 177995"/>
                    <a:gd name="connsiteX6" fmla="*/ 32363 w 64725"/>
                    <a:gd name="connsiteY6" fmla="*/ 177996 h 177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725" h="177995">
                      <a:moveTo>
                        <a:pt x="32363" y="177996"/>
                      </a:moveTo>
                      <a:cubicBezTo>
                        <a:pt x="50237" y="177996"/>
                        <a:pt x="64726" y="163507"/>
                        <a:pt x="64726" y="145633"/>
                      </a:cubicBezTo>
                      <a:lnTo>
                        <a:pt x="64726" y="32363"/>
                      </a:lnTo>
                      <a:cubicBezTo>
                        <a:pt x="64726" y="14489"/>
                        <a:pt x="50237" y="0"/>
                        <a:pt x="32363" y="0"/>
                      </a:cubicBezTo>
                      <a:cubicBezTo>
                        <a:pt x="14489" y="0"/>
                        <a:pt x="0" y="14489"/>
                        <a:pt x="0" y="32363"/>
                      </a:cubicBezTo>
                      <a:lnTo>
                        <a:pt x="0" y="145633"/>
                      </a:lnTo>
                      <a:cubicBezTo>
                        <a:pt x="0" y="163507"/>
                        <a:pt x="14489" y="177996"/>
                        <a:pt x="32363" y="177996"/>
                      </a:cubicBezTo>
                      <a:close/>
                    </a:path>
                  </a:pathLst>
                </a:custGeom>
                <a:grpFill/>
                <a:ln w="16173" cap="flat">
                  <a:noFill/>
                  <a:prstDash val="solid"/>
                  <a:miter/>
                </a:ln>
              </p:spPr>
              <p:txBody>
                <a:bodyPr rtlCol="0" anchor="ctr"/>
                <a:lstStyle/>
                <a:p>
                  <a:endParaRPr lang="en-US" sz="1350"/>
                </a:p>
              </p:txBody>
            </p:sp>
            <p:sp>
              <p:nvSpPr>
                <p:cNvPr id="24" name="Freeform: Shape 23">
                  <a:extLst>
                    <a:ext uri="{FF2B5EF4-FFF2-40B4-BE49-F238E27FC236}">
                      <a16:creationId xmlns:a16="http://schemas.microsoft.com/office/drawing/2014/main" id="{15CA8CAD-FFEA-467D-897D-3499CD8F9EC1}"/>
                    </a:ext>
                  </a:extLst>
                </p:cNvPr>
                <p:cNvSpPr/>
                <p:nvPr/>
              </p:nvSpPr>
              <p:spPr>
                <a:xfrm>
                  <a:off x="4129167" y="2270677"/>
                  <a:ext cx="144889" cy="144889"/>
                </a:xfrm>
                <a:custGeom>
                  <a:avLst/>
                  <a:gdLst>
                    <a:gd name="connsiteX0" fmla="*/ 89248 w 144889"/>
                    <a:gd name="connsiteY0" fmla="*/ 135009 h 144889"/>
                    <a:gd name="connsiteX1" fmla="*/ 135009 w 144889"/>
                    <a:gd name="connsiteY1" fmla="*/ 135805 h 144889"/>
                    <a:gd name="connsiteX2" fmla="*/ 135805 w 144889"/>
                    <a:gd name="connsiteY2" fmla="*/ 90044 h 144889"/>
                    <a:gd name="connsiteX3" fmla="*/ 135009 w 144889"/>
                    <a:gd name="connsiteY3" fmla="*/ 89248 h 144889"/>
                    <a:gd name="connsiteX4" fmla="*/ 54846 w 144889"/>
                    <a:gd name="connsiteY4" fmla="*/ 9085 h 144889"/>
                    <a:gd name="connsiteX5" fmla="*/ 9085 w 144889"/>
                    <a:gd name="connsiteY5" fmla="*/ 9881 h 144889"/>
                    <a:gd name="connsiteX6" fmla="*/ 9085 w 144889"/>
                    <a:gd name="connsiteY6" fmla="*/ 54846 h 14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889" h="144889">
                      <a:moveTo>
                        <a:pt x="89248" y="135009"/>
                      </a:moveTo>
                      <a:cubicBezTo>
                        <a:pt x="101666" y="147865"/>
                        <a:pt x="122153" y="148221"/>
                        <a:pt x="135009" y="135805"/>
                      </a:cubicBezTo>
                      <a:cubicBezTo>
                        <a:pt x="147865" y="123388"/>
                        <a:pt x="148221" y="102900"/>
                        <a:pt x="135805" y="90044"/>
                      </a:cubicBezTo>
                      <a:cubicBezTo>
                        <a:pt x="135545" y="89774"/>
                        <a:pt x="135279" y="89509"/>
                        <a:pt x="135009" y="89248"/>
                      </a:cubicBezTo>
                      <a:lnTo>
                        <a:pt x="54846" y="9085"/>
                      </a:lnTo>
                      <a:cubicBezTo>
                        <a:pt x="41990" y="-3333"/>
                        <a:pt x="21503" y="-2977"/>
                        <a:pt x="9085" y="9881"/>
                      </a:cubicBezTo>
                      <a:cubicBezTo>
                        <a:pt x="-3028" y="22422"/>
                        <a:pt x="-3028" y="42306"/>
                        <a:pt x="9085" y="54846"/>
                      </a:cubicBezTo>
                      <a:close/>
                    </a:path>
                  </a:pathLst>
                </a:custGeom>
                <a:grpFill/>
                <a:ln w="16173" cap="flat">
                  <a:noFill/>
                  <a:prstDash val="solid"/>
                  <a:miter/>
                </a:ln>
              </p:spPr>
              <p:txBody>
                <a:bodyPr rtlCol="0" anchor="ctr"/>
                <a:lstStyle/>
                <a:p>
                  <a:endParaRPr lang="en-US" sz="1350"/>
                </a:p>
              </p:txBody>
            </p:sp>
            <p:sp>
              <p:nvSpPr>
                <p:cNvPr id="25" name="Freeform: Shape 24">
                  <a:extLst>
                    <a:ext uri="{FF2B5EF4-FFF2-40B4-BE49-F238E27FC236}">
                      <a16:creationId xmlns:a16="http://schemas.microsoft.com/office/drawing/2014/main" id="{1A27D92A-C971-4C1A-A8EB-89CCA658F09D}"/>
                    </a:ext>
                  </a:extLst>
                </p:cNvPr>
                <p:cNvSpPr/>
                <p:nvPr/>
              </p:nvSpPr>
              <p:spPr>
                <a:xfrm>
                  <a:off x="4931830" y="2277281"/>
                  <a:ext cx="143908" cy="143955"/>
                </a:xfrm>
                <a:custGeom>
                  <a:avLst/>
                  <a:gdLst>
                    <a:gd name="connsiteX0" fmla="*/ 32307 w 143908"/>
                    <a:gd name="connsiteY0" fmla="*/ 143955 h 143955"/>
                    <a:gd name="connsiteX1" fmla="*/ 55188 w 143908"/>
                    <a:gd name="connsiteY1" fmla="*/ 134473 h 143955"/>
                    <a:gd name="connsiteX2" fmla="*/ 135270 w 143908"/>
                    <a:gd name="connsiteY2" fmla="*/ 54375 h 143955"/>
                    <a:gd name="connsiteX3" fmla="*/ 133556 w 143908"/>
                    <a:gd name="connsiteY3" fmla="*/ 8639 h 143955"/>
                    <a:gd name="connsiteX4" fmla="*/ 89508 w 143908"/>
                    <a:gd name="connsiteY4" fmla="*/ 8662 h 143955"/>
                    <a:gd name="connsiteX5" fmla="*/ 9475 w 143908"/>
                    <a:gd name="connsiteY5" fmla="*/ 88712 h 143955"/>
                    <a:gd name="connsiteX6" fmla="*/ 9481 w 143908"/>
                    <a:gd name="connsiteY6" fmla="*/ 134479 h 143955"/>
                    <a:gd name="connsiteX7" fmla="*/ 32356 w 143908"/>
                    <a:gd name="connsiteY7" fmla="*/ 143955 h 14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908" h="143955">
                      <a:moveTo>
                        <a:pt x="32307" y="143955"/>
                      </a:moveTo>
                      <a:cubicBezTo>
                        <a:pt x="40890" y="143953"/>
                        <a:pt x="49120" y="140542"/>
                        <a:pt x="55188" y="134473"/>
                      </a:cubicBezTo>
                      <a:lnTo>
                        <a:pt x="135270" y="54375"/>
                      </a:lnTo>
                      <a:cubicBezTo>
                        <a:pt x="147427" y="41272"/>
                        <a:pt x="146660" y="20795"/>
                        <a:pt x="133556" y="8639"/>
                      </a:cubicBezTo>
                      <a:cubicBezTo>
                        <a:pt x="121132" y="-2888"/>
                        <a:pt x="101920" y="-2879"/>
                        <a:pt x="89508" y="8662"/>
                      </a:cubicBezTo>
                      <a:lnTo>
                        <a:pt x="9475" y="88712"/>
                      </a:lnTo>
                      <a:cubicBezTo>
                        <a:pt x="-3161" y="101353"/>
                        <a:pt x="-3158" y="121843"/>
                        <a:pt x="9481" y="134479"/>
                      </a:cubicBezTo>
                      <a:cubicBezTo>
                        <a:pt x="15550" y="140546"/>
                        <a:pt x="23776" y="143953"/>
                        <a:pt x="32356" y="143955"/>
                      </a:cubicBezTo>
                      <a:close/>
                    </a:path>
                  </a:pathLst>
                </a:custGeom>
                <a:grpFill/>
                <a:ln w="16173" cap="flat">
                  <a:noFill/>
                  <a:prstDash val="solid"/>
                  <a:miter/>
                </a:ln>
              </p:spPr>
              <p:txBody>
                <a:bodyPr rtlCol="0" anchor="ctr"/>
                <a:lstStyle/>
                <a:p>
                  <a:endParaRPr lang="en-US" sz="1350"/>
                </a:p>
              </p:txBody>
            </p:sp>
            <p:sp>
              <p:nvSpPr>
                <p:cNvPr id="26" name="Freeform: Shape 25">
                  <a:extLst>
                    <a:ext uri="{FF2B5EF4-FFF2-40B4-BE49-F238E27FC236}">
                      <a16:creationId xmlns:a16="http://schemas.microsoft.com/office/drawing/2014/main" id="{A764EC53-C9E9-48BF-846B-CB7B12C64F1B}"/>
                    </a:ext>
                  </a:extLst>
                </p:cNvPr>
                <p:cNvSpPr/>
                <p:nvPr/>
              </p:nvSpPr>
              <p:spPr>
                <a:xfrm>
                  <a:off x="3954237" y="2692098"/>
                  <a:ext cx="177995" cy="64725"/>
                </a:xfrm>
                <a:custGeom>
                  <a:avLst/>
                  <a:gdLst>
                    <a:gd name="connsiteX0" fmla="*/ 145633 w 177995"/>
                    <a:gd name="connsiteY0" fmla="*/ 0 h 64725"/>
                    <a:gd name="connsiteX1" fmla="*/ 32363 w 177995"/>
                    <a:gd name="connsiteY1" fmla="*/ 0 h 64725"/>
                    <a:gd name="connsiteX2" fmla="*/ 0 w 177995"/>
                    <a:gd name="connsiteY2" fmla="*/ 32363 h 64725"/>
                    <a:gd name="connsiteX3" fmla="*/ 32363 w 177995"/>
                    <a:gd name="connsiteY3" fmla="*/ 64726 h 64725"/>
                    <a:gd name="connsiteX4" fmla="*/ 145633 w 177995"/>
                    <a:gd name="connsiteY4" fmla="*/ 64726 h 64725"/>
                    <a:gd name="connsiteX5" fmla="*/ 177996 w 177995"/>
                    <a:gd name="connsiteY5" fmla="*/ 32363 h 64725"/>
                    <a:gd name="connsiteX6" fmla="*/ 145633 w 177995"/>
                    <a:gd name="connsiteY6" fmla="*/ 0 h 6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995" h="64725">
                      <a:moveTo>
                        <a:pt x="145633" y="0"/>
                      </a:moveTo>
                      <a:lnTo>
                        <a:pt x="32363" y="0"/>
                      </a:lnTo>
                      <a:cubicBezTo>
                        <a:pt x="14489" y="0"/>
                        <a:pt x="0" y="14489"/>
                        <a:pt x="0" y="32363"/>
                      </a:cubicBezTo>
                      <a:cubicBezTo>
                        <a:pt x="0" y="50237"/>
                        <a:pt x="14489" y="64726"/>
                        <a:pt x="32363" y="64726"/>
                      </a:cubicBezTo>
                      <a:lnTo>
                        <a:pt x="145633" y="64726"/>
                      </a:lnTo>
                      <a:cubicBezTo>
                        <a:pt x="163507" y="64726"/>
                        <a:pt x="177996" y="50237"/>
                        <a:pt x="177996" y="32363"/>
                      </a:cubicBezTo>
                      <a:cubicBezTo>
                        <a:pt x="177996" y="14489"/>
                        <a:pt x="163507" y="0"/>
                        <a:pt x="145633" y="0"/>
                      </a:cubicBezTo>
                      <a:close/>
                    </a:path>
                  </a:pathLst>
                </a:custGeom>
                <a:grpFill/>
                <a:ln w="16173" cap="flat">
                  <a:noFill/>
                  <a:prstDash val="solid"/>
                  <a:miter/>
                </a:ln>
              </p:spPr>
              <p:txBody>
                <a:bodyPr rtlCol="0" anchor="ctr"/>
                <a:lstStyle/>
                <a:p>
                  <a:endParaRPr lang="en-US" sz="1350"/>
                </a:p>
              </p:txBody>
            </p:sp>
            <p:sp>
              <p:nvSpPr>
                <p:cNvPr id="27" name="Freeform: Shape 26">
                  <a:extLst>
                    <a:ext uri="{FF2B5EF4-FFF2-40B4-BE49-F238E27FC236}">
                      <a16:creationId xmlns:a16="http://schemas.microsoft.com/office/drawing/2014/main" id="{59BCA6F6-54A0-4325-8000-ABF0939C6919}"/>
                    </a:ext>
                  </a:extLst>
                </p:cNvPr>
                <p:cNvSpPr/>
                <p:nvPr/>
              </p:nvSpPr>
              <p:spPr>
                <a:xfrm>
                  <a:off x="4127854" y="3032319"/>
                  <a:ext cx="146138" cy="146169"/>
                </a:xfrm>
                <a:custGeom>
                  <a:avLst/>
                  <a:gdLst>
                    <a:gd name="connsiteX0" fmla="*/ 90562 w 146138"/>
                    <a:gd name="connsiteY0" fmla="*/ 9880 h 146169"/>
                    <a:gd name="connsiteX1" fmla="*/ 10463 w 146138"/>
                    <a:gd name="connsiteY1" fmla="*/ 89978 h 146169"/>
                    <a:gd name="connsiteX2" fmla="*/ 8536 w 146138"/>
                    <a:gd name="connsiteY2" fmla="*/ 135705 h 146169"/>
                    <a:gd name="connsiteX3" fmla="*/ 54263 w 146138"/>
                    <a:gd name="connsiteY3" fmla="*/ 137634 h 146169"/>
                    <a:gd name="connsiteX4" fmla="*/ 56160 w 146138"/>
                    <a:gd name="connsiteY4" fmla="*/ 135739 h 146169"/>
                    <a:gd name="connsiteX5" fmla="*/ 136258 w 146138"/>
                    <a:gd name="connsiteY5" fmla="*/ 55641 h 146169"/>
                    <a:gd name="connsiteX6" fmla="*/ 137054 w 146138"/>
                    <a:gd name="connsiteY6" fmla="*/ 9880 h 146169"/>
                    <a:gd name="connsiteX7" fmla="*/ 91293 w 146138"/>
                    <a:gd name="connsiteY7" fmla="*/ 9084 h 146169"/>
                    <a:gd name="connsiteX8" fmla="*/ 90497 w 146138"/>
                    <a:gd name="connsiteY8" fmla="*/ 9880 h 14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138" h="146169">
                      <a:moveTo>
                        <a:pt x="90562" y="9880"/>
                      </a:moveTo>
                      <a:lnTo>
                        <a:pt x="10463" y="89978"/>
                      </a:lnTo>
                      <a:cubicBezTo>
                        <a:pt x="-2697" y="102074"/>
                        <a:pt x="-3559" y="122547"/>
                        <a:pt x="8536" y="135705"/>
                      </a:cubicBezTo>
                      <a:cubicBezTo>
                        <a:pt x="20630" y="148866"/>
                        <a:pt x="41103" y="149728"/>
                        <a:pt x="54263" y="137634"/>
                      </a:cubicBezTo>
                      <a:cubicBezTo>
                        <a:pt x="54922" y="137029"/>
                        <a:pt x="55555" y="136396"/>
                        <a:pt x="56160" y="135739"/>
                      </a:cubicBezTo>
                      <a:lnTo>
                        <a:pt x="136258" y="55641"/>
                      </a:lnTo>
                      <a:cubicBezTo>
                        <a:pt x="149114" y="43224"/>
                        <a:pt x="149470" y="22736"/>
                        <a:pt x="137054" y="9880"/>
                      </a:cubicBezTo>
                      <a:cubicBezTo>
                        <a:pt x="124637" y="-2976"/>
                        <a:pt x="104149" y="-3332"/>
                        <a:pt x="91293" y="9084"/>
                      </a:cubicBezTo>
                      <a:cubicBezTo>
                        <a:pt x="91023" y="9344"/>
                        <a:pt x="90757" y="9610"/>
                        <a:pt x="90497" y="9880"/>
                      </a:cubicBezTo>
                      <a:close/>
                    </a:path>
                  </a:pathLst>
                </a:custGeom>
                <a:grpFill/>
                <a:ln w="16173" cap="flat">
                  <a:noFill/>
                  <a:prstDash val="solid"/>
                  <a:miter/>
                </a:ln>
              </p:spPr>
              <p:txBody>
                <a:bodyPr rtlCol="0" anchor="ctr"/>
                <a:lstStyle/>
                <a:p>
                  <a:endParaRPr lang="en-US" sz="1350"/>
                </a:p>
              </p:txBody>
            </p:sp>
            <p:sp>
              <p:nvSpPr>
                <p:cNvPr id="28" name="Freeform: Shape 27">
                  <a:extLst>
                    <a:ext uri="{FF2B5EF4-FFF2-40B4-BE49-F238E27FC236}">
                      <a16:creationId xmlns:a16="http://schemas.microsoft.com/office/drawing/2014/main" id="{F8EE9D64-CDDD-4BBD-BC7C-058278A3B9AC}"/>
                    </a:ext>
                  </a:extLst>
                </p:cNvPr>
                <p:cNvSpPr/>
                <p:nvPr/>
              </p:nvSpPr>
              <p:spPr>
                <a:xfrm>
                  <a:off x="4930953" y="3025740"/>
                  <a:ext cx="145280" cy="145254"/>
                </a:xfrm>
                <a:custGeom>
                  <a:avLst/>
                  <a:gdLst>
                    <a:gd name="connsiteX0" fmla="*/ 56065 w 145280"/>
                    <a:gd name="connsiteY0" fmla="*/ 10326 h 145254"/>
                    <a:gd name="connsiteX1" fmla="*/ 10326 w 145280"/>
                    <a:gd name="connsiteY1" fmla="*/ 8661 h 145254"/>
                    <a:gd name="connsiteX2" fmla="*/ 8663 w 145280"/>
                    <a:gd name="connsiteY2" fmla="*/ 54400 h 145254"/>
                    <a:gd name="connsiteX3" fmla="*/ 10352 w 145280"/>
                    <a:gd name="connsiteY3" fmla="*/ 56087 h 145254"/>
                    <a:gd name="connsiteX4" fmla="*/ 90434 w 145280"/>
                    <a:gd name="connsiteY4" fmla="*/ 136169 h 145254"/>
                    <a:gd name="connsiteX5" fmla="*/ 136195 w 145280"/>
                    <a:gd name="connsiteY5" fmla="*/ 135373 h 145254"/>
                    <a:gd name="connsiteX6" fmla="*/ 136195 w 145280"/>
                    <a:gd name="connsiteY6" fmla="*/ 90408 h 14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280" h="145254">
                      <a:moveTo>
                        <a:pt x="56065" y="10326"/>
                      </a:moveTo>
                      <a:cubicBezTo>
                        <a:pt x="43894" y="-2763"/>
                        <a:pt x="23417" y="-3509"/>
                        <a:pt x="10326" y="8661"/>
                      </a:cubicBezTo>
                      <a:cubicBezTo>
                        <a:pt x="-2763" y="20831"/>
                        <a:pt x="-3509" y="41309"/>
                        <a:pt x="8663" y="54400"/>
                      </a:cubicBezTo>
                      <a:cubicBezTo>
                        <a:pt x="9205" y="54982"/>
                        <a:pt x="9768" y="55545"/>
                        <a:pt x="10352" y="56087"/>
                      </a:cubicBezTo>
                      <a:lnTo>
                        <a:pt x="90434" y="136169"/>
                      </a:lnTo>
                      <a:cubicBezTo>
                        <a:pt x="103290" y="148587"/>
                        <a:pt x="123777" y="148231"/>
                        <a:pt x="136195" y="135373"/>
                      </a:cubicBezTo>
                      <a:cubicBezTo>
                        <a:pt x="148308" y="122833"/>
                        <a:pt x="148308" y="102949"/>
                        <a:pt x="136195" y="90408"/>
                      </a:cubicBezTo>
                      <a:close/>
                    </a:path>
                  </a:pathLst>
                </a:custGeom>
                <a:grpFill/>
                <a:ln w="16173" cap="flat">
                  <a:noFill/>
                  <a:prstDash val="solid"/>
                  <a:miter/>
                </a:ln>
              </p:spPr>
              <p:txBody>
                <a:bodyPr rtlCol="0" anchor="ctr"/>
                <a:lstStyle/>
                <a:p>
                  <a:endParaRPr lang="en-US" sz="1350"/>
                </a:p>
              </p:txBody>
            </p:sp>
            <p:sp>
              <p:nvSpPr>
                <p:cNvPr id="29" name="Freeform: Shape 28">
                  <a:extLst>
                    <a:ext uri="{FF2B5EF4-FFF2-40B4-BE49-F238E27FC236}">
                      <a16:creationId xmlns:a16="http://schemas.microsoft.com/office/drawing/2014/main" id="{55356601-1FDC-4A2C-B750-CC065A2E809E}"/>
                    </a:ext>
                  </a:extLst>
                </p:cNvPr>
                <p:cNvSpPr/>
                <p:nvPr/>
              </p:nvSpPr>
              <p:spPr>
                <a:xfrm>
                  <a:off x="5066712" y="2690997"/>
                  <a:ext cx="177995" cy="64725"/>
                </a:xfrm>
                <a:custGeom>
                  <a:avLst/>
                  <a:gdLst>
                    <a:gd name="connsiteX0" fmla="*/ 145633 w 177995"/>
                    <a:gd name="connsiteY0" fmla="*/ 0 h 64725"/>
                    <a:gd name="connsiteX1" fmla="*/ 32363 w 177995"/>
                    <a:gd name="connsiteY1" fmla="*/ 0 h 64725"/>
                    <a:gd name="connsiteX2" fmla="*/ 0 w 177995"/>
                    <a:gd name="connsiteY2" fmla="*/ 32363 h 64725"/>
                    <a:gd name="connsiteX3" fmla="*/ 32363 w 177995"/>
                    <a:gd name="connsiteY3" fmla="*/ 64726 h 64725"/>
                    <a:gd name="connsiteX4" fmla="*/ 145633 w 177995"/>
                    <a:gd name="connsiteY4" fmla="*/ 64726 h 64725"/>
                    <a:gd name="connsiteX5" fmla="*/ 177996 w 177995"/>
                    <a:gd name="connsiteY5" fmla="*/ 32363 h 64725"/>
                    <a:gd name="connsiteX6" fmla="*/ 145633 w 177995"/>
                    <a:gd name="connsiteY6" fmla="*/ 0 h 64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995" h="64725">
                      <a:moveTo>
                        <a:pt x="145633" y="0"/>
                      </a:moveTo>
                      <a:lnTo>
                        <a:pt x="32363" y="0"/>
                      </a:lnTo>
                      <a:cubicBezTo>
                        <a:pt x="14489" y="0"/>
                        <a:pt x="0" y="14489"/>
                        <a:pt x="0" y="32363"/>
                      </a:cubicBezTo>
                      <a:cubicBezTo>
                        <a:pt x="0" y="50237"/>
                        <a:pt x="14489" y="64726"/>
                        <a:pt x="32363" y="64726"/>
                      </a:cubicBezTo>
                      <a:lnTo>
                        <a:pt x="145633" y="64726"/>
                      </a:lnTo>
                      <a:cubicBezTo>
                        <a:pt x="163507" y="64726"/>
                        <a:pt x="177996" y="50237"/>
                        <a:pt x="177996" y="32363"/>
                      </a:cubicBezTo>
                      <a:cubicBezTo>
                        <a:pt x="177996" y="14489"/>
                        <a:pt x="163507" y="0"/>
                        <a:pt x="145633" y="0"/>
                      </a:cubicBezTo>
                      <a:close/>
                    </a:path>
                  </a:pathLst>
                </a:custGeom>
                <a:grpFill/>
                <a:ln w="16173" cap="flat">
                  <a:noFill/>
                  <a:prstDash val="solid"/>
                  <a:miter/>
                </a:ln>
              </p:spPr>
              <p:txBody>
                <a:bodyPr rtlCol="0" anchor="ctr"/>
                <a:lstStyle/>
                <a:p>
                  <a:endParaRPr lang="en-US" sz="1350"/>
                </a:p>
              </p:txBody>
            </p:sp>
          </p:grpSp>
        </p:grpSp>
        <p:grpSp>
          <p:nvGrpSpPr>
            <p:cNvPr id="3" name="Group 2">
              <a:extLst>
                <a:ext uri="{FF2B5EF4-FFF2-40B4-BE49-F238E27FC236}">
                  <a16:creationId xmlns:a16="http://schemas.microsoft.com/office/drawing/2014/main" id="{965CD8EA-977A-4CC8-BD82-AFAE27BAE68E}"/>
                </a:ext>
              </a:extLst>
            </p:cNvPr>
            <p:cNvGrpSpPr/>
            <p:nvPr/>
          </p:nvGrpSpPr>
          <p:grpSpPr>
            <a:xfrm>
              <a:off x="6201760" y="1045664"/>
              <a:ext cx="2757949" cy="2769798"/>
              <a:chOff x="6096000" y="1527843"/>
              <a:chExt cx="2757949" cy="2769798"/>
            </a:xfrm>
          </p:grpSpPr>
          <p:sp>
            <p:nvSpPr>
              <p:cNvPr id="56" name="Freeform: Shape 55">
                <a:extLst>
                  <a:ext uri="{FF2B5EF4-FFF2-40B4-BE49-F238E27FC236}">
                    <a16:creationId xmlns:a16="http://schemas.microsoft.com/office/drawing/2014/main" id="{735A50DD-E456-434D-8F33-F4D1BE62672E}"/>
                  </a:ext>
                </a:extLst>
              </p:cNvPr>
              <p:cNvSpPr/>
              <p:nvPr/>
            </p:nvSpPr>
            <p:spPr>
              <a:xfrm flipH="1">
                <a:off x="6096000" y="1527843"/>
                <a:ext cx="2757949" cy="2769798"/>
              </a:xfrm>
              <a:custGeom>
                <a:avLst/>
                <a:gdLst>
                  <a:gd name="connsiteX0" fmla="*/ 268760 w 2757949"/>
                  <a:gd name="connsiteY0" fmla="*/ 0 h 2769798"/>
                  <a:gd name="connsiteX1" fmla="*/ 764626 w 2757949"/>
                  <a:gd name="connsiteY1" fmla="*/ 0 h 2769798"/>
                  <a:gd name="connsiteX2" fmla="*/ 2258131 w 2757949"/>
                  <a:gd name="connsiteY2" fmla="*/ 0 h 2769798"/>
                  <a:gd name="connsiteX3" fmla="*/ 2272723 w 2757949"/>
                  <a:gd name="connsiteY3" fmla="*/ 0 h 2769798"/>
                  <a:gd name="connsiteX4" fmla="*/ 2757949 w 2757949"/>
                  <a:gd name="connsiteY4" fmla="*/ 485226 h 2769798"/>
                  <a:gd name="connsiteX5" fmla="*/ 2757949 w 2757949"/>
                  <a:gd name="connsiteY5" fmla="*/ 511666 h 2769798"/>
                  <a:gd name="connsiteX6" fmla="*/ 2757949 w 2757949"/>
                  <a:gd name="connsiteY6" fmla="*/ 2230904 h 2769798"/>
                  <a:gd name="connsiteX7" fmla="*/ 2757949 w 2757949"/>
                  <a:gd name="connsiteY7" fmla="*/ 2501037 h 2769798"/>
                  <a:gd name="connsiteX8" fmla="*/ 2489189 w 2757949"/>
                  <a:gd name="connsiteY8" fmla="*/ 2769797 h 2769798"/>
                  <a:gd name="connsiteX9" fmla="*/ 1993333 w 2757949"/>
                  <a:gd name="connsiteY9" fmla="*/ 2769797 h 2769798"/>
                  <a:gd name="connsiteX10" fmla="*/ 1993323 w 2757949"/>
                  <a:gd name="connsiteY10" fmla="*/ 2769798 h 2769798"/>
                  <a:gd name="connsiteX11" fmla="*/ 485226 w 2757949"/>
                  <a:gd name="connsiteY11" fmla="*/ 2769798 h 2769798"/>
                  <a:gd name="connsiteX12" fmla="*/ 0 w 2757949"/>
                  <a:gd name="connsiteY12" fmla="*/ 2284572 h 2769798"/>
                  <a:gd name="connsiteX13" fmla="*/ 0 w 2757949"/>
                  <a:gd name="connsiteY13" fmla="*/ 2258131 h 2769798"/>
                  <a:gd name="connsiteX14" fmla="*/ 0 w 2757949"/>
                  <a:gd name="connsiteY14" fmla="*/ 538894 h 2769798"/>
                  <a:gd name="connsiteX15" fmla="*/ 0 w 2757949"/>
                  <a:gd name="connsiteY15" fmla="*/ 268760 h 2769798"/>
                  <a:gd name="connsiteX16" fmla="*/ 268760 w 2757949"/>
                  <a:gd name="connsiteY16" fmla="*/ 0 h 276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57949" h="2769798">
                    <a:moveTo>
                      <a:pt x="268760" y="0"/>
                    </a:moveTo>
                    <a:lnTo>
                      <a:pt x="764626" y="0"/>
                    </a:lnTo>
                    <a:lnTo>
                      <a:pt x="2258131" y="0"/>
                    </a:lnTo>
                    <a:lnTo>
                      <a:pt x="2272723" y="0"/>
                    </a:lnTo>
                    <a:cubicBezTo>
                      <a:pt x="2540706" y="0"/>
                      <a:pt x="2757949" y="217243"/>
                      <a:pt x="2757949" y="485226"/>
                    </a:cubicBezTo>
                    <a:lnTo>
                      <a:pt x="2757949" y="511666"/>
                    </a:lnTo>
                    <a:lnTo>
                      <a:pt x="2757949" y="2230904"/>
                    </a:lnTo>
                    <a:lnTo>
                      <a:pt x="2757949" y="2501037"/>
                    </a:lnTo>
                    <a:cubicBezTo>
                      <a:pt x="2757949" y="2649469"/>
                      <a:pt x="2637621" y="2769797"/>
                      <a:pt x="2489189" y="2769797"/>
                    </a:cubicBezTo>
                    <a:lnTo>
                      <a:pt x="1993333" y="2769797"/>
                    </a:lnTo>
                    <a:lnTo>
                      <a:pt x="1993323" y="2769798"/>
                    </a:lnTo>
                    <a:lnTo>
                      <a:pt x="485226" y="2769798"/>
                    </a:lnTo>
                    <a:cubicBezTo>
                      <a:pt x="217243" y="2769798"/>
                      <a:pt x="0" y="2552555"/>
                      <a:pt x="0" y="2284572"/>
                    </a:cubicBezTo>
                    <a:lnTo>
                      <a:pt x="0" y="2258131"/>
                    </a:lnTo>
                    <a:lnTo>
                      <a:pt x="0" y="538894"/>
                    </a:lnTo>
                    <a:lnTo>
                      <a:pt x="0" y="268760"/>
                    </a:lnTo>
                    <a:cubicBezTo>
                      <a:pt x="0" y="120328"/>
                      <a:pt x="120328" y="0"/>
                      <a:pt x="268760" y="0"/>
                    </a:cubicBezTo>
                    <a:close/>
                  </a:path>
                </a:pathLst>
              </a:cu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60" name="Rectangle: Rounded Corners 59">
                <a:extLst>
                  <a:ext uri="{FF2B5EF4-FFF2-40B4-BE49-F238E27FC236}">
                    <a16:creationId xmlns:a16="http://schemas.microsoft.com/office/drawing/2014/main" id="{7ACC93AA-C360-494A-98C7-B5DE57A17604}"/>
                  </a:ext>
                </a:extLst>
              </p:cNvPr>
              <p:cNvSpPr/>
              <p:nvPr/>
            </p:nvSpPr>
            <p:spPr>
              <a:xfrm>
                <a:off x="6327058" y="1527843"/>
                <a:ext cx="2526891" cy="2526891"/>
              </a:xfrm>
              <a:prstGeom prst="roundRect">
                <a:avLst>
                  <a:gd name="adj" fmla="val 10636"/>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0" name="Graphic 11" descr="Downward trend graph">
                <a:extLst>
                  <a:ext uri="{FF2B5EF4-FFF2-40B4-BE49-F238E27FC236}">
                    <a16:creationId xmlns:a16="http://schemas.microsoft.com/office/drawing/2014/main" id="{59461FE8-DC9A-47C8-9CC9-CE09E8AFA719}"/>
                  </a:ext>
                </a:extLst>
              </p:cNvPr>
              <p:cNvGrpSpPr/>
              <p:nvPr/>
            </p:nvGrpSpPr>
            <p:grpSpPr>
              <a:xfrm>
                <a:off x="6813794" y="2014580"/>
                <a:ext cx="1553419" cy="1553419"/>
                <a:chOff x="6813794" y="3284011"/>
                <a:chExt cx="1553419" cy="1553419"/>
              </a:xfrm>
              <a:solidFill>
                <a:schemeClr val="bg1"/>
              </a:solidFill>
              <a:effectLst/>
            </p:grpSpPr>
            <p:sp>
              <p:nvSpPr>
                <p:cNvPr id="31" name="Freeform: Shape 30">
                  <a:extLst>
                    <a:ext uri="{FF2B5EF4-FFF2-40B4-BE49-F238E27FC236}">
                      <a16:creationId xmlns:a16="http://schemas.microsoft.com/office/drawing/2014/main" id="{3320DBA2-EA26-4B5F-8FE4-1904AFA849B0}"/>
                    </a:ext>
                  </a:extLst>
                </p:cNvPr>
                <p:cNvSpPr/>
                <p:nvPr/>
              </p:nvSpPr>
              <p:spPr>
                <a:xfrm>
                  <a:off x="7040334" y="3510551"/>
                  <a:ext cx="1100338" cy="1100338"/>
                </a:xfrm>
                <a:custGeom>
                  <a:avLst/>
                  <a:gdLst>
                    <a:gd name="connsiteX0" fmla="*/ 97089 w 1100338"/>
                    <a:gd name="connsiteY0" fmla="*/ 0 h 1100338"/>
                    <a:gd name="connsiteX1" fmla="*/ 0 w 1100338"/>
                    <a:gd name="connsiteY1" fmla="*/ 0 h 1100338"/>
                    <a:gd name="connsiteX2" fmla="*/ 0 w 1100338"/>
                    <a:gd name="connsiteY2" fmla="*/ 1100339 h 1100338"/>
                    <a:gd name="connsiteX3" fmla="*/ 1100339 w 1100338"/>
                    <a:gd name="connsiteY3" fmla="*/ 1100339 h 1100338"/>
                    <a:gd name="connsiteX4" fmla="*/ 1100339 w 1100338"/>
                    <a:gd name="connsiteY4" fmla="*/ 1003250 h 1100338"/>
                    <a:gd name="connsiteX5" fmla="*/ 97089 w 1100338"/>
                    <a:gd name="connsiteY5" fmla="*/ 1003250 h 1100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0338" h="1100338">
                      <a:moveTo>
                        <a:pt x="97089" y="0"/>
                      </a:moveTo>
                      <a:lnTo>
                        <a:pt x="0" y="0"/>
                      </a:lnTo>
                      <a:lnTo>
                        <a:pt x="0" y="1100339"/>
                      </a:lnTo>
                      <a:lnTo>
                        <a:pt x="1100339" y="1100339"/>
                      </a:lnTo>
                      <a:lnTo>
                        <a:pt x="1100339" y="1003250"/>
                      </a:lnTo>
                      <a:lnTo>
                        <a:pt x="97089" y="1003250"/>
                      </a:lnTo>
                      <a:close/>
                    </a:path>
                  </a:pathLst>
                </a:custGeom>
                <a:grpFill/>
                <a:ln w="16173" cap="flat">
                  <a:noFill/>
                  <a:prstDash val="solid"/>
                  <a:miter/>
                </a:ln>
              </p:spPr>
              <p:txBody>
                <a:bodyPr rtlCol="0" anchor="ctr"/>
                <a:lstStyle/>
                <a:p>
                  <a:endParaRPr lang="en-US" sz="1350"/>
                </a:p>
              </p:txBody>
            </p:sp>
            <p:sp>
              <p:nvSpPr>
                <p:cNvPr id="32" name="Freeform: Shape 31">
                  <a:extLst>
                    <a:ext uri="{FF2B5EF4-FFF2-40B4-BE49-F238E27FC236}">
                      <a16:creationId xmlns:a16="http://schemas.microsoft.com/office/drawing/2014/main" id="{3F47680C-0A8E-497E-95A2-6C8A1E20AE60}"/>
                    </a:ext>
                  </a:extLst>
                </p:cNvPr>
                <p:cNvSpPr/>
                <p:nvPr/>
              </p:nvSpPr>
              <p:spPr>
                <a:xfrm>
                  <a:off x="7200530" y="3784017"/>
                  <a:ext cx="940142" cy="551787"/>
                </a:xfrm>
                <a:custGeom>
                  <a:avLst/>
                  <a:gdLst>
                    <a:gd name="connsiteX0" fmla="*/ 844672 w 940142"/>
                    <a:gd name="connsiteY0" fmla="*/ 388355 h 551787"/>
                    <a:gd name="connsiteX1" fmla="*/ 648876 w 940142"/>
                    <a:gd name="connsiteY1" fmla="*/ 192559 h 551787"/>
                    <a:gd name="connsiteX2" fmla="*/ 551787 w 940142"/>
                    <a:gd name="connsiteY2" fmla="*/ 289648 h 551787"/>
                    <a:gd name="connsiteX3" fmla="*/ 389973 w 940142"/>
                    <a:gd name="connsiteY3" fmla="*/ 127833 h 551787"/>
                    <a:gd name="connsiteX4" fmla="*/ 292884 w 940142"/>
                    <a:gd name="connsiteY4" fmla="*/ 224922 h 551787"/>
                    <a:gd name="connsiteX5" fmla="*/ 67962 w 940142"/>
                    <a:gd name="connsiteY5" fmla="*/ 0 h 551787"/>
                    <a:gd name="connsiteX6" fmla="*/ 0 w 940142"/>
                    <a:gd name="connsiteY6" fmla="*/ 67962 h 551787"/>
                    <a:gd name="connsiteX7" fmla="*/ 292884 w 940142"/>
                    <a:gd name="connsiteY7" fmla="*/ 360846 h 551787"/>
                    <a:gd name="connsiteX8" fmla="*/ 389973 w 940142"/>
                    <a:gd name="connsiteY8" fmla="*/ 263758 h 551787"/>
                    <a:gd name="connsiteX9" fmla="*/ 551787 w 940142"/>
                    <a:gd name="connsiteY9" fmla="*/ 425572 h 551787"/>
                    <a:gd name="connsiteX10" fmla="*/ 648876 w 940142"/>
                    <a:gd name="connsiteY10" fmla="*/ 328483 h 551787"/>
                    <a:gd name="connsiteX11" fmla="*/ 776710 w 940142"/>
                    <a:gd name="connsiteY11" fmla="*/ 456317 h 551787"/>
                    <a:gd name="connsiteX12" fmla="*/ 681239 w 940142"/>
                    <a:gd name="connsiteY12" fmla="*/ 551787 h 551787"/>
                    <a:gd name="connsiteX13" fmla="*/ 940142 w 940142"/>
                    <a:gd name="connsiteY13" fmla="*/ 551787 h 551787"/>
                    <a:gd name="connsiteX14" fmla="*/ 940142 w 940142"/>
                    <a:gd name="connsiteY14" fmla="*/ 292884 h 5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40142" h="551787">
                      <a:moveTo>
                        <a:pt x="844672" y="388355"/>
                      </a:moveTo>
                      <a:lnTo>
                        <a:pt x="648876" y="192559"/>
                      </a:lnTo>
                      <a:lnTo>
                        <a:pt x="551787" y="289648"/>
                      </a:lnTo>
                      <a:lnTo>
                        <a:pt x="389973" y="127833"/>
                      </a:lnTo>
                      <a:lnTo>
                        <a:pt x="292884" y="224922"/>
                      </a:lnTo>
                      <a:lnTo>
                        <a:pt x="67962" y="0"/>
                      </a:lnTo>
                      <a:lnTo>
                        <a:pt x="0" y="67962"/>
                      </a:lnTo>
                      <a:lnTo>
                        <a:pt x="292884" y="360846"/>
                      </a:lnTo>
                      <a:lnTo>
                        <a:pt x="389973" y="263758"/>
                      </a:lnTo>
                      <a:lnTo>
                        <a:pt x="551787" y="425572"/>
                      </a:lnTo>
                      <a:lnTo>
                        <a:pt x="648876" y="328483"/>
                      </a:lnTo>
                      <a:lnTo>
                        <a:pt x="776710" y="456317"/>
                      </a:lnTo>
                      <a:lnTo>
                        <a:pt x="681239" y="551787"/>
                      </a:lnTo>
                      <a:lnTo>
                        <a:pt x="940142" y="551787"/>
                      </a:lnTo>
                      <a:lnTo>
                        <a:pt x="940142" y="292884"/>
                      </a:lnTo>
                      <a:close/>
                    </a:path>
                  </a:pathLst>
                </a:custGeom>
                <a:grpFill/>
                <a:ln w="16173" cap="flat">
                  <a:noFill/>
                  <a:prstDash val="solid"/>
                  <a:miter/>
                </a:ln>
              </p:spPr>
              <p:txBody>
                <a:bodyPr rtlCol="0" anchor="ctr"/>
                <a:lstStyle/>
                <a:p>
                  <a:endParaRPr lang="en-US" sz="1350"/>
                </a:p>
              </p:txBody>
            </p:sp>
          </p:grpSp>
        </p:grpSp>
      </p:grpSp>
    </p:spTree>
    <p:extLst>
      <p:ext uri="{BB962C8B-B14F-4D97-AF65-F5344CB8AC3E}">
        <p14:creationId xmlns:p14="http://schemas.microsoft.com/office/powerpoint/2010/main" val="174668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375</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Good vs. Bad – Slide Template</vt:lpstr>
      <vt:lpstr>Good vs. Bad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vs. Bad</dc:title>
  <dc:creator>PresentationGO.com</dc:creator>
  <dc:description>© Copyright PresentationGO.com</dc:description>
  <dcterms:created xsi:type="dcterms:W3CDTF">2014-11-26T05:14:11Z</dcterms:created>
  <dcterms:modified xsi:type="dcterms:W3CDTF">2020-10-22T19:36:25Z</dcterms:modified>
  <cp:category>Text &amp; Tables</cp:category>
</cp:coreProperties>
</file>