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82989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Goodbye 2020, Welcome 2021 – Slide Template</a:t>
            </a:r>
          </a:p>
        </p:txBody>
      </p:sp>
      <p:grpSp>
        <p:nvGrpSpPr>
          <p:cNvPr id="21" name="Group 20">
            <a:extLst>
              <a:ext uri="{FF2B5EF4-FFF2-40B4-BE49-F238E27FC236}">
                <a16:creationId xmlns:a16="http://schemas.microsoft.com/office/drawing/2014/main" id="{90A552A2-ABDE-4D3D-8F61-12D4506DD02F}"/>
              </a:ext>
            </a:extLst>
          </p:cNvPr>
          <p:cNvGrpSpPr/>
          <p:nvPr/>
        </p:nvGrpSpPr>
        <p:grpSpPr>
          <a:xfrm>
            <a:off x="3474720" y="3211448"/>
            <a:ext cx="2194560" cy="2452636"/>
            <a:chOff x="332936" y="2555951"/>
            <a:chExt cx="2926080" cy="3270182"/>
          </a:xfrm>
        </p:grpSpPr>
        <p:sp>
          <p:nvSpPr>
            <p:cNvPr id="22" name="TextBox 21">
              <a:extLst>
                <a:ext uri="{FF2B5EF4-FFF2-40B4-BE49-F238E27FC236}">
                  <a16:creationId xmlns:a16="http://schemas.microsoft.com/office/drawing/2014/main" id="{A5060CCB-5FC5-4FD9-9377-57AC572AFA4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3" name="TextBox 22">
              <a:extLst>
                <a:ext uri="{FF2B5EF4-FFF2-40B4-BE49-F238E27FC236}">
                  <a16:creationId xmlns:a16="http://schemas.microsoft.com/office/drawing/2014/main" id="{48775FE6-F77E-4E96-A192-716941E60E2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 name="Group 3">
            <a:extLst>
              <a:ext uri="{FF2B5EF4-FFF2-40B4-BE49-F238E27FC236}">
                <a16:creationId xmlns:a16="http://schemas.microsoft.com/office/drawing/2014/main" id="{2F4B3A1D-3BFC-4C16-9AD8-E22E09E69EDA}"/>
              </a:ext>
            </a:extLst>
          </p:cNvPr>
          <p:cNvGrpSpPr/>
          <p:nvPr/>
        </p:nvGrpSpPr>
        <p:grpSpPr>
          <a:xfrm>
            <a:off x="0" y="1776812"/>
            <a:ext cx="9144000" cy="4530043"/>
            <a:chOff x="0" y="1776812"/>
            <a:chExt cx="9144000" cy="4530043"/>
          </a:xfrm>
        </p:grpSpPr>
        <p:grpSp>
          <p:nvGrpSpPr>
            <p:cNvPr id="3" name="Group 2">
              <a:extLst>
                <a:ext uri="{FF2B5EF4-FFF2-40B4-BE49-F238E27FC236}">
                  <a16:creationId xmlns:a16="http://schemas.microsoft.com/office/drawing/2014/main" id="{24EE741B-1A2B-4646-9B43-A4C0C3D0B3C8}"/>
                </a:ext>
              </a:extLst>
            </p:cNvPr>
            <p:cNvGrpSpPr/>
            <p:nvPr/>
          </p:nvGrpSpPr>
          <p:grpSpPr>
            <a:xfrm>
              <a:off x="0" y="2851438"/>
              <a:ext cx="9144000" cy="3455417"/>
              <a:chOff x="0" y="2851438"/>
              <a:chExt cx="9144000" cy="2732209"/>
            </a:xfrm>
          </p:grpSpPr>
          <p:sp>
            <p:nvSpPr>
              <p:cNvPr id="25" name="Shape">
                <a:extLst>
                  <a:ext uri="{FF2B5EF4-FFF2-40B4-BE49-F238E27FC236}">
                    <a16:creationId xmlns:a16="http://schemas.microsoft.com/office/drawing/2014/main" id="{A8FA5F51-79FC-44E8-811E-6396E961755C}"/>
                  </a:ext>
                </a:extLst>
              </p:cNvPr>
              <p:cNvSpPr/>
              <p:nvPr/>
            </p:nvSpPr>
            <p:spPr>
              <a:xfrm>
                <a:off x="5787749" y="3174773"/>
                <a:ext cx="3356251" cy="240887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73" y="21600"/>
                    </a:lnTo>
                    <a:lnTo>
                      <a:pt x="21600" y="21600"/>
                    </a:lnTo>
                    <a:lnTo>
                      <a:pt x="21600" y="4349"/>
                    </a:ln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08A261D8-1481-4947-A6C0-7FBB59C95845}"/>
                  </a:ext>
                </a:extLst>
              </p:cNvPr>
              <p:cNvSpPr/>
              <p:nvPr/>
            </p:nvSpPr>
            <p:spPr>
              <a:xfrm>
                <a:off x="7026131" y="3792352"/>
                <a:ext cx="2117869" cy="1791295"/>
              </a:xfrm>
              <a:custGeom>
                <a:avLst/>
                <a:gdLst/>
                <a:ahLst/>
                <a:cxnLst>
                  <a:cxn ang="0">
                    <a:pos x="wd2" y="hd2"/>
                  </a:cxn>
                  <a:cxn ang="5400000">
                    <a:pos x="wd2" y="hd2"/>
                  </a:cxn>
                  <a:cxn ang="10800000">
                    <a:pos x="wd2" y="hd2"/>
                  </a:cxn>
                  <a:cxn ang="16200000">
                    <a:pos x="wd2" y="hd2"/>
                  </a:cxn>
                </a:cxnLst>
                <a:rect l="0" t="0" r="r" b="b"/>
                <a:pathLst>
                  <a:path w="21600" h="21600" extrusionOk="0">
                    <a:moveTo>
                      <a:pt x="0" y="1871"/>
                    </a:moveTo>
                    <a:lnTo>
                      <a:pt x="1583" y="21600"/>
                    </a:lnTo>
                    <a:lnTo>
                      <a:pt x="8145" y="21600"/>
                    </a:lnTo>
                    <a:lnTo>
                      <a:pt x="6200" y="0"/>
                    </a:lnTo>
                    <a:lnTo>
                      <a:pt x="0" y="1871"/>
                    </a:lnTo>
                    <a:lnTo>
                      <a:pt x="0" y="1871"/>
                    </a:lnTo>
                    <a:close/>
                    <a:moveTo>
                      <a:pt x="19456" y="10293"/>
                    </a:moveTo>
                    <a:lnTo>
                      <a:pt x="21600" y="21600"/>
                    </a:lnTo>
                    <a:lnTo>
                      <a:pt x="21600" y="11307"/>
                    </a:lnTo>
                    <a:lnTo>
                      <a:pt x="19456" y="10293"/>
                    </a:lnTo>
                    <a:lnTo>
                      <a:pt x="19456" y="10293"/>
                    </a:lnTo>
                    <a:close/>
                    <a:moveTo>
                      <a:pt x="12861" y="6784"/>
                    </a:moveTo>
                    <a:lnTo>
                      <a:pt x="14939" y="21600"/>
                    </a:lnTo>
                    <a:lnTo>
                      <a:pt x="18006" y="21600"/>
                    </a:lnTo>
                    <a:lnTo>
                      <a:pt x="17643" y="7642"/>
                    </a:lnTo>
                    <a:lnTo>
                      <a:pt x="12861" y="6784"/>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63E6B161-879A-448C-952C-DFCFFF7F1AB5}"/>
                  </a:ext>
                </a:extLst>
              </p:cNvPr>
              <p:cNvSpPr/>
              <p:nvPr/>
            </p:nvSpPr>
            <p:spPr>
              <a:xfrm>
                <a:off x="5787749" y="2851438"/>
                <a:ext cx="3356251" cy="187859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071" y="2231"/>
                    </a:lnTo>
                    <a:lnTo>
                      <a:pt x="6097" y="2231"/>
                    </a:lnTo>
                    <a:lnTo>
                      <a:pt x="0" y="3718"/>
                    </a:lnTo>
                    <a:lnTo>
                      <a:pt x="7970" y="12603"/>
                    </a:lnTo>
                    <a:lnTo>
                      <a:pt x="11882" y="10819"/>
                    </a:lnTo>
                    <a:lnTo>
                      <a:pt x="16086" y="17287"/>
                    </a:lnTo>
                    <a:lnTo>
                      <a:pt x="19103" y="18105"/>
                    </a:lnTo>
                    <a:lnTo>
                      <a:pt x="20247" y="20633"/>
                    </a:lnTo>
                    <a:lnTo>
                      <a:pt x="21600" y="2160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1B9129A5-956A-4E99-8D63-C7469A5F033A}"/>
                  </a:ext>
                </a:extLst>
              </p:cNvPr>
              <p:cNvSpPr/>
              <p:nvPr/>
            </p:nvSpPr>
            <p:spPr>
              <a:xfrm>
                <a:off x="0" y="3174773"/>
                <a:ext cx="3356251" cy="240887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206" y="21600"/>
                    </a:lnTo>
                    <a:lnTo>
                      <a:pt x="0" y="21600"/>
                    </a:lnTo>
                    <a:lnTo>
                      <a:pt x="0" y="4349"/>
                    </a:ln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5E7DB38E-69B3-4F9D-B878-C3483C6B9D0F}"/>
                  </a:ext>
                </a:extLst>
              </p:cNvPr>
              <p:cNvSpPr/>
              <p:nvPr/>
            </p:nvSpPr>
            <p:spPr>
              <a:xfrm>
                <a:off x="0" y="3792352"/>
                <a:ext cx="2114635" cy="1791295"/>
              </a:xfrm>
              <a:custGeom>
                <a:avLst/>
                <a:gdLst/>
                <a:ahLst/>
                <a:cxnLst>
                  <a:cxn ang="0">
                    <a:pos x="wd2" y="hd2"/>
                  </a:cxn>
                  <a:cxn ang="5400000">
                    <a:pos x="wd2" y="hd2"/>
                  </a:cxn>
                  <a:cxn ang="10800000">
                    <a:pos x="wd2" y="hd2"/>
                  </a:cxn>
                  <a:cxn ang="16200000">
                    <a:pos x="wd2" y="hd2"/>
                  </a:cxn>
                </a:cxnLst>
                <a:rect l="0" t="0" r="r" b="b"/>
                <a:pathLst>
                  <a:path w="21600" h="21600" extrusionOk="0">
                    <a:moveTo>
                      <a:pt x="21600" y="1871"/>
                    </a:moveTo>
                    <a:lnTo>
                      <a:pt x="15424" y="0"/>
                    </a:lnTo>
                    <a:lnTo>
                      <a:pt x="13475" y="21600"/>
                    </a:lnTo>
                    <a:lnTo>
                      <a:pt x="20048" y="21600"/>
                    </a:lnTo>
                    <a:lnTo>
                      <a:pt x="21600" y="1871"/>
                    </a:lnTo>
                    <a:lnTo>
                      <a:pt x="21600" y="1871"/>
                    </a:lnTo>
                    <a:close/>
                    <a:moveTo>
                      <a:pt x="2147" y="10293"/>
                    </a:moveTo>
                    <a:lnTo>
                      <a:pt x="0" y="11268"/>
                    </a:lnTo>
                    <a:lnTo>
                      <a:pt x="0" y="21561"/>
                    </a:lnTo>
                    <a:lnTo>
                      <a:pt x="2147" y="10293"/>
                    </a:lnTo>
                    <a:lnTo>
                      <a:pt x="2147" y="10293"/>
                    </a:lnTo>
                    <a:close/>
                    <a:moveTo>
                      <a:pt x="3963" y="7642"/>
                    </a:moveTo>
                    <a:lnTo>
                      <a:pt x="3600" y="21600"/>
                    </a:lnTo>
                    <a:lnTo>
                      <a:pt x="6672" y="21600"/>
                    </a:lnTo>
                    <a:lnTo>
                      <a:pt x="8752" y="6784"/>
                    </a:lnTo>
                    <a:lnTo>
                      <a:pt x="3963" y="7642"/>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D7005C4A-6B3C-46A0-9E6A-A12F68C15A6C}"/>
                  </a:ext>
                </a:extLst>
              </p:cNvPr>
              <p:cNvSpPr/>
              <p:nvPr/>
            </p:nvSpPr>
            <p:spPr>
              <a:xfrm>
                <a:off x="0" y="2851438"/>
                <a:ext cx="3356251" cy="187859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9" y="2231"/>
                    </a:lnTo>
                    <a:lnTo>
                      <a:pt x="15503" y="2231"/>
                    </a:lnTo>
                    <a:lnTo>
                      <a:pt x="21600" y="3718"/>
                    </a:lnTo>
                    <a:lnTo>
                      <a:pt x="13609" y="12603"/>
                    </a:lnTo>
                    <a:lnTo>
                      <a:pt x="9718" y="10819"/>
                    </a:lnTo>
                    <a:lnTo>
                      <a:pt x="5514" y="17287"/>
                    </a:lnTo>
                    <a:lnTo>
                      <a:pt x="2497" y="18105"/>
                    </a:lnTo>
                    <a:lnTo>
                      <a:pt x="1353" y="20633"/>
                    </a:lnTo>
                    <a:lnTo>
                      <a:pt x="0" y="2160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grpSp>
        <p:sp>
          <p:nvSpPr>
            <p:cNvPr id="31" name="Shape">
              <a:extLst>
                <a:ext uri="{FF2B5EF4-FFF2-40B4-BE49-F238E27FC236}">
                  <a16:creationId xmlns:a16="http://schemas.microsoft.com/office/drawing/2014/main" id="{ED9C96FE-E8FB-4FE7-9CBE-A012687E41B0}"/>
                </a:ext>
              </a:extLst>
            </p:cNvPr>
            <p:cNvSpPr/>
            <p:nvPr/>
          </p:nvSpPr>
          <p:spPr>
            <a:xfrm>
              <a:off x="731018" y="2164820"/>
              <a:ext cx="740446" cy="15099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FE731E8C-92AE-4D57-9568-10B63E41C5E5}"/>
                </a:ext>
              </a:extLst>
            </p:cNvPr>
            <p:cNvSpPr/>
            <p:nvPr/>
          </p:nvSpPr>
          <p:spPr>
            <a:xfrm>
              <a:off x="1410030" y="1938484"/>
              <a:ext cx="737211" cy="1529389"/>
            </a:xfrm>
            <a:custGeom>
              <a:avLst/>
              <a:gdLst/>
              <a:ahLst/>
              <a:cxnLst>
                <a:cxn ang="0">
                  <a:pos x="wd2" y="hd2"/>
                </a:cxn>
                <a:cxn ang="5400000">
                  <a:pos x="wd2" y="hd2"/>
                </a:cxn>
                <a:cxn ang="10800000">
                  <a:pos x="wd2" y="hd2"/>
                </a:cxn>
                <a:cxn ang="16200000">
                  <a:pos x="wd2" y="hd2"/>
                </a:cxn>
              </a:cxnLst>
              <a:rect l="0" t="0" r="r" b="b"/>
              <a:pathLst>
                <a:path w="21600" h="21600" extrusionOk="0">
                  <a:moveTo>
                    <a:pt x="18568" y="20230"/>
                  </a:moveTo>
                  <a:cubicBezTo>
                    <a:pt x="16579" y="21143"/>
                    <a:pt x="13737" y="21600"/>
                    <a:pt x="10800" y="21600"/>
                  </a:cubicBezTo>
                  <a:cubicBezTo>
                    <a:pt x="7863" y="21600"/>
                    <a:pt x="4926" y="21143"/>
                    <a:pt x="3032" y="20230"/>
                  </a:cubicBezTo>
                  <a:cubicBezTo>
                    <a:pt x="1042" y="19362"/>
                    <a:pt x="0" y="18266"/>
                    <a:pt x="0" y="16440"/>
                  </a:cubicBezTo>
                  <a:lnTo>
                    <a:pt x="0" y="5160"/>
                  </a:lnTo>
                  <a:cubicBezTo>
                    <a:pt x="0" y="3334"/>
                    <a:pt x="1042" y="2238"/>
                    <a:pt x="3032" y="1370"/>
                  </a:cubicBezTo>
                  <a:cubicBezTo>
                    <a:pt x="5021" y="457"/>
                    <a:pt x="7863" y="0"/>
                    <a:pt x="10800" y="0"/>
                  </a:cubicBezTo>
                  <a:cubicBezTo>
                    <a:pt x="13737" y="0"/>
                    <a:pt x="16674" y="457"/>
                    <a:pt x="18568" y="1370"/>
                  </a:cubicBezTo>
                  <a:cubicBezTo>
                    <a:pt x="20558" y="2238"/>
                    <a:pt x="21600" y="3334"/>
                    <a:pt x="21600" y="5160"/>
                  </a:cubicBezTo>
                  <a:lnTo>
                    <a:pt x="21600" y="16440"/>
                  </a:lnTo>
                  <a:cubicBezTo>
                    <a:pt x="21600" y="18266"/>
                    <a:pt x="20558" y="19317"/>
                    <a:pt x="18568" y="20230"/>
                  </a:cubicBezTo>
                  <a:close/>
                  <a:moveTo>
                    <a:pt x="13358" y="5023"/>
                  </a:moveTo>
                  <a:cubicBezTo>
                    <a:pt x="13358" y="4064"/>
                    <a:pt x="12221" y="3562"/>
                    <a:pt x="10800" y="3562"/>
                  </a:cubicBezTo>
                  <a:cubicBezTo>
                    <a:pt x="9284" y="3562"/>
                    <a:pt x="8242" y="4019"/>
                    <a:pt x="8242" y="5023"/>
                  </a:cubicBezTo>
                  <a:lnTo>
                    <a:pt x="8242" y="16577"/>
                  </a:lnTo>
                  <a:cubicBezTo>
                    <a:pt x="8242" y="17536"/>
                    <a:pt x="9379" y="18038"/>
                    <a:pt x="10800" y="18038"/>
                  </a:cubicBezTo>
                  <a:cubicBezTo>
                    <a:pt x="12316" y="18038"/>
                    <a:pt x="13358" y="17581"/>
                    <a:pt x="13358" y="16577"/>
                  </a:cubicBezTo>
                  <a:lnTo>
                    <a:pt x="13358" y="5023"/>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25BD6A39-CD62-43F7-90F7-8B1423B30F88}"/>
                </a:ext>
              </a:extLst>
            </p:cNvPr>
            <p:cNvSpPr/>
            <p:nvPr/>
          </p:nvSpPr>
          <p:spPr>
            <a:xfrm rot="878896">
              <a:off x="2176905" y="2005857"/>
              <a:ext cx="740446" cy="15099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87F148E3-5296-419E-BC9B-3E65FB23BEFF}"/>
                </a:ext>
              </a:extLst>
            </p:cNvPr>
            <p:cNvSpPr/>
            <p:nvPr/>
          </p:nvSpPr>
          <p:spPr>
            <a:xfrm rot="1097518">
              <a:off x="2633883" y="2460322"/>
              <a:ext cx="1383884" cy="1397172"/>
            </a:xfrm>
            <a:custGeom>
              <a:avLst/>
              <a:gdLst/>
              <a:ahLst/>
              <a:cxnLst>
                <a:cxn ang="0">
                  <a:pos x="wd2" y="hd2"/>
                </a:cxn>
                <a:cxn ang="5400000">
                  <a:pos x="wd2" y="hd2"/>
                </a:cxn>
                <a:cxn ang="10800000">
                  <a:pos x="wd2" y="hd2"/>
                </a:cxn>
                <a:cxn ang="16200000">
                  <a:pos x="wd2" y="hd2"/>
                </a:cxn>
              </a:cxnLst>
              <a:rect l="0" t="0" r="r" b="b"/>
              <a:pathLst>
                <a:path w="21600" h="21506" extrusionOk="0">
                  <a:moveTo>
                    <a:pt x="5905" y="21503"/>
                  </a:moveTo>
                  <a:cubicBezTo>
                    <a:pt x="4391" y="21553"/>
                    <a:pt x="2927" y="20906"/>
                    <a:pt x="1817" y="19811"/>
                  </a:cubicBezTo>
                  <a:cubicBezTo>
                    <a:pt x="707" y="18766"/>
                    <a:pt x="0" y="17323"/>
                    <a:pt x="0" y="15830"/>
                  </a:cubicBezTo>
                  <a:cubicBezTo>
                    <a:pt x="0" y="14386"/>
                    <a:pt x="505" y="13092"/>
                    <a:pt x="2019" y="11549"/>
                  </a:cubicBezTo>
                  <a:lnTo>
                    <a:pt x="11406" y="2093"/>
                  </a:lnTo>
                  <a:cubicBezTo>
                    <a:pt x="12920" y="550"/>
                    <a:pt x="14232" y="3"/>
                    <a:pt x="15695" y="3"/>
                  </a:cubicBezTo>
                  <a:cubicBezTo>
                    <a:pt x="17209" y="-47"/>
                    <a:pt x="18673" y="600"/>
                    <a:pt x="19783" y="1695"/>
                  </a:cubicBezTo>
                  <a:cubicBezTo>
                    <a:pt x="20893" y="2740"/>
                    <a:pt x="21600" y="4183"/>
                    <a:pt x="21600" y="5676"/>
                  </a:cubicBezTo>
                  <a:cubicBezTo>
                    <a:pt x="21600" y="7120"/>
                    <a:pt x="21095" y="8414"/>
                    <a:pt x="19581" y="9957"/>
                  </a:cubicBezTo>
                  <a:lnTo>
                    <a:pt x="10194" y="19413"/>
                  </a:lnTo>
                  <a:cubicBezTo>
                    <a:pt x="8680" y="20956"/>
                    <a:pt x="7419" y="21503"/>
                    <a:pt x="5905" y="21503"/>
                  </a:cubicBezTo>
                  <a:close/>
                  <a:moveTo>
                    <a:pt x="16604" y="6821"/>
                  </a:moveTo>
                  <a:cubicBezTo>
                    <a:pt x="17411" y="5975"/>
                    <a:pt x="17411" y="5179"/>
                    <a:pt x="16856" y="4681"/>
                  </a:cubicBezTo>
                  <a:cubicBezTo>
                    <a:pt x="16301" y="4134"/>
                    <a:pt x="15494" y="4134"/>
                    <a:pt x="14686" y="4980"/>
                  </a:cubicBezTo>
                  <a:lnTo>
                    <a:pt x="5047" y="14685"/>
                  </a:lnTo>
                  <a:cubicBezTo>
                    <a:pt x="4239" y="15531"/>
                    <a:pt x="4239" y="16327"/>
                    <a:pt x="4794" y="16825"/>
                  </a:cubicBezTo>
                  <a:cubicBezTo>
                    <a:pt x="5350" y="17372"/>
                    <a:pt x="6157" y="17372"/>
                    <a:pt x="6965" y="16526"/>
                  </a:cubicBezTo>
                  <a:lnTo>
                    <a:pt x="16604" y="6821"/>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7BDEE3EC-3B2C-4922-8503-1D3CEF66763A}"/>
                </a:ext>
              </a:extLst>
            </p:cNvPr>
            <p:cNvSpPr/>
            <p:nvPr/>
          </p:nvSpPr>
          <p:spPr>
            <a:xfrm>
              <a:off x="6046422" y="1873813"/>
              <a:ext cx="772778" cy="1577892"/>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D5060B4C-A3AD-4269-93B7-E9225FABC95A}"/>
                </a:ext>
              </a:extLst>
            </p:cNvPr>
            <p:cNvSpPr/>
            <p:nvPr/>
          </p:nvSpPr>
          <p:spPr>
            <a:xfrm>
              <a:off x="6757766" y="2164818"/>
              <a:ext cx="769547" cy="1594059"/>
            </a:xfrm>
            <a:custGeom>
              <a:avLst/>
              <a:gdLst/>
              <a:ahLst/>
              <a:cxnLst>
                <a:cxn ang="0">
                  <a:pos x="wd2" y="hd2"/>
                </a:cxn>
                <a:cxn ang="5400000">
                  <a:pos x="wd2" y="hd2"/>
                </a:cxn>
                <a:cxn ang="10800000">
                  <a:pos x="wd2" y="hd2"/>
                </a:cxn>
                <a:cxn ang="16200000">
                  <a:pos x="wd2" y="hd2"/>
                </a:cxn>
              </a:cxnLst>
              <a:rect l="0" t="0" r="r" b="b"/>
              <a:pathLst>
                <a:path w="21600" h="21600" extrusionOk="0">
                  <a:moveTo>
                    <a:pt x="18605" y="20242"/>
                  </a:moveTo>
                  <a:cubicBezTo>
                    <a:pt x="16608" y="21162"/>
                    <a:pt x="13795" y="21600"/>
                    <a:pt x="10800" y="21600"/>
                  </a:cubicBezTo>
                  <a:cubicBezTo>
                    <a:pt x="7896" y="21600"/>
                    <a:pt x="4992" y="21162"/>
                    <a:pt x="2995" y="20242"/>
                  </a:cubicBezTo>
                  <a:cubicBezTo>
                    <a:pt x="998" y="19366"/>
                    <a:pt x="0" y="18270"/>
                    <a:pt x="0" y="16430"/>
                  </a:cubicBezTo>
                  <a:lnTo>
                    <a:pt x="0" y="5170"/>
                  </a:lnTo>
                  <a:cubicBezTo>
                    <a:pt x="0" y="3330"/>
                    <a:pt x="1089" y="2278"/>
                    <a:pt x="2995" y="1358"/>
                  </a:cubicBezTo>
                  <a:cubicBezTo>
                    <a:pt x="4992" y="438"/>
                    <a:pt x="7805" y="0"/>
                    <a:pt x="10800" y="0"/>
                  </a:cubicBezTo>
                  <a:cubicBezTo>
                    <a:pt x="13704" y="0"/>
                    <a:pt x="16608" y="438"/>
                    <a:pt x="18605" y="1358"/>
                  </a:cubicBezTo>
                  <a:cubicBezTo>
                    <a:pt x="20602" y="2234"/>
                    <a:pt x="21600" y="3330"/>
                    <a:pt x="21600" y="5170"/>
                  </a:cubicBezTo>
                  <a:lnTo>
                    <a:pt x="21600" y="16430"/>
                  </a:lnTo>
                  <a:cubicBezTo>
                    <a:pt x="21600" y="18314"/>
                    <a:pt x="20511" y="19366"/>
                    <a:pt x="18605" y="20242"/>
                  </a:cubicBezTo>
                  <a:close/>
                  <a:moveTo>
                    <a:pt x="13341" y="5039"/>
                  </a:moveTo>
                  <a:cubicBezTo>
                    <a:pt x="13341" y="4075"/>
                    <a:pt x="12252" y="3593"/>
                    <a:pt x="10800" y="3593"/>
                  </a:cubicBezTo>
                  <a:cubicBezTo>
                    <a:pt x="9348" y="3593"/>
                    <a:pt x="8259" y="4075"/>
                    <a:pt x="8259" y="5039"/>
                  </a:cubicBezTo>
                  <a:lnTo>
                    <a:pt x="8259" y="16605"/>
                  </a:lnTo>
                  <a:cubicBezTo>
                    <a:pt x="8259" y="17569"/>
                    <a:pt x="9348" y="18051"/>
                    <a:pt x="10800" y="18051"/>
                  </a:cubicBezTo>
                  <a:cubicBezTo>
                    <a:pt x="12252" y="18051"/>
                    <a:pt x="13341" y="17569"/>
                    <a:pt x="13341" y="16605"/>
                  </a:cubicBezTo>
                  <a:lnTo>
                    <a:pt x="13341" y="5039"/>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B1839AFB-E6E9-4FF2-8A47-038BC8F165C7}"/>
                </a:ext>
              </a:extLst>
            </p:cNvPr>
            <p:cNvSpPr/>
            <p:nvPr/>
          </p:nvSpPr>
          <p:spPr>
            <a:xfrm>
              <a:off x="7436776" y="1776812"/>
              <a:ext cx="772778" cy="1577892"/>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98273941-A2CD-4C6A-B0CF-D70AF2FBA636}"/>
                </a:ext>
              </a:extLst>
            </p:cNvPr>
            <p:cNvSpPr/>
            <p:nvPr/>
          </p:nvSpPr>
          <p:spPr>
            <a:xfrm>
              <a:off x="8180453" y="2035485"/>
              <a:ext cx="533508" cy="1558492"/>
            </a:xfrm>
            <a:custGeom>
              <a:avLst/>
              <a:gdLst/>
              <a:ahLst/>
              <a:cxnLst>
                <a:cxn ang="0">
                  <a:pos x="wd2" y="hd2"/>
                </a:cxn>
                <a:cxn ang="5400000">
                  <a:pos x="wd2" y="hd2"/>
                </a:cxn>
                <a:cxn ang="10800000">
                  <a:pos x="wd2" y="hd2"/>
                </a:cxn>
                <a:cxn ang="16200000">
                  <a:pos x="wd2" y="hd2"/>
                </a:cxn>
              </a:cxnLst>
              <a:rect l="0" t="0" r="r" b="b"/>
              <a:pathLst>
                <a:path w="21600" h="21600" extrusionOk="0">
                  <a:moveTo>
                    <a:pt x="9687" y="21510"/>
                  </a:moveTo>
                  <a:lnTo>
                    <a:pt x="9687" y="4705"/>
                  </a:lnTo>
                  <a:lnTo>
                    <a:pt x="0" y="7081"/>
                  </a:lnTo>
                  <a:lnTo>
                    <a:pt x="0" y="2554"/>
                  </a:lnTo>
                  <a:lnTo>
                    <a:pt x="9687" y="0"/>
                  </a:lnTo>
                  <a:lnTo>
                    <a:pt x="21600" y="0"/>
                  </a:lnTo>
                  <a:lnTo>
                    <a:pt x="21600" y="21600"/>
                  </a:lnTo>
                  <a:lnTo>
                    <a:pt x="9687" y="21600"/>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Goodbye 2020, Welcome 2021 – Slide Template</a:t>
            </a:r>
          </a:p>
        </p:txBody>
      </p:sp>
      <p:grpSp>
        <p:nvGrpSpPr>
          <p:cNvPr id="21" name="Group 20">
            <a:extLst>
              <a:ext uri="{FF2B5EF4-FFF2-40B4-BE49-F238E27FC236}">
                <a16:creationId xmlns:a16="http://schemas.microsoft.com/office/drawing/2014/main" id="{90A552A2-ABDE-4D3D-8F61-12D4506DD02F}"/>
              </a:ext>
            </a:extLst>
          </p:cNvPr>
          <p:cNvGrpSpPr/>
          <p:nvPr/>
        </p:nvGrpSpPr>
        <p:grpSpPr>
          <a:xfrm>
            <a:off x="3474720" y="3211448"/>
            <a:ext cx="2194560" cy="2452636"/>
            <a:chOff x="332936" y="2555951"/>
            <a:chExt cx="2926080" cy="3270182"/>
          </a:xfrm>
        </p:grpSpPr>
        <p:sp>
          <p:nvSpPr>
            <p:cNvPr id="22" name="TextBox 21">
              <a:extLst>
                <a:ext uri="{FF2B5EF4-FFF2-40B4-BE49-F238E27FC236}">
                  <a16:creationId xmlns:a16="http://schemas.microsoft.com/office/drawing/2014/main" id="{A5060CCB-5FC5-4FD9-9377-57AC572AFA4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3" name="TextBox 22">
              <a:extLst>
                <a:ext uri="{FF2B5EF4-FFF2-40B4-BE49-F238E27FC236}">
                  <a16:creationId xmlns:a16="http://schemas.microsoft.com/office/drawing/2014/main" id="{48775FE6-F77E-4E96-A192-716941E60E2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4" name="Group 23">
            <a:extLst>
              <a:ext uri="{FF2B5EF4-FFF2-40B4-BE49-F238E27FC236}">
                <a16:creationId xmlns:a16="http://schemas.microsoft.com/office/drawing/2014/main" id="{366048D0-BD53-47E5-9F33-3FA7C720AFCB}"/>
              </a:ext>
            </a:extLst>
          </p:cNvPr>
          <p:cNvGrpSpPr/>
          <p:nvPr/>
        </p:nvGrpSpPr>
        <p:grpSpPr>
          <a:xfrm>
            <a:off x="0" y="1776812"/>
            <a:ext cx="9144000" cy="4530043"/>
            <a:chOff x="0" y="1776812"/>
            <a:chExt cx="9144000" cy="4530043"/>
          </a:xfrm>
        </p:grpSpPr>
        <p:grpSp>
          <p:nvGrpSpPr>
            <p:cNvPr id="39" name="Group 38">
              <a:extLst>
                <a:ext uri="{FF2B5EF4-FFF2-40B4-BE49-F238E27FC236}">
                  <a16:creationId xmlns:a16="http://schemas.microsoft.com/office/drawing/2014/main" id="{82920216-8896-487C-815B-C08A4793FA0C}"/>
                </a:ext>
              </a:extLst>
            </p:cNvPr>
            <p:cNvGrpSpPr/>
            <p:nvPr/>
          </p:nvGrpSpPr>
          <p:grpSpPr>
            <a:xfrm>
              <a:off x="0" y="2851438"/>
              <a:ext cx="9144000" cy="3455417"/>
              <a:chOff x="0" y="2851438"/>
              <a:chExt cx="9144000" cy="2732209"/>
            </a:xfrm>
          </p:grpSpPr>
          <p:sp>
            <p:nvSpPr>
              <p:cNvPr id="48" name="Shape">
                <a:extLst>
                  <a:ext uri="{FF2B5EF4-FFF2-40B4-BE49-F238E27FC236}">
                    <a16:creationId xmlns:a16="http://schemas.microsoft.com/office/drawing/2014/main" id="{FDE482E7-5725-4317-B15D-686F210D1D6E}"/>
                  </a:ext>
                </a:extLst>
              </p:cNvPr>
              <p:cNvSpPr/>
              <p:nvPr/>
            </p:nvSpPr>
            <p:spPr>
              <a:xfrm>
                <a:off x="5787749" y="3174773"/>
                <a:ext cx="3356251" cy="240887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73" y="21600"/>
                    </a:lnTo>
                    <a:lnTo>
                      <a:pt x="21600" y="21600"/>
                    </a:lnTo>
                    <a:lnTo>
                      <a:pt x="21600" y="4349"/>
                    </a:ln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DB9375CB-7963-49A0-A0B0-F4C0F9B4D7E7}"/>
                  </a:ext>
                </a:extLst>
              </p:cNvPr>
              <p:cNvSpPr/>
              <p:nvPr/>
            </p:nvSpPr>
            <p:spPr>
              <a:xfrm>
                <a:off x="7026131" y="3792352"/>
                <a:ext cx="2117869" cy="1791295"/>
              </a:xfrm>
              <a:custGeom>
                <a:avLst/>
                <a:gdLst/>
                <a:ahLst/>
                <a:cxnLst>
                  <a:cxn ang="0">
                    <a:pos x="wd2" y="hd2"/>
                  </a:cxn>
                  <a:cxn ang="5400000">
                    <a:pos x="wd2" y="hd2"/>
                  </a:cxn>
                  <a:cxn ang="10800000">
                    <a:pos x="wd2" y="hd2"/>
                  </a:cxn>
                  <a:cxn ang="16200000">
                    <a:pos x="wd2" y="hd2"/>
                  </a:cxn>
                </a:cxnLst>
                <a:rect l="0" t="0" r="r" b="b"/>
                <a:pathLst>
                  <a:path w="21600" h="21600" extrusionOk="0">
                    <a:moveTo>
                      <a:pt x="0" y="1871"/>
                    </a:moveTo>
                    <a:lnTo>
                      <a:pt x="1583" y="21600"/>
                    </a:lnTo>
                    <a:lnTo>
                      <a:pt x="8145" y="21600"/>
                    </a:lnTo>
                    <a:lnTo>
                      <a:pt x="6200" y="0"/>
                    </a:lnTo>
                    <a:lnTo>
                      <a:pt x="0" y="1871"/>
                    </a:lnTo>
                    <a:lnTo>
                      <a:pt x="0" y="1871"/>
                    </a:lnTo>
                    <a:close/>
                    <a:moveTo>
                      <a:pt x="19456" y="10293"/>
                    </a:moveTo>
                    <a:lnTo>
                      <a:pt x="21600" y="21600"/>
                    </a:lnTo>
                    <a:lnTo>
                      <a:pt x="21600" y="11307"/>
                    </a:lnTo>
                    <a:lnTo>
                      <a:pt x="19456" y="10293"/>
                    </a:lnTo>
                    <a:lnTo>
                      <a:pt x="19456" y="10293"/>
                    </a:lnTo>
                    <a:close/>
                    <a:moveTo>
                      <a:pt x="12861" y="6784"/>
                    </a:moveTo>
                    <a:lnTo>
                      <a:pt x="14939" y="21600"/>
                    </a:lnTo>
                    <a:lnTo>
                      <a:pt x="18006" y="21600"/>
                    </a:lnTo>
                    <a:lnTo>
                      <a:pt x="17643" y="7642"/>
                    </a:lnTo>
                    <a:lnTo>
                      <a:pt x="12861" y="6784"/>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50" name="Shape">
                <a:extLst>
                  <a:ext uri="{FF2B5EF4-FFF2-40B4-BE49-F238E27FC236}">
                    <a16:creationId xmlns:a16="http://schemas.microsoft.com/office/drawing/2014/main" id="{0A49A10B-4E19-4232-895B-60F125F3E72D}"/>
                  </a:ext>
                </a:extLst>
              </p:cNvPr>
              <p:cNvSpPr/>
              <p:nvPr/>
            </p:nvSpPr>
            <p:spPr>
              <a:xfrm>
                <a:off x="5787749" y="2851438"/>
                <a:ext cx="3356251" cy="187859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071" y="2231"/>
                    </a:lnTo>
                    <a:lnTo>
                      <a:pt x="6097" y="2231"/>
                    </a:lnTo>
                    <a:lnTo>
                      <a:pt x="0" y="3718"/>
                    </a:lnTo>
                    <a:lnTo>
                      <a:pt x="7970" y="12603"/>
                    </a:lnTo>
                    <a:lnTo>
                      <a:pt x="11882" y="10819"/>
                    </a:lnTo>
                    <a:lnTo>
                      <a:pt x="16086" y="17287"/>
                    </a:lnTo>
                    <a:lnTo>
                      <a:pt x="19103" y="18105"/>
                    </a:lnTo>
                    <a:lnTo>
                      <a:pt x="20247" y="20633"/>
                    </a:lnTo>
                    <a:lnTo>
                      <a:pt x="21600" y="2160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51" name="Shape">
                <a:extLst>
                  <a:ext uri="{FF2B5EF4-FFF2-40B4-BE49-F238E27FC236}">
                    <a16:creationId xmlns:a16="http://schemas.microsoft.com/office/drawing/2014/main" id="{1C2C8B5F-C29C-4DE6-95CB-56440A882E4A}"/>
                  </a:ext>
                </a:extLst>
              </p:cNvPr>
              <p:cNvSpPr/>
              <p:nvPr/>
            </p:nvSpPr>
            <p:spPr>
              <a:xfrm>
                <a:off x="0" y="3174773"/>
                <a:ext cx="3356251" cy="240887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206" y="21600"/>
                    </a:lnTo>
                    <a:lnTo>
                      <a:pt x="0" y="21600"/>
                    </a:lnTo>
                    <a:lnTo>
                      <a:pt x="0" y="4349"/>
                    </a:ln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52" name="Shape">
                <a:extLst>
                  <a:ext uri="{FF2B5EF4-FFF2-40B4-BE49-F238E27FC236}">
                    <a16:creationId xmlns:a16="http://schemas.microsoft.com/office/drawing/2014/main" id="{BCC71479-EF80-4C22-8111-A1F15FEF1157}"/>
                  </a:ext>
                </a:extLst>
              </p:cNvPr>
              <p:cNvSpPr/>
              <p:nvPr/>
            </p:nvSpPr>
            <p:spPr>
              <a:xfrm>
                <a:off x="0" y="3792352"/>
                <a:ext cx="2114635" cy="1791295"/>
              </a:xfrm>
              <a:custGeom>
                <a:avLst/>
                <a:gdLst/>
                <a:ahLst/>
                <a:cxnLst>
                  <a:cxn ang="0">
                    <a:pos x="wd2" y="hd2"/>
                  </a:cxn>
                  <a:cxn ang="5400000">
                    <a:pos x="wd2" y="hd2"/>
                  </a:cxn>
                  <a:cxn ang="10800000">
                    <a:pos x="wd2" y="hd2"/>
                  </a:cxn>
                  <a:cxn ang="16200000">
                    <a:pos x="wd2" y="hd2"/>
                  </a:cxn>
                </a:cxnLst>
                <a:rect l="0" t="0" r="r" b="b"/>
                <a:pathLst>
                  <a:path w="21600" h="21600" extrusionOk="0">
                    <a:moveTo>
                      <a:pt x="21600" y="1871"/>
                    </a:moveTo>
                    <a:lnTo>
                      <a:pt x="15424" y="0"/>
                    </a:lnTo>
                    <a:lnTo>
                      <a:pt x="13475" y="21600"/>
                    </a:lnTo>
                    <a:lnTo>
                      <a:pt x="20048" y="21600"/>
                    </a:lnTo>
                    <a:lnTo>
                      <a:pt x="21600" y="1871"/>
                    </a:lnTo>
                    <a:lnTo>
                      <a:pt x="21600" y="1871"/>
                    </a:lnTo>
                    <a:close/>
                    <a:moveTo>
                      <a:pt x="2147" y="10293"/>
                    </a:moveTo>
                    <a:lnTo>
                      <a:pt x="0" y="11268"/>
                    </a:lnTo>
                    <a:lnTo>
                      <a:pt x="0" y="21561"/>
                    </a:lnTo>
                    <a:lnTo>
                      <a:pt x="2147" y="10293"/>
                    </a:lnTo>
                    <a:lnTo>
                      <a:pt x="2147" y="10293"/>
                    </a:lnTo>
                    <a:close/>
                    <a:moveTo>
                      <a:pt x="3963" y="7642"/>
                    </a:moveTo>
                    <a:lnTo>
                      <a:pt x="3600" y="21600"/>
                    </a:lnTo>
                    <a:lnTo>
                      <a:pt x="6672" y="21600"/>
                    </a:lnTo>
                    <a:lnTo>
                      <a:pt x="8752" y="6784"/>
                    </a:lnTo>
                    <a:lnTo>
                      <a:pt x="3963" y="7642"/>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E1E9DDD9-66B5-45D1-A38B-59762BE94CF9}"/>
                  </a:ext>
                </a:extLst>
              </p:cNvPr>
              <p:cNvSpPr/>
              <p:nvPr/>
            </p:nvSpPr>
            <p:spPr>
              <a:xfrm>
                <a:off x="0" y="2851438"/>
                <a:ext cx="3356251" cy="187859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9" y="2231"/>
                    </a:lnTo>
                    <a:lnTo>
                      <a:pt x="15503" y="2231"/>
                    </a:lnTo>
                    <a:lnTo>
                      <a:pt x="21600" y="3718"/>
                    </a:lnTo>
                    <a:lnTo>
                      <a:pt x="13609" y="12603"/>
                    </a:lnTo>
                    <a:lnTo>
                      <a:pt x="9718" y="10819"/>
                    </a:lnTo>
                    <a:lnTo>
                      <a:pt x="5514" y="17287"/>
                    </a:lnTo>
                    <a:lnTo>
                      <a:pt x="2497" y="18105"/>
                    </a:lnTo>
                    <a:lnTo>
                      <a:pt x="1353" y="20633"/>
                    </a:lnTo>
                    <a:lnTo>
                      <a:pt x="0" y="2160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grpSp>
        <p:sp>
          <p:nvSpPr>
            <p:cNvPr id="40" name="Shape">
              <a:extLst>
                <a:ext uri="{FF2B5EF4-FFF2-40B4-BE49-F238E27FC236}">
                  <a16:creationId xmlns:a16="http://schemas.microsoft.com/office/drawing/2014/main" id="{6746DDAF-0829-432B-AE60-71C3159C1F7E}"/>
                </a:ext>
              </a:extLst>
            </p:cNvPr>
            <p:cNvSpPr/>
            <p:nvPr/>
          </p:nvSpPr>
          <p:spPr>
            <a:xfrm>
              <a:off x="731018" y="2164820"/>
              <a:ext cx="740446" cy="15099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EE2CA770-80B9-47FE-8E48-F9588AEAB9C4}"/>
                </a:ext>
              </a:extLst>
            </p:cNvPr>
            <p:cNvSpPr/>
            <p:nvPr/>
          </p:nvSpPr>
          <p:spPr>
            <a:xfrm>
              <a:off x="1410030" y="1938484"/>
              <a:ext cx="737211" cy="1529389"/>
            </a:xfrm>
            <a:custGeom>
              <a:avLst/>
              <a:gdLst/>
              <a:ahLst/>
              <a:cxnLst>
                <a:cxn ang="0">
                  <a:pos x="wd2" y="hd2"/>
                </a:cxn>
                <a:cxn ang="5400000">
                  <a:pos x="wd2" y="hd2"/>
                </a:cxn>
                <a:cxn ang="10800000">
                  <a:pos x="wd2" y="hd2"/>
                </a:cxn>
                <a:cxn ang="16200000">
                  <a:pos x="wd2" y="hd2"/>
                </a:cxn>
              </a:cxnLst>
              <a:rect l="0" t="0" r="r" b="b"/>
              <a:pathLst>
                <a:path w="21600" h="21600" extrusionOk="0">
                  <a:moveTo>
                    <a:pt x="18568" y="20230"/>
                  </a:moveTo>
                  <a:cubicBezTo>
                    <a:pt x="16579" y="21143"/>
                    <a:pt x="13737" y="21600"/>
                    <a:pt x="10800" y="21600"/>
                  </a:cubicBezTo>
                  <a:cubicBezTo>
                    <a:pt x="7863" y="21600"/>
                    <a:pt x="4926" y="21143"/>
                    <a:pt x="3032" y="20230"/>
                  </a:cubicBezTo>
                  <a:cubicBezTo>
                    <a:pt x="1042" y="19362"/>
                    <a:pt x="0" y="18266"/>
                    <a:pt x="0" y="16440"/>
                  </a:cubicBezTo>
                  <a:lnTo>
                    <a:pt x="0" y="5160"/>
                  </a:lnTo>
                  <a:cubicBezTo>
                    <a:pt x="0" y="3334"/>
                    <a:pt x="1042" y="2238"/>
                    <a:pt x="3032" y="1370"/>
                  </a:cubicBezTo>
                  <a:cubicBezTo>
                    <a:pt x="5021" y="457"/>
                    <a:pt x="7863" y="0"/>
                    <a:pt x="10800" y="0"/>
                  </a:cubicBezTo>
                  <a:cubicBezTo>
                    <a:pt x="13737" y="0"/>
                    <a:pt x="16674" y="457"/>
                    <a:pt x="18568" y="1370"/>
                  </a:cubicBezTo>
                  <a:cubicBezTo>
                    <a:pt x="20558" y="2238"/>
                    <a:pt x="21600" y="3334"/>
                    <a:pt x="21600" y="5160"/>
                  </a:cubicBezTo>
                  <a:lnTo>
                    <a:pt x="21600" y="16440"/>
                  </a:lnTo>
                  <a:cubicBezTo>
                    <a:pt x="21600" y="18266"/>
                    <a:pt x="20558" y="19317"/>
                    <a:pt x="18568" y="20230"/>
                  </a:cubicBezTo>
                  <a:close/>
                  <a:moveTo>
                    <a:pt x="13358" y="5023"/>
                  </a:moveTo>
                  <a:cubicBezTo>
                    <a:pt x="13358" y="4064"/>
                    <a:pt x="12221" y="3562"/>
                    <a:pt x="10800" y="3562"/>
                  </a:cubicBezTo>
                  <a:cubicBezTo>
                    <a:pt x="9284" y="3562"/>
                    <a:pt x="8242" y="4019"/>
                    <a:pt x="8242" y="5023"/>
                  </a:cubicBezTo>
                  <a:lnTo>
                    <a:pt x="8242" y="16577"/>
                  </a:lnTo>
                  <a:cubicBezTo>
                    <a:pt x="8242" y="17536"/>
                    <a:pt x="9379" y="18038"/>
                    <a:pt x="10800" y="18038"/>
                  </a:cubicBezTo>
                  <a:cubicBezTo>
                    <a:pt x="12316" y="18038"/>
                    <a:pt x="13358" y="17581"/>
                    <a:pt x="13358" y="16577"/>
                  </a:cubicBezTo>
                  <a:lnTo>
                    <a:pt x="13358" y="5023"/>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6F11E66D-A2E6-495F-9F2C-0C3A7F6678B9}"/>
                </a:ext>
              </a:extLst>
            </p:cNvPr>
            <p:cNvSpPr/>
            <p:nvPr/>
          </p:nvSpPr>
          <p:spPr>
            <a:xfrm rot="878896">
              <a:off x="2176905" y="2005857"/>
              <a:ext cx="740446" cy="15099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A8FEEAAE-7CA6-449E-9853-DF7D76B171B1}"/>
                </a:ext>
              </a:extLst>
            </p:cNvPr>
            <p:cNvSpPr/>
            <p:nvPr/>
          </p:nvSpPr>
          <p:spPr>
            <a:xfrm rot="1097518">
              <a:off x="2633883" y="2460322"/>
              <a:ext cx="1383884" cy="1397172"/>
            </a:xfrm>
            <a:custGeom>
              <a:avLst/>
              <a:gdLst/>
              <a:ahLst/>
              <a:cxnLst>
                <a:cxn ang="0">
                  <a:pos x="wd2" y="hd2"/>
                </a:cxn>
                <a:cxn ang="5400000">
                  <a:pos x="wd2" y="hd2"/>
                </a:cxn>
                <a:cxn ang="10800000">
                  <a:pos x="wd2" y="hd2"/>
                </a:cxn>
                <a:cxn ang="16200000">
                  <a:pos x="wd2" y="hd2"/>
                </a:cxn>
              </a:cxnLst>
              <a:rect l="0" t="0" r="r" b="b"/>
              <a:pathLst>
                <a:path w="21600" h="21506" extrusionOk="0">
                  <a:moveTo>
                    <a:pt x="5905" y="21503"/>
                  </a:moveTo>
                  <a:cubicBezTo>
                    <a:pt x="4391" y="21553"/>
                    <a:pt x="2927" y="20906"/>
                    <a:pt x="1817" y="19811"/>
                  </a:cubicBezTo>
                  <a:cubicBezTo>
                    <a:pt x="707" y="18766"/>
                    <a:pt x="0" y="17323"/>
                    <a:pt x="0" y="15830"/>
                  </a:cubicBezTo>
                  <a:cubicBezTo>
                    <a:pt x="0" y="14386"/>
                    <a:pt x="505" y="13092"/>
                    <a:pt x="2019" y="11549"/>
                  </a:cubicBezTo>
                  <a:lnTo>
                    <a:pt x="11406" y="2093"/>
                  </a:lnTo>
                  <a:cubicBezTo>
                    <a:pt x="12920" y="550"/>
                    <a:pt x="14232" y="3"/>
                    <a:pt x="15695" y="3"/>
                  </a:cubicBezTo>
                  <a:cubicBezTo>
                    <a:pt x="17209" y="-47"/>
                    <a:pt x="18673" y="600"/>
                    <a:pt x="19783" y="1695"/>
                  </a:cubicBezTo>
                  <a:cubicBezTo>
                    <a:pt x="20893" y="2740"/>
                    <a:pt x="21600" y="4183"/>
                    <a:pt x="21600" y="5676"/>
                  </a:cubicBezTo>
                  <a:cubicBezTo>
                    <a:pt x="21600" y="7120"/>
                    <a:pt x="21095" y="8414"/>
                    <a:pt x="19581" y="9957"/>
                  </a:cubicBezTo>
                  <a:lnTo>
                    <a:pt x="10194" y="19413"/>
                  </a:lnTo>
                  <a:cubicBezTo>
                    <a:pt x="8680" y="20956"/>
                    <a:pt x="7419" y="21503"/>
                    <a:pt x="5905" y="21503"/>
                  </a:cubicBezTo>
                  <a:close/>
                  <a:moveTo>
                    <a:pt x="16604" y="6821"/>
                  </a:moveTo>
                  <a:cubicBezTo>
                    <a:pt x="17411" y="5975"/>
                    <a:pt x="17411" y="5179"/>
                    <a:pt x="16856" y="4681"/>
                  </a:cubicBezTo>
                  <a:cubicBezTo>
                    <a:pt x="16301" y="4134"/>
                    <a:pt x="15494" y="4134"/>
                    <a:pt x="14686" y="4980"/>
                  </a:cubicBezTo>
                  <a:lnTo>
                    <a:pt x="5047" y="14685"/>
                  </a:lnTo>
                  <a:cubicBezTo>
                    <a:pt x="4239" y="15531"/>
                    <a:pt x="4239" y="16327"/>
                    <a:pt x="4794" y="16825"/>
                  </a:cubicBezTo>
                  <a:cubicBezTo>
                    <a:pt x="5350" y="17372"/>
                    <a:pt x="6157" y="17372"/>
                    <a:pt x="6965" y="16526"/>
                  </a:cubicBezTo>
                  <a:lnTo>
                    <a:pt x="16604" y="6821"/>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BD725439-B292-487D-8FDA-AA5235593E93}"/>
                </a:ext>
              </a:extLst>
            </p:cNvPr>
            <p:cNvSpPr/>
            <p:nvPr/>
          </p:nvSpPr>
          <p:spPr>
            <a:xfrm>
              <a:off x="6046422" y="1873813"/>
              <a:ext cx="772778" cy="1577892"/>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5" name="Shape">
              <a:extLst>
                <a:ext uri="{FF2B5EF4-FFF2-40B4-BE49-F238E27FC236}">
                  <a16:creationId xmlns:a16="http://schemas.microsoft.com/office/drawing/2014/main" id="{EF1456F1-DC4B-4200-B54D-E3BB24375A1B}"/>
                </a:ext>
              </a:extLst>
            </p:cNvPr>
            <p:cNvSpPr/>
            <p:nvPr/>
          </p:nvSpPr>
          <p:spPr>
            <a:xfrm>
              <a:off x="6757766" y="2164818"/>
              <a:ext cx="769547" cy="1594059"/>
            </a:xfrm>
            <a:custGeom>
              <a:avLst/>
              <a:gdLst/>
              <a:ahLst/>
              <a:cxnLst>
                <a:cxn ang="0">
                  <a:pos x="wd2" y="hd2"/>
                </a:cxn>
                <a:cxn ang="5400000">
                  <a:pos x="wd2" y="hd2"/>
                </a:cxn>
                <a:cxn ang="10800000">
                  <a:pos x="wd2" y="hd2"/>
                </a:cxn>
                <a:cxn ang="16200000">
                  <a:pos x="wd2" y="hd2"/>
                </a:cxn>
              </a:cxnLst>
              <a:rect l="0" t="0" r="r" b="b"/>
              <a:pathLst>
                <a:path w="21600" h="21600" extrusionOk="0">
                  <a:moveTo>
                    <a:pt x="18605" y="20242"/>
                  </a:moveTo>
                  <a:cubicBezTo>
                    <a:pt x="16608" y="21162"/>
                    <a:pt x="13795" y="21600"/>
                    <a:pt x="10800" y="21600"/>
                  </a:cubicBezTo>
                  <a:cubicBezTo>
                    <a:pt x="7896" y="21600"/>
                    <a:pt x="4992" y="21162"/>
                    <a:pt x="2995" y="20242"/>
                  </a:cubicBezTo>
                  <a:cubicBezTo>
                    <a:pt x="998" y="19366"/>
                    <a:pt x="0" y="18270"/>
                    <a:pt x="0" y="16430"/>
                  </a:cubicBezTo>
                  <a:lnTo>
                    <a:pt x="0" y="5170"/>
                  </a:lnTo>
                  <a:cubicBezTo>
                    <a:pt x="0" y="3330"/>
                    <a:pt x="1089" y="2278"/>
                    <a:pt x="2995" y="1358"/>
                  </a:cubicBezTo>
                  <a:cubicBezTo>
                    <a:pt x="4992" y="438"/>
                    <a:pt x="7805" y="0"/>
                    <a:pt x="10800" y="0"/>
                  </a:cubicBezTo>
                  <a:cubicBezTo>
                    <a:pt x="13704" y="0"/>
                    <a:pt x="16608" y="438"/>
                    <a:pt x="18605" y="1358"/>
                  </a:cubicBezTo>
                  <a:cubicBezTo>
                    <a:pt x="20602" y="2234"/>
                    <a:pt x="21600" y="3330"/>
                    <a:pt x="21600" y="5170"/>
                  </a:cubicBezTo>
                  <a:lnTo>
                    <a:pt x="21600" y="16430"/>
                  </a:lnTo>
                  <a:cubicBezTo>
                    <a:pt x="21600" y="18314"/>
                    <a:pt x="20511" y="19366"/>
                    <a:pt x="18605" y="20242"/>
                  </a:cubicBezTo>
                  <a:close/>
                  <a:moveTo>
                    <a:pt x="13341" y="5039"/>
                  </a:moveTo>
                  <a:cubicBezTo>
                    <a:pt x="13341" y="4075"/>
                    <a:pt x="12252" y="3593"/>
                    <a:pt x="10800" y="3593"/>
                  </a:cubicBezTo>
                  <a:cubicBezTo>
                    <a:pt x="9348" y="3593"/>
                    <a:pt x="8259" y="4075"/>
                    <a:pt x="8259" y="5039"/>
                  </a:cubicBezTo>
                  <a:lnTo>
                    <a:pt x="8259" y="16605"/>
                  </a:lnTo>
                  <a:cubicBezTo>
                    <a:pt x="8259" y="17569"/>
                    <a:pt x="9348" y="18051"/>
                    <a:pt x="10800" y="18051"/>
                  </a:cubicBezTo>
                  <a:cubicBezTo>
                    <a:pt x="12252" y="18051"/>
                    <a:pt x="13341" y="17569"/>
                    <a:pt x="13341" y="16605"/>
                  </a:cubicBezTo>
                  <a:lnTo>
                    <a:pt x="13341" y="5039"/>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6" name="Shape">
              <a:extLst>
                <a:ext uri="{FF2B5EF4-FFF2-40B4-BE49-F238E27FC236}">
                  <a16:creationId xmlns:a16="http://schemas.microsoft.com/office/drawing/2014/main" id="{9C62843D-145E-4D3B-8503-09A54824D71F}"/>
                </a:ext>
              </a:extLst>
            </p:cNvPr>
            <p:cNvSpPr/>
            <p:nvPr/>
          </p:nvSpPr>
          <p:spPr>
            <a:xfrm>
              <a:off x="7436776" y="1776812"/>
              <a:ext cx="772778" cy="1577892"/>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7" name="Shape">
              <a:extLst>
                <a:ext uri="{FF2B5EF4-FFF2-40B4-BE49-F238E27FC236}">
                  <a16:creationId xmlns:a16="http://schemas.microsoft.com/office/drawing/2014/main" id="{4A0A126D-2D6C-4B20-A40B-32300C568AB1}"/>
                </a:ext>
              </a:extLst>
            </p:cNvPr>
            <p:cNvSpPr/>
            <p:nvPr/>
          </p:nvSpPr>
          <p:spPr>
            <a:xfrm>
              <a:off x="8180453" y="2035485"/>
              <a:ext cx="533508" cy="1558492"/>
            </a:xfrm>
            <a:custGeom>
              <a:avLst/>
              <a:gdLst/>
              <a:ahLst/>
              <a:cxnLst>
                <a:cxn ang="0">
                  <a:pos x="wd2" y="hd2"/>
                </a:cxn>
                <a:cxn ang="5400000">
                  <a:pos x="wd2" y="hd2"/>
                </a:cxn>
                <a:cxn ang="10800000">
                  <a:pos x="wd2" y="hd2"/>
                </a:cxn>
                <a:cxn ang="16200000">
                  <a:pos x="wd2" y="hd2"/>
                </a:cxn>
              </a:cxnLst>
              <a:rect l="0" t="0" r="r" b="b"/>
              <a:pathLst>
                <a:path w="21600" h="21600" extrusionOk="0">
                  <a:moveTo>
                    <a:pt x="9687" y="21510"/>
                  </a:moveTo>
                  <a:lnTo>
                    <a:pt x="9687" y="4705"/>
                  </a:lnTo>
                  <a:lnTo>
                    <a:pt x="0" y="7081"/>
                  </a:lnTo>
                  <a:lnTo>
                    <a:pt x="0" y="2554"/>
                  </a:lnTo>
                  <a:lnTo>
                    <a:pt x="9687" y="0"/>
                  </a:lnTo>
                  <a:lnTo>
                    <a:pt x="21600" y="0"/>
                  </a:lnTo>
                  <a:lnTo>
                    <a:pt x="21600" y="21600"/>
                  </a:lnTo>
                  <a:lnTo>
                    <a:pt x="9687" y="21600"/>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16299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219</Words>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Goodbye 2020, Welcome 2021 – Slide Template</vt:lpstr>
      <vt:lpstr>Goodbye 2020, Welcome 2021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Goodbye 2020, Welcome 2021</dc:title>
  <dc:creator>PresentationGO.com</dc:creator>
  <dc:description>© Copyright PresentationGO.com</dc:description>
  <dcterms:created xsi:type="dcterms:W3CDTF">2014-11-26T05:14:11Z</dcterms:created>
  <dcterms:modified xsi:type="dcterms:W3CDTF">2020-12-08T18:46:41Z</dcterms:modified>
  <cp:category>Graphics &amp; Metaphors</cp:category>
</cp:coreProperties>
</file>