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348" y="1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908411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12/8/2020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Goodbye 2020, Welcome 2021 – Slide Template</a:t>
            </a:r>
          </a:p>
        </p:txBody>
      </p:sp>
      <p:grpSp>
        <p:nvGrpSpPr>
          <p:cNvPr id="21" name="Group 20">
            <a:extLst>
              <a:ext uri="{FF2B5EF4-FFF2-40B4-BE49-F238E27FC236}">
                <a16:creationId xmlns:a16="http://schemas.microsoft.com/office/drawing/2014/main" id="{90A552A2-ABDE-4D3D-8F61-12D4506DD02F}"/>
              </a:ext>
            </a:extLst>
          </p:cNvPr>
          <p:cNvGrpSpPr/>
          <p:nvPr/>
        </p:nvGrpSpPr>
        <p:grpSpPr>
          <a:xfrm>
            <a:off x="4632960" y="3210747"/>
            <a:ext cx="2926080" cy="2736703"/>
            <a:chOff x="332936" y="2627766"/>
            <a:chExt cx="2926080" cy="2736703"/>
          </a:xfrm>
        </p:grpSpPr>
        <p:sp>
          <p:nvSpPr>
            <p:cNvPr id="22" name="TextBox 21">
              <a:extLst>
                <a:ext uri="{FF2B5EF4-FFF2-40B4-BE49-F238E27FC236}">
                  <a16:creationId xmlns:a16="http://schemas.microsoft.com/office/drawing/2014/main" id="{A5060CCB-5FC5-4FD9-9377-57AC572AFA4F}"/>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23" name="TextBox 22">
              <a:extLst>
                <a:ext uri="{FF2B5EF4-FFF2-40B4-BE49-F238E27FC236}">
                  <a16:creationId xmlns:a16="http://schemas.microsoft.com/office/drawing/2014/main" id="{48775FE6-F77E-4E96-A192-716941E60E25}"/>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4" name="Group 23">
            <a:extLst>
              <a:ext uri="{FF2B5EF4-FFF2-40B4-BE49-F238E27FC236}">
                <a16:creationId xmlns:a16="http://schemas.microsoft.com/office/drawing/2014/main" id="{B7906AF3-ADF1-4915-8608-C62C2B1B1E7E}"/>
              </a:ext>
            </a:extLst>
          </p:cNvPr>
          <p:cNvGrpSpPr/>
          <p:nvPr/>
        </p:nvGrpSpPr>
        <p:grpSpPr>
          <a:xfrm>
            <a:off x="0" y="977556"/>
            <a:ext cx="12192000" cy="5324306"/>
            <a:chOff x="12039599" y="5079999"/>
            <a:chExt cx="3591561" cy="1568452"/>
          </a:xfrm>
        </p:grpSpPr>
        <p:sp>
          <p:nvSpPr>
            <p:cNvPr id="25" name="Shape">
              <a:extLst>
                <a:ext uri="{FF2B5EF4-FFF2-40B4-BE49-F238E27FC236}">
                  <a16:creationId xmlns:a16="http://schemas.microsoft.com/office/drawing/2014/main" id="{A8FA5F51-79FC-44E8-811E-6396E961755C}"/>
                </a:ext>
              </a:extLst>
            </p:cNvPr>
            <p:cNvSpPr/>
            <p:nvPr/>
          </p:nvSpPr>
          <p:spPr>
            <a:xfrm>
              <a:off x="14312899" y="5702299"/>
              <a:ext cx="1318261" cy="94615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73" y="21600"/>
                  </a:lnTo>
                  <a:lnTo>
                    <a:pt x="21600" y="21600"/>
                  </a:lnTo>
                  <a:lnTo>
                    <a:pt x="21600" y="4349"/>
                  </a:lnTo>
                  <a:close/>
                </a:path>
              </a:pathLst>
            </a:custGeom>
            <a:solidFill>
              <a:schemeClr val="bg2">
                <a:lumMod val="25000"/>
              </a:schemeClr>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08A261D8-1481-4947-A6C0-7FBB59C95845}"/>
                </a:ext>
              </a:extLst>
            </p:cNvPr>
            <p:cNvSpPr/>
            <p:nvPr/>
          </p:nvSpPr>
          <p:spPr>
            <a:xfrm>
              <a:off x="14799308" y="5944870"/>
              <a:ext cx="831852" cy="703581"/>
            </a:xfrm>
            <a:custGeom>
              <a:avLst/>
              <a:gdLst/>
              <a:ahLst/>
              <a:cxnLst>
                <a:cxn ang="0">
                  <a:pos x="wd2" y="hd2"/>
                </a:cxn>
                <a:cxn ang="5400000">
                  <a:pos x="wd2" y="hd2"/>
                </a:cxn>
                <a:cxn ang="10800000">
                  <a:pos x="wd2" y="hd2"/>
                </a:cxn>
                <a:cxn ang="16200000">
                  <a:pos x="wd2" y="hd2"/>
                </a:cxn>
              </a:cxnLst>
              <a:rect l="0" t="0" r="r" b="b"/>
              <a:pathLst>
                <a:path w="21600" h="21600" extrusionOk="0">
                  <a:moveTo>
                    <a:pt x="0" y="1871"/>
                  </a:moveTo>
                  <a:lnTo>
                    <a:pt x="1583" y="21600"/>
                  </a:lnTo>
                  <a:lnTo>
                    <a:pt x="8145" y="21600"/>
                  </a:lnTo>
                  <a:lnTo>
                    <a:pt x="6200" y="0"/>
                  </a:lnTo>
                  <a:lnTo>
                    <a:pt x="0" y="1871"/>
                  </a:lnTo>
                  <a:lnTo>
                    <a:pt x="0" y="1871"/>
                  </a:lnTo>
                  <a:close/>
                  <a:moveTo>
                    <a:pt x="19456" y="10293"/>
                  </a:moveTo>
                  <a:lnTo>
                    <a:pt x="21600" y="21600"/>
                  </a:lnTo>
                  <a:lnTo>
                    <a:pt x="21600" y="11307"/>
                  </a:lnTo>
                  <a:lnTo>
                    <a:pt x="19456" y="10293"/>
                  </a:lnTo>
                  <a:lnTo>
                    <a:pt x="19456" y="10293"/>
                  </a:lnTo>
                  <a:close/>
                  <a:moveTo>
                    <a:pt x="12861" y="6784"/>
                  </a:moveTo>
                  <a:lnTo>
                    <a:pt x="14939" y="21600"/>
                  </a:lnTo>
                  <a:lnTo>
                    <a:pt x="18006" y="21600"/>
                  </a:lnTo>
                  <a:lnTo>
                    <a:pt x="17643" y="7642"/>
                  </a:lnTo>
                  <a:lnTo>
                    <a:pt x="12861" y="6784"/>
                  </a:ln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27" name="Shape">
              <a:extLst>
                <a:ext uri="{FF2B5EF4-FFF2-40B4-BE49-F238E27FC236}">
                  <a16:creationId xmlns:a16="http://schemas.microsoft.com/office/drawing/2014/main" id="{63E6B161-879A-448C-952C-DFCFFF7F1AB5}"/>
                </a:ext>
              </a:extLst>
            </p:cNvPr>
            <p:cNvSpPr/>
            <p:nvPr/>
          </p:nvSpPr>
          <p:spPr>
            <a:xfrm>
              <a:off x="14312899" y="5575300"/>
              <a:ext cx="1318261" cy="73787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1071" y="2231"/>
                  </a:lnTo>
                  <a:lnTo>
                    <a:pt x="6097" y="2231"/>
                  </a:lnTo>
                  <a:lnTo>
                    <a:pt x="0" y="3718"/>
                  </a:lnTo>
                  <a:lnTo>
                    <a:pt x="7970" y="12603"/>
                  </a:lnTo>
                  <a:lnTo>
                    <a:pt x="11882" y="10819"/>
                  </a:lnTo>
                  <a:lnTo>
                    <a:pt x="16086" y="17287"/>
                  </a:lnTo>
                  <a:lnTo>
                    <a:pt x="19103" y="18105"/>
                  </a:lnTo>
                  <a:lnTo>
                    <a:pt x="20247" y="20633"/>
                  </a:lnTo>
                  <a:lnTo>
                    <a:pt x="21600" y="21600"/>
                  </a:ln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28" name="Shape">
              <a:extLst>
                <a:ext uri="{FF2B5EF4-FFF2-40B4-BE49-F238E27FC236}">
                  <a16:creationId xmlns:a16="http://schemas.microsoft.com/office/drawing/2014/main" id="{1B9129A5-956A-4E99-8D63-C7469A5F033A}"/>
                </a:ext>
              </a:extLst>
            </p:cNvPr>
            <p:cNvSpPr/>
            <p:nvPr/>
          </p:nvSpPr>
          <p:spPr>
            <a:xfrm>
              <a:off x="12039599" y="5702299"/>
              <a:ext cx="1318261" cy="94615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206" y="21600"/>
                  </a:lnTo>
                  <a:lnTo>
                    <a:pt x="0" y="21600"/>
                  </a:lnTo>
                  <a:lnTo>
                    <a:pt x="0" y="4349"/>
                  </a:lnTo>
                  <a:close/>
                </a:path>
              </a:pathLst>
            </a:custGeom>
            <a:solidFill>
              <a:schemeClr val="bg2">
                <a:lumMod val="25000"/>
              </a:schemeClr>
            </a:solidFill>
            <a:ln w="12700">
              <a:miter lim="400000"/>
            </a:ln>
          </p:spPr>
          <p:txBody>
            <a:bodyPr lIns="38100" tIns="38100" rIns="38100" bIns="38100" anchor="ctr"/>
            <a:lstStyle/>
            <a:p>
              <a:pPr>
                <a:defRPr sz="3000">
                  <a:solidFill>
                    <a:srgbClr val="FFFFFF"/>
                  </a:solidFill>
                </a:defRPr>
              </a:pPr>
              <a:endParaRPr/>
            </a:p>
          </p:txBody>
        </p:sp>
        <p:sp>
          <p:nvSpPr>
            <p:cNvPr id="29" name="Shape">
              <a:extLst>
                <a:ext uri="{FF2B5EF4-FFF2-40B4-BE49-F238E27FC236}">
                  <a16:creationId xmlns:a16="http://schemas.microsoft.com/office/drawing/2014/main" id="{5E7DB38E-69B3-4F9D-B878-C3483C6B9D0F}"/>
                </a:ext>
              </a:extLst>
            </p:cNvPr>
            <p:cNvSpPr/>
            <p:nvPr/>
          </p:nvSpPr>
          <p:spPr>
            <a:xfrm>
              <a:off x="12039599" y="5944870"/>
              <a:ext cx="830582" cy="703581"/>
            </a:xfrm>
            <a:custGeom>
              <a:avLst/>
              <a:gdLst/>
              <a:ahLst/>
              <a:cxnLst>
                <a:cxn ang="0">
                  <a:pos x="wd2" y="hd2"/>
                </a:cxn>
                <a:cxn ang="5400000">
                  <a:pos x="wd2" y="hd2"/>
                </a:cxn>
                <a:cxn ang="10800000">
                  <a:pos x="wd2" y="hd2"/>
                </a:cxn>
                <a:cxn ang="16200000">
                  <a:pos x="wd2" y="hd2"/>
                </a:cxn>
              </a:cxnLst>
              <a:rect l="0" t="0" r="r" b="b"/>
              <a:pathLst>
                <a:path w="21600" h="21600" extrusionOk="0">
                  <a:moveTo>
                    <a:pt x="21600" y="1871"/>
                  </a:moveTo>
                  <a:lnTo>
                    <a:pt x="15424" y="0"/>
                  </a:lnTo>
                  <a:lnTo>
                    <a:pt x="13475" y="21600"/>
                  </a:lnTo>
                  <a:lnTo>
                    <a:pt x="20048" y="21600"/>
                  </a:lnTo>
                  <a:lnTo>
                    <a:pt x="21600" y="1871"/>
                  </a:lnTo>
                  <a:lnTo>
                    <a:pt x="21600" y="1871"/>
                  </a:lnTo>
                  <a:close/>
                  <a:moveTo>
                    <a:pt x="2147" y="10293"/>
                  </a:moveTo>
                  <a:lnTo>
                    <a:pt x="0" y="11268"/>
                  </a:lnTo>
                  <a:lnTo>
                    <a:pt x="0" y="21561"/>
                  </a:lnTo>
                  <a:lnTo>
                    <a:pt x="2147" y="10293"/>
                  </a:lnTo>
                  <a:lnTo>
                    <a:pt x="2147" y="10293"/>
                  </a:lnTo>
                  <a:close/>
                  <a:moveTo>
                    <a:pt x="3963" y="7642"/>
                  </a:moveTo>
                  <a:lnTo>
                    <a:pt x="3600" y="21600"/>
                  </a:lnTo>
                  <a:lnTo>
                    <a:pt x="6672" y="21600"/>
                  </a:lnTo>
                  <a:lnTo>
                    <a:pt x="8752" y="6784"/>
                  </a:lnTo>
                  <a:lnTo>
                    <a:pt x="3963" y="7642"/>
                  </a:ln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30" name="Shape">
              <a:extLst>
                <a:ext uri="{FF2B5EF4-FFF2-40B4-BE49-F238E27FC236}">
                  <a16:creationId xmlns:a16="http://schemas.microsoft.com/office/drawing/2014/main" id="{D7005C4A-6B3C-46A0-9E6A-A12F68C15A6C}"/>
                </a:ext>
              </a:extLst>
            </p:cNvPr>
            <p:cNvSpPr/>
            <p:nvPr/>
          </p:nvSpPr>
          <p:spPr>
            <a:xfrm>
              <a:off x="12039599" y="5575300"/>
              <a:ext cx="1318261" cy="73787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509" y="2231"/>
                  </a:lnTo>
                  <a:lnTo>
                    <a:pt x="15503" y="2231"/>
                  </a:lnTo>
                  <a:lnTo>
                    <a:pt x="21600" y="3718"/>
                  </a:lnTo>
                  <a:lnTo>
                    <a:pt x="13609" y="12603"/>
                  </a:lnTo>
                  <a:lnTo>
                    <a:pt x="9718" y="10819"/>
                  </a:lnTo>
                  <a:lnTo>
                    <a:pt x="5514" y="17287"/>
                  </a:lnTo>
                  <a:lnTo>
                    <a:pt x="2497" y="18105"/>
                  </a:lnTo>
                  <a:lnTo>
                    <a:pt x="1353" y="20633"/>
                  </a:lnTo>
                  <a:lnTo>
                    <a:pt x="0" y="21600"/>
                  </a:ln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31" name="Shape">
              <a:extLst>
                <a:ext uri="{FF2B5EF4-FFF2-40B4-BE49-F238E27FC236}">
                  <a16:creationId xmlns:a16="http://schemas.microsoft.com/office/drawing/2014/main" id="{ED9C96FE-E8FB-4FE7-9CBE-A012687E41B0}"/>
                </a:ext>
              </a:extLst>
            </p:cNvPr>
            <p:cNvSpPr/>
            <p:nvPr/>
          </p:nvSpPr>
          <p:spPr>
            <a:xfrm>
              <a:off x="12242799" y="5232400"/>
              <a:ext cx="290831" cy="593091"/>
            </a:xfrm>
            <a:custGeom>
              <a:avLst/>
              <a:gdLst/>
              <a:ahLst/>
              <a:cxnLst>
                <a:cxn ang="0">
                  <a:pos x="wd2" y="hd2"/>
                </a:cxn>
                <a:cxn ang="5400000">
                  <a:pos x="wd2" y="hd2"/>
                </a:cxn>
                <a:cxn ang="10800000">
                  <a:pos x="wd2" y="hd2"/>
                </a:cxn>
                <a:cxn ang="16200000">
                  <a:pos x="wd2" y="hd2"/>
                </a:cxn>
              </a:cxnLst>
              <a:rect l="0" t="0" r="r" b="b"/>
              <a:pathLst>
                <a:path w="21600" h="21600" extrusionOk="0">
                  <a:moveTo>
                    <a:pt x="472" y="21600"/>
                  </a:moveTo>
                  <a:lnTo>
                    <a:pt x="472" y="18177"/>
                  </a:lnTo>
                  <a:lnTo>
                    <a:pt x="11696" y="8557"/>
                  </a:lnTo>
                  <a:cubicBezTo>
                    <a:pt x="12639" y="7770"/>
                    <a:pt x="13394" y="6522"/>
                    <a:pt x="13394" y="5088"/>
                  </a:cubicBezTo>
                  <a:cubicBezTo>
                    <a:pt x="13394" y="4116"/>
                    <a:pt x="12356" y="3608"/>
                    <a:pt x="10847" y="3608"/>
                  </a:cubicBezTo>
                  <a:cubicBezTo>
                    <a:pt x="9338" y="3608"/>
                    <a:pt x="8206" y="4070"/>
                    <a:pt x="8206" y="5088"/>
                  </a:cubicBezTo>
                  <a:lnTo>
                    <a:pt x="8206" y="6383"/>
                  </a:lnTo>
                  <a:lnTo>
                    <a:pt x="0" y="6383"/>
                  </a:lnTo>
                  <a:lnTo>
                    <a:pt x="0" y="5227"/>
                  </a:lnTo>
                  <a:cubicBezTo>
                    <a:pt x="0" y="3376"/>
                    <a:pt x="1038" y="2266"/>
                    <a:pt x="3018" y="1388"/>
                  </a:cubicBezTo>
                  <a:cubicBezTo>
                    <a:pt x="4999" y="463"/>
                    <a:pt x="7923" y="0"/>
                    <a:pt x="10847" y="0"/>
                  </a:cubicBezTo>
                  <a:cubicBezTo>
                    <a:pt x="13771" y="0"/>
                    <a:pt x="16318" y="324"/>
                    <a:pt x="18299" y="1249"/>
                  </a:cubicBezTo>
                  <a:cubicBezTo>
                    <a:pt x="20185" y="2081"/>
                    <a:pt x="21506" y="3423"/>
                    <a:pt x="21506" y="5273"/>
                  </a:cubicBezTo>
                  <a:cubicBezTo>
                    <a:pt x="21506" y="6753"/>
                    <a:pt x="20562" y="8557"/>
                    <a:pt x="19148" y="9759"/>
                  </a:cubicBezTo>
                  <a:lnTo>
                    <a:pt x="9338" y="17992"/>
                  </a:lnTo>
                  <a:lnTo>
                    <a:pt x="21600" y="17992"/>
                  </a:lnTo>
                  <a:lnTo>
                    <a:pt x="21600" y="21600"/>
                  </a:lnTo>
                  <a:lnTo>
                    <a:pt x="472" y="21600"/>
                  </a:lnTo>
                  <a:close/>
                </a:path>
              </a:pathLst>
            </a:custGeom>
            <a:solidFill>
              <a:schemeClr val="accent5"/>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32" name="Shape">
              <a:extLst>
                <a:ext uri="{FF2B5EF4-FFF2-40B4-BE49-F238E27FC236}">
                  <a16:creationId xmlns:a16="http://schemas.microsoft.com/office/drawing/2014/main" id="{FE731E8C-92AE-4D57-9568-10B63E41C5E5}"/>
                </a:ext>
              </a:extLst>
            </p:cNvPr>
            <p:cNvSpPr/>
            <p:nvPr/>
          </p:nvSpPr>
          <p:spPr>
            <a:xfrm>
              <a:off x="12509500" y="5143500"/>
              <a:ext cx="289560" cy="600710"/>
            </a:xfrm>
            <a:custGeom>
              <a:avLst/>
              <a:gdLst/>
              <a:ahLst/>
              <a:cxnLst>
                <a:cxn ang="0">
                  <a:pos x="wd2" y="hd2"/>
                </a:cxn>
                <a:cxn ang="5400000">
                  <a:pos x="wd2" y="hd2"/>
                </a:cxn>
                <a:cxn ang="10800000">
                  <a:pos x="wd2" y="hd2"/>
                </a:cxn>
                <a:cxn ang="16200000">
                  <a:pos x="wd2" y="hd2"/>
                </a:cxn>
              </a:cxnLst>
              <a:rect l="0" t="0" r="r" b="b"/>
              <a:pathLst>
                <a:path w="21600" h="21600" extrusionOk="0">
                  <a:moveTo>
                    <a:pt x="18568" y="20230"/>
                  </a:moveTo>
                  <a:cubicBezTo>
                    <a:pt x="16579" y="21143"/>
                    <a:pt x="13737" y="21600"/>
                    <a:pt x="10800" y="21600"/>
                  </a:cubicBezTo>
                  <a:cubicBezTo>
                    <a:pt x="7863" y="21600"/>
                    <a:pt x="4926" y="21143"/>
                    <a:pt x="3032" y="20230"/>
                  </a:cubicBezTo>
                  <a:cubicBezTo>
                    <a:pt x="1042" y="19362"/>
                    <a:pt x="0" y="18266"/>
                    <a:pt x="0" y="16440"/>
                  </a:cubicBezTo>
                  <a:lnTo>
                    <a:pt x="0" y="5160"/>
                  </a:lnTo>
                  <a:cubicBezTo>
                    <a:pt x="0" y="3334"/>
                    <a:pt x="1042" y="2238"/>
                    <a:pt x="3032" y="1370"/>
                  </a:cubicBezTo>
                  <a:cubicBezTo>
                    <a:pt x="5021" y="457"/>
                    <a:pt x="7863" y="0"/>
                    <a:pt x="10800" y="0"/>
                  </a:cubicBezTo>
                  <a:cubicBezTo>
                    <a:pt x="13737" y="0"/>
                    <a:pt x="16674" y="457"/>
                    <a:pt x="18568" y="1370"/>
                  </a:cubicBezTo>
                  <a:cubicBezTo>
                    <a:pt x="20558" y="2238"/>
                    <a:pt x="21600" y="3334"/>
                    <a:pt x="21600" y="5160"/>
                  </a:cubicBezTo>
                  <a:lnTo>
                    <a:pt x="21600" y="16440"/>
                  </a:lnTo>
                  <a:cubicBezTo>
                    <a:pt x="21600" y="18266"/>
                    <a:pt x="20558" y="19317"/>
                    <a:pt x="18568" y="20230"/>
                  </a:cubicBezTo>
                  <a:close/>
                  <a:moveTo>
                    <a:pt x="13358" y="5023"/>
                  </a:moveTo>
                  <a:cubicBezTo>
                    <a:pt x="13358" y="4064"/>
                    <a:pt x="12221" y="3562"/>
                    <a:pt x="10800" y="3562"/>
                  </a:cubicBezTo>
                  <a:cubicBezTo>
                    <a:pt x="9284" y="3562"/>
                    <a:pt x="8242" y="4019"/>
                    <a:pt x="8242" y="5023"/>
                  </a:cubicBezTo>
                  <a:lnTo>
                    <a:pt x="8242" y="16577"/>
                  </a:lnTo>
                  <a:cubicBezTo>
                    <a:pt x="8242" y="17536"/>
                    <a:pt x="9379" y="18038"/>
                    <a:pt x="10800" y="18038"/>
                  </a:cubicBezTo>
                  <a:cubicBezTo>
                    <a:pt x="12316" y="18038"/>
                    <a:pt x="13358" y="17581"/>
                    <a:pt x="13358" y="16577"/>
                  </a:cubicBezTo>
                  <a:lnTo>
                    <a:pt x="13358" y="5023"/>
                  </a:lnTo>
                  <a:close/>
                </a:path>
              </a:pathLst>
            </a:custGeom>
            <a:solidFill>
              <a:schemeClr val="accent5"/>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33" name="Shape">
              <a:extLst>
                <a:ext uri="{FF2B5EF4-FFF2-40B4-BE49-F238E27FC236}">
                  <a16:creationId xmlns:a16="http://schemas.microsoft.com/office/drawing/2014/main" id="{25BD6A39-CD62-43F7-90F7-8B1423B30F88}"/>
                </a:ext>
              </a:extLst>
            </p:cNvPr>
            <p:cNvSpPr/>
            <p:nvPr/>
          </p:nvSpPr>
          <p:spPr>
            <a:xfrm rot="837796">
              <a:off x="12807385" y="5197150"/>
              <a:ext cx="290831" cy="593091"/>
            </a:xfrm>
            <a:custGeom>
              <a:avLst/>
              <a:gdLst/>
              <a:ahLst/>
              <a:cxnLst>
                <a:cxn ang="0">
                  <a:pos x="wd2" y="hd2"/>
                </a:cxn>
                <a:cxn ang="5400000">
                  <a:pos x="wd2" y="hd2"/>
                </a:cxn>
                <a:cxn ang="10800000">
                  <a:pos x="wd2" y="hd2"/>
                </a:cxn>
                <a:cxn ang="16200000">
                  <a:pos x="wd2" y="hd2"/>
                </a:cxn>
              </a:cxnLst>
              <a:rect l="0" t="0" r="r" b="b"/>
              <a:pathLst>
                <a:path w="21600" h="21600" extrusionOk="0">
                  <a:moveTo>
                    <a:pt x="472" y="21600"/>
                  </a:moveTo>
                  <a:lnTo>
                    <a:pt x="472" y="18177"/>
                  </a:lnTo>
                  <a:lnTo>
                    <a:pt x="11696" y="8557"/>
                  </a:lnTo>
                  <a:cubicBezTo>
                    <a:pt x="12639" y="7770"/>
                    <a:pt x="13394" y="6522"/>
                    <a:pt x="13394" y="5088"/>
                  </a:cubicBezTo>
                  <a:cubicBezTo>
                    <a:pt x="13394" y="4116"/>
                    <a:pt x="12356" y="3608"/>
                    <a:pt x="10847" y="3608"/>
                  </a:cubicBezTo>
                  <a:cubicBezTo>
                    <a:pt x="9338" y="3608"/>
                    <a:pt x="8206" y="4070"/>
                    <a:pt x="8206" y="5088"/>
                  </a:cubicBezTo>
                  <a:lnTo>
                    <a:pt x="8206" y="6383"/>
                  </a:lnTo>
                  <a:lnTo>
                    <a:pt x="0" y="6383"/>
                  </a:lnTo>
                  <a:lnTo>
                    <a:pt x="0" y="5227"/>
                  </a:lnTo>
                  <a:cubicBezTo>
                    <a:pt x="0" y="3376"/>
                    <a:pt x="1038" y="2266"/>
                    <a:pt x="3018" y="1388"/>
                  </a:cubicBezTo>
                  <a:cubicBezTo>
                    <a:pt x="4999" y="463"/>
                    <a:pt x="7923" y="0"/>
                    <a:pt x="10847" y="0"/>
                  </a:cubicBezTo>
                  <a:cubicBezTo>
                    <a:pt x="13771" y="0"/>
                    <a:pt x="16318" y="324"/>
                    <a:pt x="18299" y="1249"/>
                  </a:cubicBezTo>
                  <a:cubicBezTo>
                    <a:pt x="20185" y="2081"/>
                    <a:pt x="21506" y="3423"/>
                    <a:pt x="21506" y="5273"/>
                  </a:cubicBezTo>
                  <a:cubicBezTo>
                    <a:pt x="21506" y="6753"/>
                    <a:pt x="20562" y="8557"/>
                    <a:pt x="19148" y="9759"/>
                  </a:cubicBezTo>
                  <a:lnTo>
                    <a:pt x="9338" y="17992"/>
                  </a:lnTo>
                  <a:lnTo>
                    <a:pt x="21600" y="17992"/>
                  </a:lnTo>
                  <a:lnTo>
                    <a:pt x="21600" y="21600"/>
                  </a:lnTo>
                  <a:lnTo>
                    <a:pt x="472" y="21600"/>
                  </a:lnTo>
                  <a:close/>
                </a:path>
              </a:pathLst>
            </a:custGeom>
            <a:solidFill>
              <a:schemeClr val="accent5"/>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34" name="Shape">
              <a:extLst>
                <a:ext uri="{FF2B5EF4-FFF2-40B4-BE49-F238E27FC236}">
                  <a16:creationId xmlns:a16="http://schemas.microsoft.com/office/drawing/2014/main" id="{87F148E3-5296-419E-BC9B-3E65FB23BEFF}"/>
                </a:ext>
              </a:extLst>
            </p:cNvPr>
            <p:cNvSpPr/>
            <p:nvPr/>
          </p:nvSpPr>
          <p:spPr>
            <a:xfrm rot="1579291">
              <a:off x="13038312" y="5364411"/>
              <a:ext cx="543559" cy="548778"/>
            </a:xfrm>
            <a:custGeom>
              <a:avLst/>
              <a:gdLst/>
              <a:ahLst/>
              <a:cxnLst>
                <a:cxn ang="0">
                  <a:pos x="wd2" y="hd2"/>
                </a:cxn>
                <a:cxn ang="5400000">
                  <a:pos x="wd2" y="hd2"/>
                </a:cxn>
                <a:cxn ang="10800000">
                  <a:pos x="wd2" y="hd2"/>
                </a:cxn>
                <a:cxn ang="16200000">
                  <a:pos x="wd2" y="hd2"/>
                </a:cxn>
              </a:cxnLst>
              <a:rect l="0" t="0" r="r" b="b"/>
              <a:pathLst>
                <a:path w="21600" h="21506" extrusionOk="0">
                  <a:moveTo>
                    <a:pt x="5905" y="21503"/>
                  </a:moveTo>
                  <a:cubicBezTo>
                    <a:pt x="4391" y="21553"/>
                    <a:pt x="2927" y="20906"/>
                    <a:pt x="1817" y="19811"/>
                  </a:cubicBezTo>
                  <a:cubicBezTo>
                    <a:pt x="707" y="18766"/>
                    <a:pt x="0" y="17323"/>
                    <a:pt x="0" y="15830"/>
                  </a:cubicBezTo>
                  <a:cubicBezTo>
                    <a:pt x="0" y="14386"/>
                    <a:pt x="505" y="13092"/>
                    <a:pt x="2019" y="11549"/>
                  </a:cubicBezTo>
                  <a:lnTo>
                    <a:pt x="11406" y="2093"/>
                  </a:lnTo>
                  <a:cubicBezTo>
                    <a:pt x="12920" y="550"/>
                    <a:pt x="14232" y="3"/>
                    <a:pt x="15695" y="3"/>
                  </a:cubicBezTo>
                  <a:cubicBezTo>
                    <a:pt x="17209" y="-47"/>
                    <a:pt x="18673" y="600"/>
                    <a:pt x="19783" y="1695"/>
                  </a:cubicBezTo>
                  <a:cubicBezTo>
                    <a:pt x="20893" y="2740"/>
                    <a:pt x="21600" y="4183"/>
                    <a:pt x="21600" y="5676"/>
                  </a:cubicBezTo>
                  <a:cubicBezTo>
                    <a:pt x="21600" y="7120"/>
                    <a:pt x="21095" y="8414"/>
                    <a:pt x="19581" y="9957"/>
                  </a:cubicBezTo>
                  <a:lnTo>
                    <a:pt x="10194" y="19413"/>
                  </a:lnTo>
                  <a:cubicBezTo>
                    <a:pt x="8680" y="20956"/>
                    <a:pt x="7419" y="21503"/>
                    <a:pt x="5905" y="21503"/>
                  </a:cubicBezTo>
                  <a:close/>
                  <a:moveTo>
                    <a:pt x="16604" y="6821"/>
                  </a:moveTo>
                  <a:cubicBezTo>
                    <a:pt x="17411" y="5975"/>
                    <a:pt x="17411" y="5179"/>
                    <a:pt x="16856" y="4681"/>
                  </a:cubicBezTo>
                  <a:cubicBezTo>
                    <a:pt x="16301" y="4134"/>
                    <a:pt x="15494" y="4134"/>
                    <a:pt x="14686" y="4980"/>
                  </a:cubicBezTo>
                  <a:lnTo>
                    <a:pt x="5047" y="14685"/>
                  </a:lnTo>
                  <a:cubicBezTo>
                    <a:pt x="4239" y="15531"/>
                    <a:pt x="4239" y="16327"/>
                    <a:pt x="4794" y="16825"/>
                  </a:cubicBezTo>
                  <a:cubicBezTo>
                    <a:pt x="5350" y="17372"/>
                    <a:pt x="6157" y="17372"/>
                    <a:pt x="6965" y="16526"/>
                  </a:cubicBezTo>
                  <a:lnTo>
                    <a:pt x="16604" y="6821"/>
                  </a:lnTo>
                  <a:close/>
                </a:path>
              </a:pathLst>
            </a:custGeom>
            <a:solidFill>
              <a:schemeClr val="accent5"/>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35" name="Shape">
              <a:extLst>
                <a:ext uri="{FF2B5EF4-FFF2-40B4-BE49-F238E27FC236}">
                  <a16:creationId xmlns:a16="http://schemas.microsoft.com/office/drawing/2014/main" id="{7BDEE3EC-3B2C-4922-8503-1D3CEF66763A}"/>
                </a:ext>
              </a:extLst>
            </p:cNvPr>
            <p:cNvSpPr/>
            <p:nvPr/>
          </p:nvSpPr>
          <p:spPr>
            <a:xfrm>
              <a:off x="14414500" y="5118099"/>
              <a:ext cx="303530" cy="619761"/>
            </a:xfrm>
            <a:custGeom>
              <a:avLst/>
              <a:gdLst/>
              <a:ahLst/>
              <a:cxnLst>
                <a:cxn ang="0">
                  <a:pos x="wd2" y="hd2"/>
                </a:cxn>
                <a:cxn ang="5400000">
                  <a:pos x="wd2" y="hd2"/>
                </a:cxn>
                <a:cxn ang="10800000">
                  <a:pos x="wd2" y="hd2"/>
                </a:cxn>
                <a:cxn ang="16200000">
                  <a:pos x="wd2" y="hd2"/>
                </a:cxn>
              </a:cxnLst>
              <a:rect l="0" t="0" r="r" b="b"/>
              <a:pathLst>
                <a:path w="21600" h="21600" extrusionOk="0">
                  <a:moveTo>
                    <a:pt x="542" y="21600"/>
                  </a:moveTo>
                  <a:lnTo>
                    <a:pt x="542" y="18192"/>
                  </a:lnTo>
                  <a:lnTo>
                    <a:pt x="11749" y="8587"/>
                  </a:lnTo>
                  <a:cubicBezTo>
                    <a:pt x="12653" y="7790"/>
                    <a:pt x="13376" y="6551"/>
                    <a:pt x="13376" y="5134"/>
                  </a:cubicBezTo>
                  <a:cubicBezTo>
                    <a:pt x="13376" y="4161"/>
                    <a:pt x="12291" y="3630"/>
                    <a:pt x="10845" y="3630"/>
                  </a:cubicBezTo>
                  <a:cubicBezTo>
                    <a:pt x="9399" y="3630"/>
                    <a:pt x="8224" y="4116"/>
                    <a:pt x="8224" y="5090"/>
                  </a:cubicBezTo>
                  <a:lnTo>
                    <a:pt x="8224" y="6374"/>
                  </a:lnTo>
                  <a:lnTo>
                    <a:pt x="0" y="6374"/>
                  </a:lnTo>
                  <a:lnTo>
                    <a:pt x="0" y="5223"/>
                  </a:lnTo>
                  <a:cubicBezTo>
                    <a:pt x="0" y="3364"/>
                    <a:pt x="1084" y="2302"/>
                    <a:pt x="2982" y="1372"/>
                  </a:cubicBezTo>
                  <a:cubicBezTo>
                    <a:pt x="4971" y="443"/>
                    <a:pt x="7863" y="0"/>
                    <a:pt x="10845" y="0"/>
                  </a:cubicBezTo>
                  <a:cubicBezTo>
                    <a:pt x="13737" y="0"/>
                    <a:pt x="16268" y="310"/>
                    <a:pt x="18346" y="1239"/>
                  </a:cubicBezTo>
                  <a:cubicBezTo>
                    <a:pt x="20244" y="2080"/>
                    <a:pt x="21600" y="3408"/>
                    <a:pt x="21600" y="5267"/>
                  </a:cubicBezTo>
                  <a:cubicBezTo>
                    <a:pt x="21600" y="6772"/>
                    <a:pt x="20696" y="8543"/>
                    <a:pt x="19250" y="9738"/>
                  </a:cubicBezTo>
                  <a:lnTo>
                    <a:pt x="9399" y="17970"/>
                  </a:lnTo>
                  <a:lnTo>
                    <a:pt x="21600" y="17970"/>
                  </a:lnTo>
                  <a:lnTo>
                    <a:pt x="21600" y="21556"/>
                  </a:lnTo>
                  <a:lnTo>
                    <a:pt x="542" y="21556"/>
                  </a:lnTo>
                  <a:close/>
                </a:path>
              </a:pathLst>
            </a:custGeom>
            <a:solidFill>
              <a:schemeClr val="accent3">
                <a:lumMod val="75000"/>
              </a:schemeClr>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36" name="Shape">
              <a:extLst>
                <a:ext uri="{FF2B5EF4-FFF2-40B4-BE49-F238E27FC236}">
                  <a16:creationId xmlns:a16="http://schemas.microsoft.com/office/drawing/2014/main" id="{D5060B4C-A3AD-4269-93B7-E9225FABC95A}"/>
                </a:ext>
              </a:extLst>
            </p:cNvPr>
            <p:cNvSpPr/>
            <p:nvPr/>
          </p:nvSpPr>
          <p:spPr>
            <a:xfrm>
              <a:off x="14693900" y="5232399"/>
              <a:ext cx="302261" cy="626111"/>
            </a:xfrm>
            <a:custGeom>
              <a:avLst/>
              <a:gdLst/>
              <a:ahLst/>
              <a:cxnLst>
                <a:cxn ang="0">
                  <a:pos x="wd2" y="hd2"/>
                </a:cxn>
                <a:cxn ang="5400000">
                  <a:pos x="wd2" y="hd2"/>
                </a:cxn>
                <a:cxn ang="10800000">
                  <a:pos x="wd2" y="hd2"/>
                </a:cxn>
                <a:cxn ang="16200000">
                  <a:pos x="wd2" y="hd2"/>
                </a:cxn>
              </a:cxnLst>
              <a:rect l="0" t="0" r="r" b="b"/>
              <a:pathLst>
                <a:path w="21600" h="21600" extrusionOk="0">
                  <a:moveTo>
                    <a:pt x="18605" y="20242"/>
                  </a:moveTo>
                  <a:cubicBezTo>
                    <a:pt x="16608" y="21162"/>
                    <a:pt x="13795" y="21600"/>
                    <a:pt x="10800" y="21600"/>
                  </a:cubicBezTo>
                  <a:cubicBezTo>
                    <a:pt x="7896" y="21600"/>
                    <a:pt x="4992" y="21162"/>
                    <a:pt x="2995" y="20242"/>
                  </a:cubicBezTo>
                  <a:cubicBezTo>
                    <a:pt x="998" y="19366"/>
                    <a:pt x="0" y="18270"/>
                    <a:pt x="0" y="16430"/>
                  </a:cubicBezTo>
                  <a:lnTo>
                    <a:pt x="0" y="5170"/>
                  </a:lnTo>
                  <a:cubicBezTo>
                    <a:pt x="0" y="3330"/>
                    <a:pt x="1089" y="2278"/>
                    <a:pt x="2995" y="1358"/>
                  </a:cubicBezTo>
                  <a:cubicBezTo>
                    <a:pt x="4992" y="438"/>
                    <a:pt x="7805" y="0"/>
                    <a:pt x="10800" y="0"/>
                  </a:cubicBezTo>
                  <a:cubicBezTo>
                    <a:pt x="13704" y="0"/>
                    <a:pt x="16608" y="438"/>
                    <a:pt x="18605" y="1358"/>
                  </a:cubicBezTo>
                  <a:cubicBezTo>
                    <a:pt x="20602" y="2234"/>
                    <a:pt x="21600" y="3330"/>
                    <a:pt x="21600" y="5170"/>
                  </a:cubicBezTo>
                  <a:lnTo>
                    <a:pt x="21600" y="16430"/>
                  </a:lnTo>
                  <a:cubicBezTo>
                    <a:pt x="21600" y="18314"/>
                    <a:pt x="20511" y="19366"/>
                    <a:pt x="18605" y="20242"/>
                  </a:cubicBezTo>
                  <a:close/>
                  <a:moveTo>
                    <a:pt x="13341" y="5039"/>
                  </a:moveTo>
                  <a:cubicBezTo>
                    <a:pt x="13341" y="4075"/>
                    <a:pt x="12252" y="3593"/>
                    <a:pt x="10800" y="3593"/>
                  </a:cubicBezTo>
                  <a:cubicBezTo>
                    <a:pt x="9348" y="3593"/>
                    <a:pt x="8259" y="4075"/>
                    <a:pt x="8259" y="5039"/>
                  </a:cubicBezTo>
                  <a:lnTo>
                    <a:pt x="8259" y="16605"/>
                  </a:lnTo>
                  <a:cubicBezTo>
                    <a:pt x="8259" y="17569"/>
                    <a:pt x="9348" y="18051"/>
                    <a:pt x="10800" y="18051"/>
                  </a:cubicBezTo>
                  <a:cubicBezTo>
                    <a:pt x="12252" y="18051"/>
                    <a:pt x="13341" y="17569"/>
                    <a:pt x="13341" y="16605"/>
                  </a:cubicBezTo>
                  <a:lnTo>
                    <a:pt x="13341" y="5039"/>
                  </a:lnTo>
                  <a:close/>
                </a:path>
              </a:pathLst>
            </a:custGeom>
            <a:solidFill>
              <a:schemeClr val="accent3">
                <a:lumMod val="75000"/>
              </a:schemeClr>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37" name="Shape">
              <a:extLst>
                <a:ext uri="{FF2B5EF4-FFF2-40B4-BE49-F238E27FC236}">
                  <a16:creationId xmlns:a16="http://schemas.microsoft.com/office/drawing/2014/main" id="{B1839AFB-E6E9-4FF2-8A47-038BC8F165C7}"/>
                </a:ext>
              </a:extLst>
            </p:cNvPr>
            <p:cNvSpPr/>
            <p:nvPr/>
          </p:nvSpPr>
          <p:spPr>
            <a:xfrm>
              <a:off x="14960600" y="5079999"/>
              <a:ext cx="303530" cy="619761"/>
            </a:xfrm>
            <a:custGeom>
              <a:avLst/>
              <a:gdLst/>
              <a:ahLst/>
              <a:cxnLst>
                <a:cxn ang="0">
                  <a:pos x="wd2" y="hd2"/>
                </a:cxn>
                <a:cxn ang="5400000">
                  <a:pos x="wd2" y="hd2"/>
                </a:cxn>
                <a:cxn ang="10800000">
                  <a:pos x="wd2" y="hd2"/>
                </a:cxn>
                <a:cxn ang="16200000">
                  <a:pos x="wd2" y="hd2"/>
                </a:cxn>
              </a:cxnLst>
              <a:rect l="0" t="0" r="r" b="b"/>
              <a:pathLst>
                <a:path w="21600" h="21600" extrusionOk="0">
                  <a:moveTo>
                    <a:pt x="542" y="21600"/>
                  </a:moveTo>
                  <a:lnTo>
                    <a:pt x="542" y="18192"/>
                  </a:lnTo>
                  <a:lnTo>
                    <a:pt x="11749" y="8587"/>
                  </a:lnTo>
                  <a:cubicBezTo>
                    <a:pt x="12653" y="7790"/>
                    <a:pt x="13376" y="6551"/>
                    <a:pt x="13376" y="5134"/>
                  </a:cubicBezTo>
                  <a:cubicBezTo>
                    <a:pt x="13376" y="4161"/>
                    <a:pt x="12291" y="3630"/>
                    <a:pt x="10845" y="3630"/>
                  </a:cubicBezTo>
                  <a:cubicBezTo>
                    <a:pt x="9399" y="3630"/>
                    <a:pt x="8224" y="4116"/>
                    <a:pt x="8224" y="5090"/>
                  </a:cubicBezTo>
                  <a:lnTo>
                    <a:pt x="8224" y="6374"/>
                  </a:lnTo>
                  <a:lnTo>
                    <a:pt x="0" y="6374"/>
                  </a:lnTo>
                  <a:lnTo>
                    <a:pt x="0" y="5223"/>
                  </a:lnTo>
                  <a:cubicBezTo>
                    <a:pt x="0" y="3364"/>
                    <a:pt x="1084" y="2302"/>
                    <a:pt x="2982" y="1372"/>
                  </a:cubicBezTo>
                  <a:cubicBezTo>
                    <a:pt x="4971" y="443"/>
                    <a:pt x="7863" y="0"/>
                    <a:pt x="10845" y="0"/>
                  </a:cubicBezTo>
                  <a:cubicBezTo>
                    <a:pt x="13737" y="0"/>
                    <a:pt x="16268" y="310"/>
                    <a:pt x="18346" y="1239"/>
                  </a:cubicBezTo>
                  <a:cubicBezTo>
                    <a:pt x="20244" y="2080"/>
                    <a:pt x="21600" y="3408"/>
                    <a:pt x="21600" y="5267"/>
                  </a:cubicBezTo>
                  <a:cubicBezTo>
                    <a:pt x="21600" y="6772"/>
                    <a:pt x="20696" y="8543"/>
                    <a:pt x="19250" y="9738"/>
                  </a:cubicBezTo>
                  <a:lnTo>
                    <a:pt x="9399" y="17970"/>
                  </a:lnTo>
                  <a:lnTo>
                    <a:pt x="21600" y="17970"/>
                  </a:lnTo>
                  <a:lnTo>
                    <a:pt x="21600" y="21556"/>
                  </a:lnTo>
                  <a:lnTo>
                    <a:pt x="542" y="21556"/>
                  </a:lnTo>
                  <a:close/>
                </a:path>
              </a:pathLst>
            </a:custGeom>
            <a:solidFill>
              <a:schemeClr val="accent3">
                <a:lumMod val="75000"/>
              </a:schemeClr>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38" name="Shape">
              <a:extLst>
                <a:ext uri="{FF2B5EF4-FFF2-40B4-BE49-F238E27FC236}">
                  <a16:creationId xmlns:a16="http://schemas.microsoft.com/office/drawing/2014/main" id="{98273941-A2CD-4C6A-B0CF-D70AF2FBA636}"/>
                </a:ext>
              </a:extLst>
            </p:cNvPr>
            <p:cNvSpPr/>
            <p:nvPr/>
          </p:nvSpPr>
          <p:spPr>
            <a:xfrm>
              <a:off x="15252700" y="5181600"/>
              <a:ext cx="209550" cy="612141"/>
            </a:xfrm>
            <a:custGeom>
              <a:avLst/>
              <a:gdLst/>
              <a:ahLst/>
              <a:cxnLst>
                <a:cxn ang="0">
                  <a:pos x="wd2" y="hd2"/>
                </a:cxn>
                <a:cxn ang="5400000">
                  <a:pos x="wd2" y="hd2"/>
                </a:cxn>
                <a:cxn ang="10800000">
                  <a:pos x="wd2" y="hd2"/>
                </a:cxn>
                <a:cxn ang="16200000">
                  <a:pos x="wd2" y="hd2"/>
                </a:cxn>
              </a:cxnLst>
              <a:rect l="0" t="0" r="r" b="b"/>
              <a:pathLst>
                <a:path w="21600" h="21600" extrusionOk="0">
                  <a:moveTo>
                    <a:pt x="9687" y="21510"/>
                  </a:moveTo>
                  <a:lnTo>
                    <a:pt x="9687" y="4705"/>
                  </a:lnTo>
                  <a:lnTo>
                    <a:pt x="0" y="7081"/>
                  </a:lnTo>
                  <a:lnTo>
                    <a:pt x="0" y="2554"/>
                  </a:lnTo>
                  <a:lnTo>
                    <a:pt x="9687" y="0"/>
                  </a:lnTo>
                  <a:lnTo>
                    <a:pt x="21600" y="0"/>
                  </a:lnTo>
                  <a:lnTo>
                    <a:pt x="21600" y="21600"/>
                  </a:lnTo>
                  <a:lnTo>
                    <a:pt x="9687" y="21600"/>
                  </a:lnTo>
                  <a:close/>
                </a:path>
              </a:pathLst>
            </a:custGeom>
            <a:solidFill>
              <a:schemeClr val="accent3">
                <a:lumMod val="75000"/>
              </a:schemeClr>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Goodbye 2020, Welcome 2021 – Slide Template</a:t>
            </a:r>
          </a:p>
        </p:txBody>
      </p:sp>
      <p:grpSp>
        <p:nvGrpSpPr>
          <p:cNvPr id="24" name="Group 23">
            <a:extLst>
              <a:ext uri="{FF2B5EF4-FFF2-40B4-BE49-F238E27FC236}">
                <a16:creationId xmlns:a16="http://schemas.microsoft.com/office/drawing/2014/main" id="{B7906AF3-ADF1-4915-8608-C62C2B1B1E7E}"/>
              </a:ext>
            </a:extLst>
          </p:cNvPr>
          <p:cNvGrpSpPr/>
          <p:nvPr/>
        </p:nvGrpSpPr>
        <p:grpSpPr>
          <a:xfrm>
            <a:off x="0" y="977556"/>
            <a:ext cx="12192000" cy="5324306"/>
            <a:chOff x="12039599" y="5079999"/>
            <a:chExt cx="3591561" cy="1568452"/>
          </a:xfrm>
        </p:grpSpPr>
        <p:sp>
          <p:nvSpPr>
            <p:cNvPr id="25" name="Shape">
              <a:extLst>
                <a:ext uri="{FF2B5EF4-FFF2-40B4-BE49-F238E27FC236}">
                  <a16:creationId xmlns:a16="http://schemas.microsoft.com/office/drawing/2014/main" id="{A8FA5F51-79FC-44E8-811E-6396E961755C}"/>
                </a:ext>
              </a:extLst>
            </p:cNvPr>
            <p:cNvSpPr/>
            <p:nvPr/>
          </p:nvSpPr>
          <p:spPr>
            <a:xfrm>
              <a:off x="14312899" y="5702299"/>
              <a:ext cx="1318261" cy="94615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73" y="21600"/>
                  </a:lnTo>
                  <a:lnTo>
                    <a:pt x="21600" y="21600"/>
                  </a:lnTo>
                  <a:lnTo>
                    <a:pt x="21600" y="4349"/>
                  </a:lnTo>
                  <a:close/>
                </a:path>
              </a:pathLst>
            </a:custGeom>
            <a:solidFill>
              <a:schemeClr val="bg2">
                <a:lumMod val="25000"/>
              </a:schemeClr>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08A261D8-1481-4947-A6C0-7FBB59C95845}"/>
                </a:ext>
              </a:extLst>
            </p:cNvPr>
            <p:cNvSpPr/>
            <p:nvPr/>
          </p:nvSpPr>
          <p:spPr>
            <a:xfrm>
              <a:off x="14799308" y="5944870"/>
              <a:ext cx="831852" cy="703581"/>
            </a:xfrm>
            <a:custGeom>
              <a:avLst/>
              <a:gdLst/>
              <a:ahLst/>
              <a:cxnLst>
                <a:cxn ang="0">
                  <a:pos x="wd2" y="hd2"/>
                </a:cxn>
                <a:cxn ang="5400000">
                  <a:pos x="wd2" y="hd2"/>
                </a:cxn>
                <a:cxn ang="10800000">
                  <a:pos x="wd2" y="hd2"/>
                </a:cxn>
                <a:cxn ang="16200000">
                  <a:pos x="wd2" y="hd2"/>
                </a:cxn>
              </a:cxnLst>
              <a:rect l="0" t="0" r="r" b="b"/>
              <a:pathLst>
                <a:path w="21600" h="21600" extrusionOk="0">
                  <a:moveTo>
                    <a:pt x="0" y="1871"/>
                  </a:moveTo>
                  <a:lnTo>
                    <a:pt x="1583" y="21600"/>
                  </a:lnTo>
                  <a:lnTo>
                    <a:pt x="8145" y="21600"/>
                  </a:lnTo>
                  <a:lnTo>
                    <a:pt x="6200" y="0"/>
                  </a:lnTo>
                  <a:lnTo>
                    <a:pt x="0" y="1871"/>
                  </a:lnTo>
                  <a:lnTo>
                    <a:pt x="0" y="1871"/>
                  </a:lnTo>
                  <a:close/>
                  <a:moveTo>
                    <a:pt x="19456" y="10293"/>
                  </a:moveTo>
                  <a:lnTo>
                    <a:pt x="21600" y="21600"/>
                  </a:lnTo>
                  <a:lnTo>
                    <a:pt x="21600" y="11307"/>
                  </a:lnTo>
                  <a:lnTo>
                    <a:pt x="19456" y="10293"/>
                  </a:lnTo>
                  <a:lnTo>
                    <a:pt x="19456" y="10293"/>
                  </a:lnTo>
                  <a:close/>
                  <a:moveTo>
                    <a:pt x="12861" y="6784"/>
                  </a:moveTo>
                  <a:lnTo>
                    <a:pt x="14939" y="21600"/>
                  </a:lnTo>
                  <a:lnTo>
                    <a:pt x="18006" y="21600"/>
                  </a:lnTo>
                  <a:lnTo>
                    <a:pt x="17643" y="7642"/>
                  </a:lnTo>
                  <a:lnTo>
                    <a:pt x="12861" y="6784"/>
                  </a:ln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27" name="Shape">
              <a:extLst>
                <a:ext uri="{FF2B5EF4-FFF2-40B4-BE49-F238E27FC236}">
                  <a16:creationId xmlns:a16="http://schemas.microsoft.com/office/drawing/2014/main" id="{63E6B161-879A-448C-952C-DFCFFF7F1AB5}"/>
                </a:ext>
              </a:extLst>
            </p:cNvPr>
            <p:cNvSpPr/>
            <p:nvPr/>
          </p:nvSpPr>
          <p:spPr>
            <a:xfrm>
              <a:off x="14312899" y="5575300"/>
              <a:ext cx="1318261" cy="73787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1071" y="2231"/>
                  </a:lnTo>
                  <a:lnTo>
                    <a:pt x="6097" y="2231"/>
                  </a:lnTo>
                  <a:lnTo>
                    <a:pt x="0" y="3718"/>
                  </a:lnTo>
                  <a:lnTo>
                    <a:pt x="7970" y="12603"/>
                  </a:lnTo>
                  <a:lnTo>
                    <a:pt x="11882" y="10819"/>
                  </a:lnTo>
                  <a:lnTo>
                    <a:pt x="16086" y="17287"/>
                  </a:lnTo>
                  <a:lnTo>
                    <a:pt x="19103" y="18105"/>
                  </a:lnTo>
                  <a:lnTo>
                    <a:pt x="20247" y="20633"/>
                  </a:lnTo>
                  <a:lnTo>
                    <a:pt x="21600" y="21600"/>
                  </a:ln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28" name="Shape">
              <a:extLst>
                <a:ext uri="{FF2B5EF4-FFF2-40B4-BE49-F238E27FC236}">
                  <a16:creationId xmlns:a16="http://schemas.microsoft.com/office/drawing/2014/main" id="{1B9129A5-956A-4E99-8D63-C7469A5F033A}"/>
                </a:ext>
              </a:extLst>
            </p:cNvPr>
            <p:cNvSpPr/>
            <p:nvPr/>
          </p:nvSpPr>
          <p:spPr>
            <a:xfrm>
              <a:off x="12039599" y="5702299"/>
              <a:ext cx="1318261" cy="94615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206" y="21600"/>
                  </a:lnTo>
                  <a:lnTo>
                    <a:pt x="0" y="21600"/>
                  </a:lnTo>
                  <a:lnTo>
                    <a:pt x="0" y="4349"/>
                  </a:lnTo>
                  <a:close/>
                </a:path>
              </a:pathLst>
            </a:custGeom>
            <a:solidFill>
              <a:schemeClr val="bg2">
                <a:lumMod val="25000"/>
              </a:schemeClr>
            </a:solidFill>
            <a:ln w="12700">
              <a:miter lim="400000"/>
            </a:ln>
          </p:spPr>
          <p:txBody>
            <a:bodyPr lIns="38100" tIns="38100" rIns="38100" bIns="38100" anchor="ctr"/>
            <a:lstStyle/>
            <a:p>
              <a:pPr>
                <a:defRPr sz="3000">
                  <a:solidFill>
                    <a:srgbClr val="FFFFFF"/>
                  </a:solidFill>
                </a:defRPr>
              </a:pPr>
              <a:endParaRPr/>
            </a:p>
          </p:txBody>
        </p:sp>
        <p:sp>
          <p:nvSpPr>
            <p:cNvPr id="29" name="Shape">
              <a:extLst>
                <a:ext uri="{FF2B5EF4-FFF2-40B4-BE49-F238E27FC236}">
                  <a16:creationId xmlns:a16="http://schemas.microsoft.com/office/drawing/2014/main" id="{5E7DB38E-69B3-4F9D-B878-C3483C6B9D0F}"/>
                </a:ext>
              </a:extLst>
            </p:cNvPr>
            <p:cNvSpPr/>
            <p:nvPr/>
          </p:nvSpPr>
          <p:spPr>
            <a:xfrm>
              <a:off x="12039599" y="5944870"/>
              <a:ext cx="830582" cy="703581"/>
            </a:xfrm>
            <a:custGeom>
              <a:avLst/>
              <a:gdLst/>
              <a:ahLst/>
              <a:cxnLst>
                <a:cxn ang="0">
                  <a:pos x="wd2" y="hd2"/>
                </a:cxn>
                <a:cxn ang="5400000">
                  <a:pos x="wd2" y="hd2"/>
                </a:cxn>
                <a:cxn ang="10800000">
                  <a:pos x="wd2" y="hd2"/>
                </a:cxn>
                <a:cxn ang="16200000">
                  <a:pos x="wd2" y="hd2"/>
                </a:cxn>
              </a:cxnLst>
              <a:rect l="0" t="0" r="r" b="b"/>
              <a:pathLst>
                <a:path w="21600" h="21600" extrusionOk="0">
                  <a:moveTo>
                    <a:pt x="21600" y="1871"/>
                  </a:moveTo>
                  <a:lnTo>
                    <a:pt x="15424" y="0"/>
                  </a:lnTo>
                  <a:lnTo>
                    <a:pt x="13475" y="21600"/>
                  </a:lnTo>
                  <a:lnTo>
                    <a:pt x="20048" y="21600"/>
                  </a:lnTo>
                  <a:lnTo>
                    <a:pt x="21600" y="1871"/>
                  </a:lnTo>
                  <a:lnTo>
                    <a:pt x="21600" y="1871"/>
                  </a:lnTo>
                  <a:close/>
                  <a:moveTo>
                    <a:pt x="2147" y="10293"/>
                  </a:moveTo>
                  <a:lnTo>
                    <a:pt x="0" y="11268"/>
                  </a:lnTo>
                  <a:lnTo>
                    <a:pt x="0" y="21561"/>
                  </a:lnTo>
                  <a:lnTo>
                    <a:pt x="2147" y="10293"/>
                  </a:lnTo>
                  <a:lnTo>
                    <a:pt x="2147" y="10293"/>
                  </a:lnTo>
                  <a:close/>
                  <a:moveTo>
                    <a:pt x="3963" y="7642"/>
                  </a:moveTo>
                  <a:lnTo>
                    <a:pt x="3600" y="21600"/>
                  </a:lnTo>
                  <a:lnTo>
                    <a:pt x="6672" y="21600"/>
                  </a:lnTo>
                  <a:lnTo>
                    <a:pt x="8752" y="6784"/>
                  </a:lnTo>
                  <a:lnTo>
                    <a:pt x="3963" y="7642"/>
                  </a:lnTo>
                  <a:close/>
                </a:path>
              </a:pathLst>
            </a:custGeom>
            <a:solidFill>
              <a:schemeClr val="bg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30" name="Shape">
              <a:extLst>
                <a:ext uri="{FF2B5EF4-FFF2-40B4-BE49-F238E27FC236}">
                  <a16:creationId xmlns:a16="http://schemas.microsoft.com/office/drawing/2014/main" id="{D7005C4A-6B3C-46A0-9E6A-A12F68C15A6C}"/>
                </a:ext>
              </a:extLst>
            </p:cNvPr>
            <p:cNvSpPr/>
            <p:nvPr/>
          </p:nvSpPr>
          <p:spPr>
            <a:xfrm>
              <a:off x="12039599" y="5575300"/>
              <a:ext cx="1318261" cy="73787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509" y="2231"/>
                  </a:lnTo>
                  <a:lnTo>
                    <a:pt x="15503" y="2231"/>
                  </a:lnTo>
                  <a:lnTo>
                    <a:pt x="21600" y="3718"/>
                  </a:lnTo>
                  <a:lnTo>
                    <a:pt x="13609" y="12603"/>
                  </a:lnTo>
                  <a:lnTo>
                    <a:pt x="9718" y="10819"/>
                  </a:lnTo>
                  <a:lnTo>
                    <a:pt x="5514" y="17287"/>
                  </a:lnTo>
                  <a:lnTo>
                    <a:pt x="2497" y="18105"/>
                  </a:lnTo>
                  <a:lnTo>
                    <a:pt x="1353" y="20633"/>
                  </a:lnTo>
                  <a:lnTo>
                    <a:pt x="0" y="21600"/>
                  </a:ln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31" name="Shape">
              <a:extLst>
                <a:ext uri="{FF2B5EF4-FFF2-40B4-BE49-F238E27FC236}">
                  <a16:creationId xmlns:a16="http://schemas.microsoft.com/office/drawing/2014/main" id="{ED9C96FE-E8FB-4FE7-9CBE-A012687E41B0}"/>
                </a:ext>
              </a:extLst>
            </p:cNvPr>
            <p:cNvSpPr/>
            <p:nvPr/>
          </p:nvSpPr>
          <p:spPr>
            <a:xfrm>
              <a:off x="12242799" y="5232400"/>
              <a:ext cx="290831" cy="593091"/>
            </a:xfrm>
            <a:custGeom>
              <a:avLst/>
              <a:gdLst/>
              <a:ahLst/>
              <a:cxnLst>
                <a:cxn ang="0">
                  <a:pos x="wd2" y="hd2"/>
                </a:cxn>
                <a:cxn ang="5400000">
                  <a:pos x="wd2" y="hd2"/>
                </a:cxn>
                <a:cxn ang="10800000">
                  <a:pos x="wd2" y="hd2"/>
                </a:cxn>
                <a:cxn ang="16200000">
                  <a:pos x="wd2" y="hd2"/>
                </a:cxn>
              </a:cxnLst>
              <a:rect l="0" t="0" r="r" b="b"/>
              <a:pathLst>
                <a:path w="21600" h="21600" extrusionOk="0">
                  <a:moveTo>
                    <a:pt x="472" y="21600"/>
                  </a:moveTo>
                  <a:lnTo>
                    <a:pt x="472" y="18177"/>
                  </a:lnTo>
                  <a:lnTo>
                    <a:pt x="11696" y="8557"/>
                  </a:lnTo>
                  <a:cubicBezTo>
                    <a:pt x="12639" y="7770"/>
                    <a:pt x="13394" y="6522"/>
                    <a:pt x="13394" y="5088"/>
                  </a:cubicBezTo>
                  <a:cubicBezTo>
                    <a:pt x="13394" y="4116"/>
                    <a:pt x="12356" y="3608"/>
                    <a:pt x="10847" y="3608"/>
                  </a:cubicBezTo>
                  <a:cubicBezTo>
                    <a:pt x="9338" y="3608"/>
                    <a:pt x="8206" y="4070"/>
                    <a:pt x="8206" y="5088"/>
                  </a:cubicBezTo>
                  <a:lnTo>
                    <a:pt x="8206" y="6383"/>
                  </a:lnTo>
                  <a:lnTo>
                    <a:pt x="0" y="6383"/>
                  </a:lnTo>
                  <a:lnTo>
                    <a:pt x="0" y="5227"/>
                  </a:lnTo>
                  <a:cubicBezTo>
                    <a:pt x="0" y="3376"/>
                    <a:pt x="1038" y="2266"/>
                    <a:pt x="3018" y="1388"/>
                  </a:cubicBezTo>
                  <a:cubicBezTo>
                    <a:pt x="4999" y="463"/>
                    <a:pt x="7923" y="0"/>
                    <a:pt x="10847" y="0"/>
                  </a:cubicBezTo>
                  <a:cubicBezTo>
                    <a:pt x="13771" y="0"/>
                    <a:pt x="16318" y="324"/>
                    <a:pt x="18299" y="1249"/>
                  </a:cubicBezTo>
                  <a:cubicBezTo>
                    <a:pt x="20185" y="2081"/>
                    <a:pt x="21506" y="3423"/>
                    <a:pt x="21506" y="5273"/>
                  </a:cubicBezTo>
                  <a:cubicBezTo>
                    <a:pt x="21506" y="6753"/>
                    <a:pt x="20562" y="8557"/>
                    <a:pt x="19148" y="9759"/>
                  </a:cubicBezTo>
                  <a:lnTo>
                    <a:pt x="9338" y="17992"/>
                  </a:lnTo>
                  <a:lnTo>
                    <a:pt x="21600" y="17992"/>
                  </a:lnTo>
                  <a:lnTo>
                    <a:pt x="21600" y="21600"/>
                  </a:lnTo>
                  <a:lnTo>
                    <a:pt x="472" y="21600"/>
                  </a:lnTo>
                  <a:close/>
                </a:path>
              </a:pathLst>
            </a:custGeom>
            <a:solidFill>
              <a:schemeClr val="accent5"/>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32" name="Shape">
              <a:extLst>
                <a:ext uri="{FF2B5EF4-FFF2-40B4-BE49-F238E27FC236}">
                  <a16:creationId xmlns:a16="http://schemas.microsoft.com/office/drawing/2014/main" id="{FE731E8C-92AE-4D57-9568-10B63E41C5E5}"/>
                </a:ext>
              </a:extLst>
            </p:cNvPr>
            <p:cNvSpPr/>
            <p:nvPr/>
          </p:nvSpPr>
          <p:spPr>
            <a:xfrm>
              <a:off x="12509500" y="5143500"/>
              <a:ext cx="289560" cy="600710"/>
            </a:xfrm>
            <a:custGeom>
              <a:avLst/>
              <a:gdLst/>
              <a:ahLst/>
              <a:cxnLst>
                <a:cxn ang="0">
                  <a:pos x="wd2" y="hd2"/>
                </a:cxn>
                <a:cxn ang="5400000">
                  <a:pos x="wd2" y="hd2"/>
                </a:cxn>
                <a:cxn ang="10800000">
                  <a:pos x="wd2" y="hd2"/>
                </a:cxn>
                <a:cxn ang="16200000">
                  <a:pos x="wd2" y="hd2"/>
                </a:cxn>
              </a:cxnLst>
              <a:rect l="0" t="0" r="r" b="b"/>
              <a:pathLst>
                <a:path w="21600" h="21600" extrusionOk="0">
                  <a:moveTo>
                    <a:pt x="18568" y="20230"/>
                  </a:moveTo>
                  <a:cubicBezTo>
                    <a:pt x="16579" y="21143"/>
                    <a:pt x="13737" y="21600"/>
                    <a:pt x="10800" y="21600"/>
                  </a:cubicBezTo>
                  <a:cubicBezTo>
                    <a:pt x="7863" y="21600"/>
                    <a:pt x="4926" y="21143"/>
                    <a:pt x="3032" y="20230"/>
                  </a:cubicBezTo>
                  <a:cubicBezTo>
                    <a:pt x="1042" y="19362"/>
                    <a:pt x="0" y="18266"/>
                    <a:pt x="0" y="16440"/>
                  </a:cubicBezTo>
                  <a:lnTo>
                    <a:pt x="0" y="5160"/>
                  </a:lnTo>
                  <a:cubicBezTo>
                    <a:pt x="0" y="3334"/>
                    <a:pt x="1042" y="2238"/>
                    <a:pt x="3032" y="1370"/>
                  </a:cubicBezTo>
                  <a:cubicBezTo>
                    <a:pt x="5021" y="457"/>
                    <a:pt x="7863" y="0"/>
                    <a:pt x="10800" y="0"/>
                  </a:cubicBezTo>
                  <a:cubicBezTo>
                    <a:pt x="13737" y="0"/>
                    <a:pt x="16674" y="457"/>
                    <a:pt x="18568" y="1370"/>
                  </a:cubicBezTo>
                  <a:cubicBezTo>
                    <a:pt x="20558" y="2238"/>
                    <a:pt x="21600" y="3334"/>
                    <a:pt x="21600" y="5160"/>
                  </a:cubicBezTo>
                  <a:lnTo>
                    <a:pt x="21600" y="16440"/>
                  </a:lnTo>
                  <a:cubicBezTo>
                    <a:pt x="21600" y="18266"/>
                    <a:pt x="20558" y="19317"/>
                    <a:pt x="18568" y="20230"/>
                  </a:cubicBezTo>
                  <a:close/>
                  <a:moveTo>
                    <a:pt x="13358" y="5023"/>
                  </a:moveTo>
                  <a:cubicBezTo>
                    <a:pt x="13358" y="4064"/>
                    <a:pt x="12221" y="3562"/>
                    <a:pt x="10800" y="3562"/>
                  </a:cubicBezTo>
                  <a:cubicBezTo>
                    <a:pt x="9284" y="3562"/>
                    <a:pt x="8242" y="4019"/>
                    <a:pt x="8242" y="5023"/>
                  </a:cubicBezTo>
                  <a:lnTo>
                    <a:pt x="8242" y="16577"/>
                  </a:lnTo>
                  <a:cubicBezTo>
                    <a:pt x="8242" y="17536"/>
                    <a:pt x="9379" y="18038"/>
                    <a:pt x="10800" y="18038"/>
                  </a:cubicBezTo>
                  <a:cubicBezTo>
                    <a:pt x="12316" y="18038"/>
                    <a:pt x="13358" y="17581"/>
                    <a:pt x="13358" y="16577"/>
                  </a:cubicBezTo>
                  <a:lnTo>
                    <a:pt x="13358" y="5023"/>
                  </a:lnTo>
                  <a:close/>
                </a:path>
              </a:pathLst>
            </a:custGeom>
            <a:solidFill>
              <a:schemeClr val="accent5"/>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33" name="Shape">
              <a:extLst>
                <a:ext uri="{FF2B5EF4-FFF2-40B4-BE49-F238E27FC236}">
                  <a16:creationId xmlns:a16="http://schemas.microsoft.com/office/drawing/2014/main" id="{25BD6A39-CD62-43F7-90F7-8B1423B30F88}"/>
                </a:ext>
              </a:extLst>
            </p:cNvPr>
            <p:cNvSpPr/>
            <p:nvPr/>
          </p:nvSpPr>
          <p:spPr>
            <a:xfrm rot="837796">
              <a:off x="12807385" y="5197150"/>
              <a:ext cx="290831" cy="593091"/>
            </a:xfrm>
            <a:custGeom>
              <a:avLst/>
              <a:gdLst/>
              <a:ahLst/>
              <a:cxnLst>
                <a:cxn ang="0">
                  <a:pos x="wd2" y="hd2"/>
                </a:cxn>
                <a:cxn ang="5400000">
                  <a:pos x="wd2" y="hd2"/>
                </a:cxn>
                <a:cxn ang="10800000">
                  <a:pos x="wd2" y="hd2"/>
                </a:cxn>
                <a:cxn ang="16200000">
                  <a:pos x="wd2" y="hd2"/>
                </a:cxn>
              </a:cxnLst>
              <a:rect l="0" t="0" r="r" b="b"/>
              <a:pathLst>
                <a:path w="21600" h="21600" extrusionOk="0">
                  <a:moveTo>
                    <a:pt x="472" y="21600"/>
                  </a:moveTo>
                  <a:lnTo>
                    <a:pt x="472" y="18177"/>
                  </a:lnTo>
                  <a:lnTo>
                    <a:pt x="11696" y="8557"/>
                  </a:lnTo>
                  <a:cubicBezTo>
                    <a:pt x="12639" y="7770"/>
                    <a:pt x="13394" y="6522"/>
                    <a:pt x="13394" y="5088"/>
                  </a:cubicBezTo>
                  <a:cubicBezTo>
                    <a:pt x="13394" y="4116"/>
                    <a:pt x="12356" y="3608"/>
                    <a:pt x="10847" y="3608"/>
                  </a:cubicBezTo>
                  <a:cubicBezTo>
                    <a:pt x="9338" y="3608"/>
                    <a:pt x="8206" y="4070"/>
                    <a:pt x="8206" y="5088"/>
                  </a:cubicBezTo>
                  <a:lnTo>
                    <a:pt x="8206" y="6383"/>
                  </a:lnTo>
                  <a:lnTo>
                    <a:pt x="0" y="6383"/>
                  </a:lnTo>
                  <a:lnTo>
                    <a:pt x="0" y="5227"/>
                  </a:lnTo>
                  <a:cubicBezTo>
                    <a:pt x="0" y="3376"/>
                    <a:pt x="1038" y="2266"/>
                    <a:pt x="3018" y="1388"/>
                  </a:cubicBezTo>
                  <a:cubicBezTo>
                    <a:pt x="4999" y="463"/>
                    <a:pt x="7923" y="0"/>
                    <a:pt x="10847" y="0"/>
                  </a:cubicBezTo>
                  <a:cubicBezTo>
                    <a:pt x="13771" y="0"/>
                    <a:pt x="16318" y="324"/>
                    <a:pt x="18299" y="1249"/>
                  </a:cubicBezTo>
                  <a:cubicBezTo>
                    <a:pt x="20185" y="2081"/>
                    <a:pt x="21506" y="3423"/>
                    <a:pt x="21506" y="5273"/>
                  </a:cubicBezTo>
                  <a:cubicBezTo>
                    <a:pt x="21506" y="6753"/>
                    <a:pt x="20562" y="8557"/>
                    <a:pt x="19148" y="9759"/>
                  </a:cubicBezTo>
                  <a:lnTo>
                    <a:pt x="9338" y="17992"/>
                  </a:lnTo>
                  <a:lnTo>
                    <a:pt x="21600" y="17992"/>
                  </a:lnTo>
                  <a:lnTo>
                    <a:pt x="21600" y="21600"/>
                  </a:lnTo>
                  <a:lnTo>
                    <a:pt x="472" y="21600"/>
                  </a:lnTo>
                  <a:close/>
                </a:path>
              </a:pathLst>
            </a:custGeom>
            <a:solidFill>
              <a:schemeClr val="accent5"/>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34" name="Shape">
              <a:extLst>
                <a:ext uri="{FF2B5EF4-FFF2-40B4-BE49-F238E27FC236}">
                  <a16:creationId xmlns:a16="http://schemas.microsoft.com/office/drawing/2014/main" id="{87F148E3-5296-419E-BC9B-3E65FB23BEFF}"/>
                </a:ext>
              </a:extLst>
            </p:cNvPr>
            <p:cNvSpPr/>
            <p:nvPr/>
          </p:nvSpPr>
          <p:spPr>
            <a:xfrm rot="1579291">
              <a:off x="13038312" y="5364411"/>
              <a:ext cx="543559" cy="548778"/>
            </a:xfrm>
            <a:custGeom>
              <a:avLst/>
              <a:gdLst/>
              <a:ahLst/>
              <a:cxnLst>
                <a:cxn ang="0">
                  <a:pos x="wd2" y="hd2"/>
                </a:cxn>
                <a:cxn ang="5400000">
                  <a:pos x="wd2" y="hd2"/>
                </a:cxn>
                <a:cxn ang="10800000">
                  <a:pos x="wd2" y="hd2"/>
                </a:cxn>
                <a:cxn ang="16200000">
                  <a:pos x="wd2" y="hd2"/>
                </a:cxn>
              </a:cxnLst>
              <a:rect l="0" t="0" r="r" b="b"/>
              <a:pathLst>
                <a:path w="21600" h="21506" extrusionOk="0">
                  <a:moveTo>
                    <a:pt x="5905" y="21503"/>
                  </a:moveTo>
                  <a:cubicBezTo>
                    <a:pt x="4391" y="21553"/>
                    <a:pt x="2927" y="20906"/>
                    <a:pt x="1817" y="19811"/>
                  </a:cubicBezTo>
                  <a:cubicBezTo>
                    <a:pt x="707" y="18766"/>
                    <a:pt x="0" y="17323"/>
                    <a:pt x="0" y="15830"/>
                  </a:cubicBezTo>
                  <a:cubicBezTo>
                    <a:pt x="0" y="14386"/>
                    <a:pt x="505" y="13092"/>
                    <a:pt x="2019" y="11549"/>
                  </a:cubicBezTo>
                  <a:lnTo>
                    <a:pt x="11406" y="2093"/>
                  </a:lnTo>
                  <a:cubicBezTo>
                    <a:pt x="12920" y="550"/>
                    <a:pt x="14232" y="3"/>
                    <a:pt x="15695" y="3"/>
                  </a:cubicBezTo>
                  <a:cubicBezTo>
                    <a:pt x="17209" y="-47"/>
                    <a:pt x="18673" y="600"/>
                    <a:pt x="19783" y="1695"/>
                  </a:cubicBezTo>
                  <a:cubicBezTo>
                    <a:pt x="20893" y="2740"/>
                    <a:pt x="21600" y="4183"/>
                    <a:pt x="21600" y="5676"/>
                  </a:cubicBezTo>
                  <a:cubicBezTo>
                    <a:pt x="21600" y="7120"/>
                    <a:pt x="21095" y="8414"/>
                    <a:pt x="19581" y="9957"/>
                  </a:cubicBezTo>
                  <a:lnTo>
                    <a:pt x="10194" y="19413"/>
                  </a:lnTo>
                  <a:cubicBezTo>
                    <a:pt x="8680" y="20956"/>
                    <a:pt x="7419" y="21503"/>
                    <a:pt x="5905" y="21503"/>
                  </a:cubicBezTo>
                  <a:close/>
                  <a:moveTo>
                    <a:pt x="16604" y="6821"/>
                  </a:moveTo>
                  <a:cubicBezTo>
                    <a:pt x="17411" y="5975"/>
                    <a:pt x="17411" y="5179"/>
                    <a:pt x="16856" y="4681"/>
                  </a:cubicBezTo>
                  <a:cubicBezTo>
                    <a:pt x="16301" y="4134"/>
                    <a:pt x="15494" y="4134"/>
                    <a:pt x="14686" y="4980"/>
                  </a:cubicBezTo>
                  <a:lnTo>
                    <a:pt x="5047" y="14685"/>
                  </a:lnTo>
                  <a:cubicBezTo>
                    <a:pt x="4239" y="15531"/>
                    <a:pt x="4239" y="16327"/>
                    <a:pt x="4794" y="16825"/>
                  </a:cubicBezTo>
                  <a:cubicBezTo>
                    <a:pt x="5350" y="17372"/>
                    <a:pt x="6157" y="17372"/>
                    <a:pt x="6965" y="16526"/>
                  </a:cubicBezTo>
                  <a:lnTo>
                    <a:pt x="16604" y="6821"/>
                  </a:lnTo>
                  <a:close/>
                </a:path>
              </a:pathLst>
            </a:custGeom>
            <a:solidFill>
              <a:schemeClr val="accent5"/>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35" name="Shape">
              <a:extLst>
                <a:ext uri="{FF2B5EF4-FFF2-40B4-BE49-F238E27FC236}">
                  <a16:creationId xmlns:a16="http://schemas.microsoft.com/office/drawing/2014/main" id="{7BDEE3EC-3B2C-4922-8503-1D3CEF66763A}"/>
                </a:ext>
              </a:extLst>
            </p:cNvPr>
            <p:cNvSpPr/>
            <p:nvPr/>
          </p:nvSpPr>
          <p:spPr>
            <a:xfrm>
              <a:off x="14414500" y="5118099"/>
              <a:ext cx="303530" cy="619761"/>
            </a:xfrm>
            <a:custGeom>
              <a:avLst/>
              <a:gdLst/>
              <a:ahLst/>
              <a:cxnLst>
                <a:cxn ang="0">
                  <a:pos x="wd2" y="hd2"/>
                </a:cxn>
                <a:cxn ang="5400000">
                  <a:pos x="wd2" y="hd2"/>
                </a:cxn>
                <a:cxn ang="10800000">
                  <a:pos x="wd2" y="hd2"/>
                </a:cxn>
                <a:cxn ang="16200000">
                  <a:pos x="wd2" y="hd2"/>
                </a:cxn>
              </a:cxnLst>
              <a:rect l="0" t="0" r="r" b="b"/>
              <a:pathLst>
                <a:path w="21600" h="21600" extrusionOk="0">
                  <a:moveTo>
                    <a:pt x="542" y="21600"/>
                  </a:moveTo>
                  <a:lnTo>
                    <a:pt x="542" y="18192"/>
                  </a:lnTo>
                  <a:lnTo>
                    <a:pt x="11749" y="8587"/>
                  </a:lnTo>
                  <a:cubicBezTo>
                    <a:pt x="12653" y="7790"/>
                    <a:pt x="13376" y="6551"/>
                    <a:pt x="13376" y="5134"/>
                  </a:cubicBezTo>
                  <a:cubicBezTo>
                    <a:pt x="13376" y="4161"/>
                    <a:pt x="12291" y="3630"/>
                    <a:pt x="10845" y="3630"/>
                  </a:cubicBezTo>
                  <a:cubicBezTo>
                    <a:pt x="9399" y="3630"/>
                    <a:pt x="8224" y="4116"/>
                    <a:pt x="8224" y="5090"/>
                  </a:cubicBezTo>
                  <a:lnTo>
                    <a:pt x="8224" y="6374"/>
                  </a:lnTo>
                  <a:lnTo>
                    <a:pt x="0" y="6374"/>
                  </a:lnTo>
                  <a:lnTo>
                    <a:pt x="0" y="5223"/>
                  </a:lnTo>
                  <a:cubicBezTo>
                    <a:pt x="0" y="3364"/>
                    <a:pt x="1084" y="2302"/>
                    <a:pt x="2982" y="1372"/>
                  </a:cubicBezTo>
                  <a:cubicBezTo>
                    <a:pt x="4971" y="443"/>
                    <a:pt x="7863" y="0"/>
                    <a:pt x="10845" y="0"/>
                  </a:cubicBezTo>
                  <a:cubicBezTo>
                    <a:pt x="13737" y="0"/>
                    <a:pt x="16268" y="310"/>
                    <a:pt x="18346" y="1239"/>
                  </a:cubicBezTo>
                  <a:cubicBezTo>
                    <a:pt x="20244" y="2080"/>
                    <a:pt x="21600" y="3408"/>
                    <a:pt x="21600" y="5267"/>
                  </a:cubicBezTo>
                  <a:cubicBezTo>
                    <a:pt x="21600" y="6772"/>
                    <a:pt x="20696" y="8543"/>
                    <a:pt x="19250" y="9738"/>
                  </a:cubicBezTo>
                  <a:lnTo>
                    <a:pt x="9399" y="17970"/>
                  </a:lnTo>
                  <a:lnTo>
                    <a:pt x="21600" y="17970"/>
                  </a:lnTo>
                  <a:lnTo>
                    <a:pt x="21600" y="21556"/>
                  </a:lnTo>
                  <a:lnTo>
                    <a:pt x="542" y="21556"/>
                  </a:lnTo>
                  <a:close/>
                </a:path>
              </a:pathLst>
            </a:custGeom>
            <a:solidFill>
              <a:schemeClr val="accent3">
                <a:lumMod val="75000"/>
              </a:schemeClr>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36" name="Shape">
              <a:extLst>
                <a:ext uri="{FF2B5EF4-FFF2-40B4-BE49-F238E27FC236}">
                  <a16:creationId xmlns:a16="http://schemas.microsoft.com/office/drawing/2014/main" id="{D5060B4C-A3AD-4269-93B7-E9225FABC95A}"/>
                </a:ext>
              </a:extLst>
            </p:cNvPr>
            <p:cNvSpPr/>
            <p:nvPr/>
          </p:nvSpPr>
          <p:spPr>
            <a:xfrm>
              <a:off x="14693900" y="5232399"/>
              <a:ext cx="302261" cy="626111"/>
            </a:xfrm>
            <a:custGeom>
              <a:avLst/>
              <a:gdLst/>
              <a:ahLst/>
              <a:cxnLst>
                <a:cxn ang="0">
                  <a:pos x="wd2" y="hd2"/>
                </a:cxn>
                <a:cxn ang="5400000">
                  <a:pos x="wd2" y="hd2"/>
                </a:cxn>
                <a:cxn ang="10800000">
                  <a:pos x="wd2" y="hd2"/>
                </a:cxn>
                <a:cxn ang="16200000">
                  <a:pos x="wd2" y="hd2"/>
                </a:cxn>
              </a:cxnLst>
              <a:rect l="0" t="0" r="r" b="b"/>
              <a:pathLst>
                <a:path w="21600" h="21600" extrusionOk="0">
                  <a:moveTo>
                    <a:pt x="18605" y="20242"/>
                  </a:moveTo>
                  <a:cubicBezTo>
                    <a:pt x="16608" y="21162"/>
                    <a:pt x="13795" y="21600"/>
                    <a:pt x="10800" y="21600"/>
                  </a:cubicBezTo>
                  <a:cubicBezTo>
                    <a:pt x="7896" y="21600"/>
                    <a:pt x="4992" y="21162"/>
                    <a:pt x="2995" y="20242"/>
                  </a:cubicBezTo>
                  <a:cubicBezTo>
                    <a:pt x="998" y="19366"/>
                    <a:pt x="0" y="18270"/>
                    <a:pt x="0" y="16430"/>
                  </a:cubicBezTo>
                  <a:lnTo>
                    <a:pt x="0" y="5170"/>
                  </a:lnTo>
                  <a:cubicBezTo>
                    <a:pt x="0" y="3330"/>
                    <a:pt x="1089" y="2278"/>
                    <a:pt x="2995" y="1358"/>
                  </a:cubicBezTo>
                  <a:cubicBezTo>
                    <a:pt x="4992" y="438"/>
                    <a:pt x="7805" y="0"/>
                    <a:pt x="10800" y="0"/>
                  </a:cubicBezTo>
                  <a:cubicBezTo>
                    <a:pt x="13704" y="0"/>
                    <a:pt x="16608" y="438"/>
                    <a:pt x="18605" y="1358"/>
                  </a:cubicBezTo>
                  <a:cubicBezTo>
                    <a:pt x="20602" y="2234"/>
                    <a:pt x="21600" y="3330"/>
                    <a:pt x="21600" y="5170"/>
                  </a:cubicBezTo>
                  <a:lnTo>
                    <a:pt x="21600" y="16430"/>
                  </a:lnTo>
                  <a:cubicBezTo>
                    <a:pt x="21600" y="18314"/>
                    <a:pt x="20511" y="19366"/>
                    <a:pt x="18605" y="20242"/>
                  </a:cubicBezTo>
                  <a:close/>
                  <a:moveTo>
                    <a:pt x="13341" y="5039"/>
                  </a:moveTo>
                  <a:cubicBezTo>
                    <a:pt x="13341" y="4075"/>
                    <a:pt x="12252" y="3593"/>
                    <a:pt x="10800" y="3593"/>
                  </a:cubicBezTo>
                  <a:cubicBezTo>
                    <a:pt x="9348" y="3593"/>
                    <a:pt x="8259" y="4075"/>
                    <a:pt x="8259" y="5039"/>
                  </a:cubicBezTo>
                  <a:lnTo>
                    <a:pt x="8259" y="16605"/>
                  </a:lnTo>
                  <a:cubicBezTo>
                    <a:pt x="8259" y="17569"/>
                    <a:pt x="9348" y="18051"/>
                    <a:pt x="10800" y="18051"/>
                  </a:cubicBezTo>
                  <a:cubicBezTo>
                    <a:pt x="12252" y="18051"/>
                    <a:pt x="13341" y="17569"/>
                    <a:pt x="13341" y="16605"/>
                  </a:cubicBezTo>
                  <a:lnTo>
                    <a:pt x="13341" y="5039"/>
                  </a:lnTo>
                  <a:close/>
                </a:path>
              </a:pathLst>
            </a:custGeom>
            <a:solidFill>
              <a:schemeClr val="accent3">
                <a:lumMod val="75000"/>
              </a:schemeClr>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37" name="Shape">
              <a:extLst>
                <a:ext uri="{FF2B5EF4-FFF2-40B4-BE49-F238E27FC236}">
                  <a16:creationId xmlns:a16="http://schemas.microsoft.com/office/drawing/2014/main" id="{B1839AFB-E6E9-4FF2-8A47-038BC8F165C7}"/>
                </a:ext>
              </a:extLst>
            </p:cNvPr>
            <p:cNvSpPr/>
            <p:nvPr/>
          </p:nvSpPr>
          <p:spPr>
            <a:xfrm>
              <a:off x="14960600" y="5079999"/>
              <a:ext cx="303530" cy="619761"/>
            </a:xfrm>
            <a:custGeom>
              <a:avLst/>
              <a:gdLst/>
              <a:ahLst/>
              <a:cxnLst>
                <a:cxn ang="0">
                  <a:pos x="wd2" y="hd2"/>
                </a:cxn>
                <a:cxn ang="5400000">
                  <a:pos x="wd2" y="hd2"/>
                </a:cxn>
                <a:cxn ang="10800000">
                  <a:pos x="wd2" y="hd2"/>
                </a:cxn>
                <a:cxn ang="16200000">
                  <a:pos x="wd2" y="hd2"/>
                </a:cxn>
              </a:cxnLst>
              <a:rect l="0" t="0" r="r" b="b"/>
              <a:pathLst>
                <a:path w="21600" h="21600" extrusionOk="0">
                  <a:moveTo>
                    <a:pt x="542" y="21600"/>
                  </a:moveTo>
                  <a:lnTo>
                    <a:pt x="542" y="18192"/>
                  </a:lnTo>
                  <a:lnTo>
                    <a:pt x="11749" y="8587"/>
                  </a:lnTo>
                  <a:cubicBezTo>
                    <a:pt x="12653" y="7790"/>
                    <a:pt x="13376" y="6551"/>
                    <a:pt x="13376" y="5134"/>
                  </a:cubicBezTo>
                  <a:cubicBezTo>
                    <a:pt x="13376" y="4161"/>
                    <a:pt x="12291" y="3630"/>
                    <a:pt x="10845" y="3630"/>
                  </a:cubicBezTo>
                  <a:cubicBezTo>
                    <a:pt x="9399" y="3630"/>
                    <a:pt x="8224" y="4116"/>
                    <a:pt x="8224" y="5090"/>
                  </a:cubicBezTo>
                  <a:lnTo>
                    <a:pt x="8224" y="6374"/>
                  </a:lnTo>
                  <a:lnTo>
                    <a:pt x="0" y="6374"/>
                  </a:lnTo>
                  <a:lnTo>
                    <a:pt x="0" y="5223"/>
                  </a:lnTo>
                  <a:cubicBezTo>
                    <a:pt x="0" y="3364"/>
                    <a:pt x="1084" y="2302"/>
                    <a:pt x="2982" y="1372"/>
                  </a:cubicBezTo>
                  <a:cubicBezTo>
                    <a:pt x="4971" y="443"/>
                    <a:pt x="7863" y="0"/>
                    <a:pt x="10845" y="0"/>
                  </a:cubicBezTo>
                  <a:cubicBezTo>
                    <a:pt x="13737" y="0"/>
                    <a:pt x="16268" y="310"/>
                    <a:pt x="18346" y="1239"/>
                  </a:cubicBezTo>
                  <a:cubicBezTo>
                    <a:pt x="20244" y="2080"/>
                    <a:pt x="21600" y="3408"/>
                    <a:pt x="21600" y="5267"/>
                  </a:cubicBezTo>
                  <a:cubicBezTo>
                    <a:pt x="21600" y="6772"/>
                    <a:pt x="20696" y="8543"/>
                    <a:pt x="19250" y="9738"/>
                  </a:cubicBezTo>
                  <a:lnTo>
                    <a:pt x="9399" y="17970"/>
                  </a:lnTo>
                  <a:lnTo>
                    <a:pt x="21600" y="17970"/>
                  </a:lnTo>
                  <a:lnTo>
                    <a:pt x="21600" y="21556"/>
                  </a:lnTo>
                  <a:lnTo>
                    <a:pt x="542" y="21556"/>
                  </a:lnTo>
                  <a:close/>
                </a:path>
              </a:pathLst>
            </a:custGeom>
            <a:solidFill>
              <a:schemeClr val="accent3">
                <a:lumMod val="75000"/>
              </a:schemeClr>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38" name="Shape">
              <a:extLst>
                <a:ext uri="{FF2B5EF4-FFF2-40B4-BE49-F238E27FC236}">
                  <a16:creationId xmlns:a16="http://schemas.microsoft.com/office/drawing/2014/main" id="{98273941-A2CD-4C6A-B0CF-D70AF2FBA636}"/>
                </a:ext>
              </a:extLst>
            </p:cNvPr>
            <p:cNvSpPr/>
            <p:nvPr/>
          </p:nvSpPr>
          <p:spPr>
            <a:xfrm>
              <a:off x="15252700" y="5181600"/>
              <a:ext cx="209550" cy="612141"/>
            </a:xfrm>
            <a:custGeom>
              <a:avLst/>
              <a:gdLst/>
              <a:ahLst/>
              <a:cxnLst>
                <a:cxn ang="0">
                  <a:pos x="wd2" y="hd2"/>
                </a:cxn>
                <a:cxn ang="5400000">
                  <a:pos x="wd2" y="hd2"/>
                </a:cxn>
                <a:cxn ang="10800000">
                  <a:pos x="wd2" y="hd2"/>
                </a:cxn>
                <a:cxn ang="16200000">
                  <a:pos x="wd2" y="hd2"/>
                </a:cxn>
              </a:cxnLst>
              <a:rect l="0" t="0" r="r" b="b"/>
              <a:pathLst>
                <a:path w="21600" h="21600" extrusionOk="0">
                  <a:moveTo>
                    <a:pt x="9687" y="21510"/>
                  </a:moveTo>
                  <a:lnTo>
                    <a:pt x="9687" y="4705"/>
                  </a:lnTo>
                  <a:lnTo>
                    <a:pt x="0" y="7081"/>
                  </a:lnTo>
                  <a:lnTo>
                    <a:pt x="0" y="2554"/>
                  </a:lnTo>
                  <a:lnTo>
                    <a:pt x="9687" y="0"/>
                  </a:lnTo>
                  <a:lnTo>
                    <a:pt x="21600" y="0"/>
                  </a:lnTo>
                  <a:lnTo>
                    <a:pt x="21600" y="21600"/>
                  </a:lnTo>
                  <a:lnTo>
                    <a:pt x="9687" y="21600"/>
                  </a:lnTo>
                  <a:close/>
                </a:path>
              </a:pathLst>
            </a:custGeom>
            <a:solidFill>
              <a:schemeClr val="accent3">
                <a:lumMod val="75000"/>
              </a:schemeClr>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grpSp>
      <p:grpSp>
        <p:nvGrpSpPr>
          <p:cNvPr id="39" name="Group 38">
            <a:extLst>
              <a:ext uri="{FF2B5EF4-FFF2-40B4-BE49-F238E27FC236}">
                <a16:creationId xmlns:a16="http://schemas.microsoft.com/office/drawing/2014/main" id="{73D741B5-51A4-4745-B512-4F62A21EB383}"/>
              </a:ext>
            </a:extLst>
          </p:cNvPr>
          <p:cNvGrpSpPr/>
          <p:nvPr/>
        </p:nvGrpSpPr>
        <p:grpSpPr>
          <a:xfrm>
            <a:off x="4632960" y="3210747"/>
            <a:ext cx="2926080" cy="2736703"/>
            <a:chOff x="332936" y="2627766"/>
            <a:chExt cx="2926080" cy="2736703"/>
          </a:xfrm>
        </p:grpSpPr>
        <p:sp>
          <p:nvSpPr>
            <p:cNvPr id="40" name="TextBox 39">
              <a:extLst>
                <a:ext uri="{FF2B5EF4-FFF2-40B4-BE49-F238E27FC236}">
                  <a16:creationId xmlns:a16="http://schemas.microsoft.com/office/drawing/2014/main" id="{CF7CF3F7-EBAB-4933-A8D1-2418C82DB024}"/>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41" name="TextBox 40">
              <a:extLst>
                <a:ext uri="{FF2B5EF4-FFF2-40B4-BE49-F238E27FC236}">
                  <a16:creationId xmlns:a16="http://schemas.microsoft.com/office/drawing/2014/main" id="{7E73F8FE-1F68-4B42-A94E-89AB6A3EC487}"/>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897140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8493</TotalTime>
  <Words>219</Words>
  <PresentationFormat>Widescreen</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Goodbye 2020, Welcome 2021 – Slide Template</vt:lpstr>
      <vt:lpstr>Goodbye 2020, Welcome 2021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Goodbye 2020, Welcome 2021</dc:title>
  <dc:creator>PresentationGO.com</dc:creator>
  <dc:description>© Copyright PresentationGO.com</dc:description>
  <dcterms:created xsi:type="dcterms:W3CDTF">2014-11-26T05:14:11Z</dcterms:created>
  <dcterms:modified xsi:type="dcterms:W3CDTF">2020-12-08T18:48:04Z</dcterms:modified>
  <cp:category>Graphics &amp; Metaphors</cp:category>
</cp:coreProperties>
</file>