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7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5045"/>
    <a:srgbClr val="CB262B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7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9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Google+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2,456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+1’s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686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Shares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1,412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Comments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4DDA2E-3C6B-418E-B6AA-4A3D24B611F7}"/>
              </a:ext>
            </a:extLst>
          </p:cNvPr>
          <p:cNvSpPr txBox="1"/>
          <p:nvPr/>
        </p:nvSpPr>
        <p:spPr>
          <a:xfrm>
            <a:off x="4434692" y="5247647"/>
            <a:ext cx="13217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Avg: 25 per post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3E76B8-4D01-4489-9256-1CF17B6C2C5E}"/>
              </a:ext>
            </a:extLst>
          </p:cNvPr>
          <p:cNvSpPr txBox="1"/>
          <p:nvPr/>
        </p:nvSpPr>
        <p:spPr>
          <a:xfrm>
            <a:off x="5961211" y="5247647"/>
            <a:ext cx="12335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Avg: 7 per post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0C76F-B087-4313-9586-9304D90E5268}"/>
              </a:ext>
            </a:extLst>
          </p:cNvPr>
          <p:cNvSpPr txBox="1"/>
          <p:nvPr/>
        </p:nvSpPr>
        <p:spPr>
          <a:xfrm>
            <a:off x="7399565" y="5247647"/>
            <a:ext cx="13217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/>
              <a:t>Avg: 14 per post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6F0615-87EC-425D-A10B-52A078BC0276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006CB2-A7DE-4BC2-B998-15E9CD424E55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/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98E5AA3-E44A-44F8-BD9B-FE5478CDD236}"/>
              </a:ext>
            </a:extLst>
          </p:cNvPr>
          <p:cNvSpPr>
            <a:spLocks/>
          </p:cNvSpPr>
          <p:nvPr/>
        </p:nvSpPr>
        <p:spPr bwMode="auto">
          <a:xfrm>
            <a:off x="0" y="1599376"/>
            <a:ext cx="4237512" cy="3947920"/>
          </a:xfrm>
          <a:custGeom>
            <a:avLst/>
            <a:gdLst>
              <a:gd name="connsiteX0" fmla="*/ 0 w 4237512"/>
              <a:gd name="connsiteY0" fmla="*/ 1578158 h 3947920"/>
              <a:gd name="connsiteX1" fmla="*/ 1818456 w 4237512"/>
              <a:gd name="connsiteY1" fmla="*/ 1578158 h 3947920"/>
              <a:gd name="connsiteX2" fmla="*/ 1481334 w 4237512"/>
              <a:gd name="connsiteY2" fmla="*/ 3242398 h 3947920"/>
              <a:gd name="connsiteX3" fmla="*/ 509420 w 4237512"/>
              <a:gd name="connsiteY3" fmla="*/ 3880836 h 3947920"/>
              <a:gd name="connsiteX4" fmla="*/ 24244 w 4237512"/>
              <a:gd name="connsiteY4" fmla="*/ 3947920 h 3947920"/>
              <a:gd name="connsiteX5" fmla="*/ 0 w 4237512"/>
              <a:gd name="connsiteY5" fmla="*/ 3947548 h 3947920"/>
              <a:gd name="connsiteX6" fmla="*/ 0 w 4237512"/>
              <a:gd name="connsiteY6" fmla="*/ 3150854 h 3947920"/>
              <a:gd name="connsiteX7" fmla="*/ 57530 w 4237512"/>
              <a:gd name="connsiteY7" fmla="*/ 3149148 h 3947920"/>
              <a:gd name="connsiteX8" fmla="*/ 631356 w 4237512"/>
              <a:gd name="connsiteY8" fmla="*/ 2966226 h 3947920"/>
              <a:gd name="connsiteX9" fmla="*/ 1018685 w 4237512"/>
              <a:gd name="connsiteY9" fmla="*/ 2370825 h 3947920"/>
              <a:gd name="connsiteX10" fmla="*/ 0 w 4237512"/>
              <a:gd name="connsiteY10" fmla="*/ 2370825 h 3947920"/>
              <a:gd name="connsiteX11" fmla="*/ 3004947 w 4237512"/>
              <a:gd name="connsiteY11" fmla="*/ 911250 h 3947920"/>
              <a:gd name="connsiteX12" fmla="*/ 3026507 w 4237512"/>
              <a:gd name="connsiteY12" fmla="*/ 911250 h 3947920"/>
              <a:gd name="connsiteX13" fmla="*/ 3525999 w 4237512"/>
              <a:gd name="connsiteY13" fmla="*/ 911250 h 3947920"/>
              <a:gd name="connsiteX14" fmla="*/ 3547559 w 4237512"/>
              <a:gd name="connsiteY14" fmla="*/ 911250 h 3947920"/>
              <a:gd name="connsiteX15" fmla="*/ 3547559 w 4237512"/>
              <a:gd name="connsiteY15" fmla="*/ 932853 h 3947920"/>
              <a:gd name="connsiteX16" fmla="*/ 3547559 w 4237512"/>
              <a:gd name="connsiteY16" fmla="*/ 1602491 h 3947920"/>
              <a:gd name="connsiteX17" fmla="*/ 4215952 w 4237512"/>
              <a:gd name="connsiteY17" fmla="*/ 1602491 h 3947920"/>
              <a:gd name="connsiteX18" fmla="*/ 4237512 w 4237512"/>
              <a:gd name="connsiteY18" fmla="*/ 1602491 h 3947920"/>
              <a:gd name="connsiteX19" fmla="*/ 4237512 w 4237512"/>
              <a:gd name="connsiteY19" fmla="*/ 1620496 h 3947920"/>
              <a:gd name="connsiteX20" fmla="*/ 4237512 w 4237512"/>
              <a:gd name="connsiteY20" fmla="*/ 2124523 h 3947920"/>
              <a:gd name="connsiteX21" fmla="*/ 4237512 w 4237512"/>
              <a:gd name="connsiteY21" fmla="*/ 2142528 h 3947920"/>
              <a:gd name="connsiteX22" fmla="*/ 4215952 w 4237512"/>
              <a:gd name="connsiteY22" fmla="*/ 2142528 h 3947920"/>
              <a:gd name="connsiteX23" fmla="*/ 3547559 w 4237512"/>
              <a:gd name="connsiteY23" fmla="*/ 2142528 h 3947920"/>
              <a:gd name="connsiteX24" fmla="*/ 3547559 w 4237512"/>
              <a:gd name="connsiteY24" fmla="*/ 2815771 h 3947920"/>
              <a:gd name="connsiteX25" fmla="*/ 3547559 w 4237512"/>
              <a:gd name="connsiteY25" fmla="*/ 2833769 h 3947920"/>
              <a:gd name="connsiteX26" fmla="*/ 3525999 w 4237512"/>
              <a:gd name="connsiteY26" fmla="*/ 2833769 h 3947920"/>
              <a:gd name="connsiteX27" fmla="*/ 3026507 w 4237512"/>
              <a:gd name="connsiteY27" fmla="*/ 2833769 h 3947920"/>
              <a:gd name="connsiteX28" fmla="*/ 3004947 w 4237512"/>
              <a:gd name="connsiteY28" fmla="*/ 2833769 h 3947920"/>
              <a:gd name="connsiteX29" fmla="*/ 3004947 w 4237512"/>
              <a:gd name="connsiteY29" fmla="*/ 2815771 h 3947920"/>
              <a:gd name="connsiteX30" fmla="*/ 3004947 w 4237512"/>
              <a:gd name="connsiteY30" fmla="*/ 2142528 h 3947920"/>
              <a:gd name="connsiteX31" fmla="*/ 2336554 w 4237512"/>
              <a:gd name="connsiteY31" fmla="*/ 2142528 h 3947920"/>
              <a:gd name="connsiteX32" fmla="*/ 2314994 w 4237512"/>
              <a:gd name="connsiteY32" fmla="*/ 2142528 h 3947920"/>
              <a:gd name="connsiteX33" fmla="*/ 2314994 w 4237512"/>
              <a:gd name="connsiteY33" fmla="*/ 2124523 h 3947920"/>
              <a:gd name="connsiteX34" fmla="*/ 2314994 w 4237512"/>
              <a:gd name="connsiteY34" fmla="*/ 1620496 h 3947920"/>
              <a:gd name="connsiteX35" fmla="*/ 2314994 w 4237512"/>
              <a:gd name="connsiteY35" fmla="*/ 1602491 h 3947920"/>
              <a:gd name="connsiteX36" fmla="*/ 2336554 w 4237512"/>
              <a:gd name="connsiteY36" fmla="*/ 1602491 h 3947920"/>
              <a:gd name="connsiteX37" fmla="*/ 3004947 w 4237512"/>
              <a:gd name="connsiteY37" fmla="*/ 1602491 h 3947920"/>
              <a:gd name="connsiteX38" fmla="*/ 3004947 w 4237512"/>
              <a:gd name="connsiteY38" fmla="*/ 932853 h 3947920"/>
              <a:gd name="connsiteX39" fmla="*/ 3733 w 4237512"/>
              <a:gd name="connsiteY39" fmla="*/ 0 h 3947920"/>
              <a:gd name="connsiteX40" fmla="*/ 939785 w 4237512"/>
              <a:gd name="connsiteY40" fmla="*/ 254660 h 3947920"/>
              <a:gd name="connsiteX41" fmla="*/ 1291250 w 4237512"/>
              <a:gd name="connsiteY41" fmla="*/ 512904 h 3947920"/>
              <a:gd name="connsiteX42" fmla="*/ 717432 w 4237512"/>
              <a:gd name="connsiteY42" fmla="*/ 1086780 h 3947920"/>
              <a:gd name="connsiteX43" fmla="*/ 136429 w 4237512"/>
              <a:gd name="connsiteY43" fmla="*/ 807010 h 3947920"/>
              <a:gd name="connsiteX44" fmla="*/ 20430 w 4237512"/>
              <a:gd name="connsiteY44" fmla="*/ 795530 h 3947920"/>
              <a:gd name="connsiteX45" fmla="*/ 0 w 4237512"/>
              <a:gd name="connsiteY45" fmla="*/ 795559 h 3947920"/>
              <a:gd name="connsiteX46" fmla="*/ 0 w 4237512"/>
              <a:gd name="connsiteY46" fmla="*/ 141 h 394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237512" h="3947920">
                <a:moveTo>
                  <a:pt x="0" y="1578158"/>
                </a:moveTo>
                <a:lnTo>
                  <a:pt x="1818456" y="1578158"/>
                </a:lnTo>
                <a:cubicBezTo>
                  <a:pt x="1926049" y="2155625"/>
                  <a:pt x="1836390" y="2765370"/>
                  <a:pt x="1481334" y="3242398"/>
                </a:cubicBezTo>
                <a:cubicBezTo>
                  <a:pt x="1233870" y="3572380"/>
                  <a:pt x="903923" y="3776820"/>
                  <a:pt x="509420" y="3880836"/>
                </a:cubicBezTo>
                <a:cubicBezTo>
                  <a:pt x="350719" y="3923877"/>
                  <a:pt x="187986" y="3944725"/>
                  <a:pt x="24244" y="3947920"/>
                </a:cubicBezTo>
                <a:lnTo>
                  <a:pt x="0" y="3947548"/>
                </a:lnTo>
                <a:lnTo>
                  <a:pt x="0" y="3150854"/>
                </a:lnTo>
                <a:lnTo>
                  <a:pt x="57530" y="3149148"/>
                </a:lnTo>
                <a:cubicBezTo>
                  <a:pt x="261956" y="3138389"/>
                  <a:pt x="455623" y="3081001"/>
                  <a:pt x="631356" y="2966226"/>
                </a:cubicBezTo>
                <a:cubicBezTo>
                  <a:pt x="925442" y="2765370"/>
                  <a:pt x="1018685" y="2449731"/>
                  <a:pt x="1018685" y="2370825"/>
                </a:cubicBezTo>
                <a:lnTo>
                  <a:pt x="0" y="2370825"/>
                </a:lnTo>
                <a:close/>
                <a:moveTo>
                  <a:pt x="3004947" y="911250"/>
                </a:moveTo>
                <a:lnTo>
                  <a:pt x="3026507" y="911250"/>
                </a:lnTo>
                <a:lnTo>
                  <a:pt x="3525999" y="911250"/>
                </a:lnTo>
                <a:lnTo>
                  <a:pt x="3547559" y="911250"/>
                </a:lnTo>
                <a:lnTo>
                  <a:pt x="3547559" y="932853"/>
                </a:lnTo>
                <a:lnTo>
                  <a:pt x="3547559" y="1602491"/>
                </a:lnTo>
                <a:lnTo>
                  <a:pt x="4215952" y="1602491"/>
                </a:lnTo>
                <a:lnTo>
                  <a:pt x="4237512" y="1602491"/>
                </a:lnTo>
                <a:lnTo>
                  <a:pt x="4237512" y="1620496"/>
                </a:lnTo>
                <a:lnTo>
                  <a:pt x="4237512" y="2124523"/>
                </a:lnTo>
                <a:lnTo>
                  <a:pt x="4237512" y="2142528"/>
                </a:lnTo>
                <a:lnTo>
                  <a:pt x="4215952" y="2142528"/>
                </a:lnTo>
                <a:lnTo>
                  <a:pt x="3547559" y="2142528"/>
                </a:lnTo>
                <a:lnTo>
                  <a:pt x="3547559" y="2815771"/>
                </a:lnTo>
                <a:lnTo>
                  <a:pt x="3547559" y="2833769"/>
                </a:lnTo>
                <a:lnTo>
                  <a:pt x="3525999" y="2833769"/>
                </a:lnTo>
                <a:lnTo>
                  <a:pt x="3026507" y="2833769"/>
                </a:lnTo>
                <a:lnTo>
                  <a:pt x="3004947" y="2833769"/>
                </a:lnTo>
                <a:lnTo>
                  <a:pt x="3004947" y="2815771"/>
                </a:lnTo>
                <a:lnTo>
                  <a:pt x="3004947" y="2142528"/>
                </a:lnTo>
                <a:lnTo>
                  <a:pt x="2336554" y="2142528"/>
                </a:lnTo>
                <a:lnTo>
                  <a:pt x="2314994" y="2142528"/>
                </a:lnTo>
                <a:lnTo>
                  <a:pt x="2314994" y="2124523"/>
                </a:lnTo>
                <a:lnTo>
                  <a:pt x="2314994" y="1620496"/>
                </a:lnTo>
                <a:lnTo>
                  <a:pt x="2314994" y="1602491"/>
                </a:lnTo>
                <a:lnTo>
                  <a:pt x="2336554" y="1602491"/>
                </a:lnTo>
                <a:lnTo>
                  <a:pt x="3004947" y="1602491"/>
                </a:lnTo>
                <a:lnTo>
                  <a:pt x="3004947" y="932853"/>
                </a:lnTo>
                <a:close/>
                <a:moveTo>
                  <a:pt x="3733" y="0"/>
                </a:moveTo>
                <a:cubicBezTo>
                  <a:pt x="337271" y="3584"/>
                  <a:pt x="649284" y="86082"/>
                  <a:pt x="939785" y="254660"/>
                </a:cubicBezTo>
                <a:cubicBezTo>
                  <a:pt x="1133452" y="365844"/>
                  <a:pt x="1244630" y="477035"/>
                  <a:pt x="1291250" y="512904"/>
                </a:cubicBezTo>
                <a:cubicBezTo>
                  <a:pt x="1097590" y="706585"/>
                  <a:pt x="907507" y="896683"/>
                  <a:pt x="717432" y="1086780"/>
                </a:cubicBezTo>
                <a:cubicBezTo>
                  <a:pt x="570385" y="961245"/>
                  <a:pt x="412586" y="846463"/>
                  <a:pt x="136429" y="807010"/>
                </a:cubicBezTo>
                <a:cubicBezTo>
                  <a:pt x="97427" y="801182"/>
                  <a:pt x="58733" y="797386"/>
                  <a:pt x="20430" y="795530"/>
                </a:cubicBezTo>
                <a:lnTo>
                  <a:pt x="0" y="795559"/>
                </a:lnTo>
                <a:lnTo>
                  <a:pt x="0" y="141"/>
                </a:lnTo>
                <a:close/>
              </a:path>
            </a:pathLst>
          </a:custGeom>
          <a:solidFill>
            <a:srgbClr val="DC50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20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/>
          <a:p>
            <a:r>
              <a:rPr lang="en-US"/>
              <a:t>Google+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4427062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2,456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+1’s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5909498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686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Shares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7391935" y="4374811"/>
            <a:ext cx="1336964" cy="872837"/>
          </a:xfrm>
          <a:prstGeom prst="roundRect">
            <a:avLst>
              <a:gd name="adj" fmla="val 6350"/>
            </a:avLst>
          </a:prstGeom>
          <a:solidFill>
            <a:srgbClr val="DC5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68580" bIns="68580" rtlCol="0" anchor="ctr"/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1,412</a:t>
            </a:r>
            <a:endParaRPr lang="en-US" sz="2400" b="1">
              <a:solidFill>
                <a:schemeClr val="bg1"/>
              </a:solidFill>
            </a:endParaRPr>
          </a:p>
          <a:p>
            <a:pPr algn="ctr"/>
            <a:r>
              <a:rPr lang="en-US" sz="1200" cap="all">
                <a:solidFill>
                  <a:schemeClr val="bg1"/>
                </a:solidFill>
              </a:rPr>
              <a:t>Comments</a:t>
            </a:r>
            <a:endParaRPr lang="en-US" sz="2400" cap="all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4DDA2E-3C6B-418E-B6AA-4A3D24B611F7}"/>
              </a:ext>
            </a:extLst>
          </p:cNvPr>
          <p:cNvSpPr txBox="1"/>
          <p:nvPr/>
        </p:nvSpPr>
        <p:spPr>
          <a:xfrm>
            <a:off x="4434692" y="5247647"/>
            <a:ext cx="13217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Avg: 25 per post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3E76B8-4D01-4489-9256-1CF17B6C2C5E}"/>
              </a:ext>
            </a:extLst>
          </p:cNvPr>
          <p:cNvSpPr txBox="1"/>
          <p:nvPr/>
        </p:nvSpPr>
        <p:spPr>
          <a:xfrm>
            <a:off x="5961211" y="5247647"/>
            <a:ext cx="123354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Avg: 7 per post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0C76F-B087-4313-9586-9304D90E5268}"/>
              </a:ext>
            </a:extLst>
          </p:cNvPr>
          <p:cNvSpPr txBox="1"/>
          <p:nvPr/>
        </p:nvSpPr>
        <p:spPr>
          <a:xfrm>
            <a:off x="7399565" y="5247647"/>
            <a:ext cx="13217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Avg: 14 per post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6D3713-2552-409D-B990-9597335665C5}"/>
              </a:ext>
            </a:extLst>
          </p:cNvPr>
          <p:cNvSpPr/>
          <p:nvPr/>
        </p:nvSpPr>
        <p:spPr>
          <a:xfrm>
            <a:off x="4427062" y="2571560"/>
            <a:ext cx="43018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853660-2C32-4D14-BCC1-1FA7C5D55720}"/>
              </a:ext>
            </a:extLst>
          </p:cNvPr>
          <p:cNvSpPr/>
          <p:nvPr/>
        </p:nvSpPr>
        <p:spPr>
          <a:xfrm>
            <a:off x="5248548" y="1910585"/>
            <a:ext cx="2658869" cy="584775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3200" b="1" cap="all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2E985D6-10F8-47E7-9ECE-03D7F915E521}"/>
              </a:ext>
            </a:extLst>
          </p:cNvPr>
          <p:cNvSpPr>
            <a:spLocks/>
          </p:cNvSpPr>
          <p:nvPr/>
        </p:nvSpPr>
        <p:spPr bwMode="auto">
          <a:xfrm>
            <a:off x="0" y="1599376"/>
            <a:ext cx="4237512" cy="3947920"/>
          </a:xfrm>
          <a:custGeom>
            <a:avLst/>
            <a:gdLst>
              <a:gd name="connsiteX0" fmla="*/ 0 w 4237512"/>
              <a:gd name="connsiteY0" fmla="*/ 1578158 h 3947920"/>
              <a:gd name="connsiteX1" fmla="*/ 1818456 w 4237512"/>
              <a:gd name="connsiteY1" fmla="*/ 1578158 h 3947920"/>
              <a:gd name="connsiteX2" fmla="*/ 1481334 w 4237512"/>
              <a:gd name="connsiteY2" fmla="*/ 3242398 h 3947920"/>
              <a:gd name="connsiteX3" fmla="*/ 509420 w 4237512"/>
              <a:gd name="connsiteY3" fmla="*/ 3880836 h 3947920"/>
              <a:gd name="connsiteX4" fmla="*/ 24244 w 4237512"/>
              <a:gd name="connsiteY4" fmla="*/ 3947920 h 3947920"/>
              <a:gd name="connsiteX5" fmla="*/ 0 w 4237512"/>
              <a:gd name="connsiteY5" fmla="*/ 3947548 h 3947920"/>
              <a:gd name="connsiteX6" fmla="*/ 0 w 4237512"/>
              <a:gd name="connsiteY6" fmla="*/ 3150854 h 3947920"/>
              <a:gd name="connsiteX7" fmla="*/ 57530 w 4237512"/>
              <a:gd name="connsiteY7" fmla="*/ 3149148 h 3947920"/>
              <a:gd name="connsiteX8" fmla="*/ 631356 w 4237512"/>
              <a:gd name="connsiteY8" fmla="*/ 2966226 h 3947920"/>
              <a:gd name="connsiteX9" fmla="*/ 1018685 w 4237512"/>
              <a:gd name="connsiteY9" fmla="*/ 2370825 h 3947920"/>
              <a:gd name="connsiteX10" fmla="*/ 0 w 4237512"/>
              <a:gd name="connsiteY10" fmla="*/ 2370825 h 3947920"/>
              <a:gd name="connsiteX11" fmla="*/ 3004947 w 4237512"/>
              <a:gd name="connsiteY11" fmla="*/ 911250 h 3947920"/>
              <a:gd name="connsiteX12" fmla="*/ 3026507 w 4237512"/>
              <a:gd name="connsiteY12" fmla="*/ 911250 h 3947920"/>
              <a:gd name="connsiteX13" fmla="*/ 3525999 w 4237512"/>
              <a:gd name="connsiteY13" fmla="*/ 911250 h 3947920"/>
              <a:gd name="connsiteX14" fmla="*/ 3547559 w 4237512"/>
              <a:gd name="connsiteY14" fmla="*/ 911250 h 3947920"/>
              <a:gd name="connsiteX15" fmla="*/ 3547559 w 4237512"/>
              <a:gd name="connsiteY15" fmla="*/ 932853 h 3947920"/>
              <a:gd name="connsiteX16" fmla="*/ 3547559 w 4237512"/>
              <a:gd name="connsiteY16" fmla="*/ 1602491 h 3947920"/>
              <a:gd name="connsiteX17" fmla="*/ 4215952 w 4237512"/>
              <a:gd name="connsiteY17" fmla="*/ 1602491 h 3947920"/>
              <a:gd name="connsiteX18" fmla="*/ 4237512 w 4237512"/>
              <a:gd name="connsiteY18" fmla="*/ 1602491 h 3947920"/>
              <a:gd name="connsiteX19" fmla="*/ 4237512 w 4237512"/>
              <a:gd name="connsiteY19" fmla="*/ 1620496 h 3947920"/>
              <a:gd name="connsiteX20" fmla="*/ 4237512 w 4237512"/>
              <a:gd name="connsiteY20" fmla="*/ 2124523 h 3947920"/>
              <a:gd name="connsiteX21" fmla="*/ 4237512 w 4237512"/>
              <a:gd name="connsiteY21" fmla="*/ 2142528 h 3947920"/>
              <a:gd name="connsiteX22" fmla="*/ 4215952 w 4237512"/>
              <a:gd name="connsiteY22" fmla="*/ 2142528 h 3947920"/>
              <a:gd name="connsiteX23" fmla="*/ 3547559 w 4237512"/>
              <a:gd name="connsiteY23" fmla="*/ 2142528 h 3947920"/>
              <a:gd name="connsiteX24" fmla="*/ 3547559 w 4237512"/>
              <a:gd name="connsiteY24" fmla="*/ 2815771 h 3947920"/>
              <a:gd name="connsiteX25" fmla="*/ 3547559 w 4237512"/>
              <a:gd name="connsiteY25" fmla="*/ 2833769 h 3947920"/>
              <a:gd name="connsiteX26" fmla="*/ 3525999 w 4237512"/>
              <a:gd name="connsiteY26" fmla="*/ 2833769 h 3947920"/>
              <a:gd name="connsiteX27" fmla="*/ 3026507 w 4237512"/>
              <a:gd name="connsiteY27" fmla="*/ 2833769 h 3947920"/>
              <a:gd name="connsiteX28" fmla="*/ 3004947 w 4237512"/>
              <a:gd name="connsiteY28" fmla="*/ 2833769 h 3947920"/>
              <a:gd name="connsiteX29" fmla="*/ 3004947 w 4237512"/>
              <a:gd name="connsiteY29" fmla="*/ 2815771 h 3947920"/>
              <a:gd name="connsiteX30" fmla="*/ 3004947 w 4237512"/>
              <a:gd name="connsiteY30" fmla="*/ 2142528 h 3947920"/>
              <a:gd name="connsiteX31" fmla="*/ 2336554 w 4237512"/>
              <a:gd name="connsiteY31" fmla="*/ 2142528 h 3947920"/>
              <a:gd name="connsiteX32" fmla="*/ 2314994 w 4237512"/>
              <a:gd name="connsiteY32" fmla="*/ 2142528 h 3947920"/>
              <a:gd name="connsiteX33" fmla="*/ 2314994 w 4237512"/>
              <a:gd name="connsiteY33" fmla="*/ 2124523 h 3947920"/>
              <a:gd name="connsiteX34" fmla="*/ 2314994 w 4237512"/>
              <a:gd name="connsiteY34" fmla="*/ 1620496 h 3947920"/>
              <a:gd name="connsiteX35" fmla="*/ 2314994 w 4237512"/>
              <a:gd name="connsiteY35" fmla="*/ 1602491 h 3947920"/>
              <a:gd name="connsiteX36" fmla="*/ 2336554 w 4237512"/>
              <a:gd name="connsiteY36" fmla="*/ 1602491 h 3947920"/>
              <a:gd name="connsiteX37" fmla="*/ 3004947 w 4237512"/>
              <a:gd name="connsiteY37" fmla="*/ 1602491 h 3947920"/>
              <a:gd name="connsiteX38" fmla="*/ 3004947 w 4237512"/>
              <a:gd name="connsiteY38" fmla="*/ 932853 h 3947920"/>
              <a:gd name="connsiteX39" fmla="*/ 3733 w 4237512"/>
              <a:gd name="connsiteY39" fmla="*/ 0 h 3947920"/>
              <a:gd name="connsiteX40" fmla="*/ 939785 w 4237512"/>
              <a:gd name="connsiteY40" fmla="*/ 254660 h 3947920"/>
              <a:gd name="connsiteX41" fmla="*/ 1291250 w 4237512"/>
              <a:gd name="connsiteY41" fmla="*/ 512904 h 3947920"/>
              <a:gd name="connsiteX42" fmla="*/ 717432 w 4237512"/>
              <a:gd name="connsiteY42" fmla="*/ 1086780 h 3947920"/>
              <a:gd name="connsiteX43" fmla="*/ 136429 w 4237512"/>
              <a:gd name="connsiteY43" fmla="*/ 807010 h 3947920"/>
              <a:gd name="connsiteX44" fmla="*/ 20430 w 4237512"/>
              <a:gd name="connsiteY44" fmla="*/ 795530 h 3947920"/>
              <a:gd name="connsiteX45" fmla="*/ 0 w 4237512"/>
              <a:gd name="connsiteY45" fmla="*/ 795559 h 3947920"/>
              <a:gd name="connsiteX46" fmla="*/ 0 w 4237512"/>
              <a:gd name="connsiteY46" fmla="*/ 141 h 394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237512" h="3947920">
                <a:moveTo>
                  <a:pt x="0" y="1578158"/>
                </a:moveTo>
                <a:lnTo>
                  <a:pt x="1818456" y="1578158"/>
                </a:lnTo>
                <a:cubicBezTo>
                  <a:pt x="1926049" y="2155625"/>
                  <a:pt x="1836390" y="2765370"/>
                  <a:pt x="1481334" y="3242398"/>
                </a:cubicBezTo>
                <a:cubicBezTo>
                  <a:pt x="1233870" y="3572380"/>
                  <a:pt x="903923" y="3776820"/>
                  <a:pt x="509420" y="3880836"/>
                </a:cubicBezTo>
                <a:cubicBezTo>
                  <a:pt x="350719" y="3923877"/>
                  <a:pt x="187986" y="3944725"/>
                  <a:pt x="24244" y="3947920"/>
                </a:cubicBezTo>
                <a:lnTo>
                  <a:pt x="0" y="3947548"/>
                </a:lnTo>
                <a:lnTo>
                  <a:pt x="0" y="3150854"/>
                </a:lnTo>
                <a:lnTo>
                  <a:pt x="57530" y="3149148"/>
                </a:lnTo>
                <a:cubicBezTo>
                  <a:pt x="261956" y="3138389"/>
                  <a:pt x="455623" y="3081001"/>
                  <a:pt x="631356" y="2966226"/>
                </a:cubicBezTo>
                <a:cubicBezTo>
                  <a:pt x="925442" y="2765370"/>
                  <a:pt x="1018685" y="2449731"/>
                  <a:pt x="1018685" y="2370825"/>
                </a:cubicBezTo>
                <a:lnTo>
                  <a:pt x="0" y="2370825"/>
                </a:lnTo>
                <a:close/>
                <a:moveTo>
                  <a:pt x="3004947" y="911250"/>
                </a:moveTo>
                <a:lnTo>
                  <a:pt x="3026507" y="911250"/>
                </a:lnTo>
                <a:lnTo>
                  <a:pt x="3525999" y="911250"/>
                </a:lnTo>
                <a:lnTo>
                  <a:pt x="3547559" y="911250"/>
                </a:lnTo>
                <a:lnTo>
                  <a:pt x="3547559" y="932853"/>
                </a:lnTo>
                <a:lnTo>
                  <a:pt x="3547559" y="1602491"/>
                </a:lnTo>
                <a:lnTo>
                  <a:pt x="4215952" y="1602491"/>
                </a:lnTo>
                <a:lnTo>
                  <a:pt x="4237512" y="1602491"/>
                </a:lnTo>
                <a:lnTo>
                  <a:pt x="4237512" y="1620496"/>
                </a:lnTo>
                <a:lnTo>
                  <a:pt x="4237512" y="2124523"/>
                </a:lnTo>
                <a:lnTo>
                  <a:pt x="4237512" y="2142528"/>
                </a:lnTo>
                <a:lnTo>
                  <a:pt x="4215952" y="2142528"/>
                </a:lnTo>
                <a:lnTo>
                  <a:pt x="3547559" y="2142528"/>
                </a:lnTo>
                <a:lnTo>
                  <a:pt x="3547559" y="2815771"/>
                </a:lnTo>
                <a:lnTo>
                  <a:pt x="3547559" y="2833769"/>
                </a:lnTo>
                <a:lnTo>
                  <a:pt x="3525999" y="2833769"/>
                </a:lnTo>
                <a:lnTo>
                  <a:pt x="3026507" y="2833769"/>
                </a:lnTo>
                <a:lnTo>
                  <a:pt x="3004947" y="2833769"/>
                </a:lnTo>
                <a:lnTo>
                  <a:pt x="3004947" y="2815771"/>
                </a:lnTo>
                <a:lnTo>
                  <a:pt x="3004947" y="2142528"/>
                </a:lnTo>
                <a:lnTo>
                  <a:pt x="2336554" y="2142528"/>
                </a:lnTo>
                <a:lnTo>
                  <a:pt x="2314994" y="2142528"/>
                </a:lnTo>
                <a:lnTo>
                  <a:pt x="2314994" y="2124523"/>
                </a:lnTo>
                <a:lnTo>
                  <a:pt x="2314994" y="1620496"/>
                </a:lnTo>
                <a:lnTo>
                  <a:pt x="2314994" y="1602491"/>
                </a:lnTo>
                <a:lnTo>
                  <a:pt x="2336554" y="1602491"/>
                </a:lnTo>
                <a:lnTo>
                  <a:pt x="3004947" y="1602491"/>
                </a:lnTo>
                <a:lnTo>
                  <a:pt x="3004947" y="932853"/>
                </a:lnTo>
                <a:close/>
                <a:moveTo>
                  <a:pt x="3733" y="0"/>
                </a:moveTo>
                <a:cubicBezTo>
                  <a:pt x="337271" y="3584"/>
                  <a:pt x="649284" y="86082"/>
                  <a:pt x="939785" y="254660"/>
                </a:cubicBezTo>
                <a:cubicBezTo>
                  <a:pt x="1133452" y="365844"/>
                  <a:pt x="1244630" y="477035"/>
                  <a:pt x="1291250" y="512904"/>
                </a:cubicBezTo>
                <a:cubicBezTo>
                  <a:pt x="1097590" y="706585"/>
                  <a:pt x="907507" y="896683"/>
                  <a:pt x="717432" y="1086780"/>
                </a:cubicBezTo>
                <a:cubicBezTo>
                  <a:pt x="570385" y="961245"/>
                  <a:pt x="412586" y="846463"/>
                  <a:pt x="136429" y="807010"/>
                </a:cubicBezTo>
                <a:cubicBezTo>
                  <a:pt x="97427" y="801182"/>
                  <a:pt x="58733" y="797386"/>
                  <a:pt x="20430" y="795530"/>
                </a:cubicBezTo>
                <a:lnTo>
                  <a:pt x="0" y="795559"/>
                </a:lnTo>
                <a:lnTo>
                  <a:pt x="0" y="141"/>
                </a:lnTo>
                <a:close/>
              </a:path>
            </a:pathLst>
          </a:custGeom>
          <a:solidFill>
            <a:srgbClr val="DC50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1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10289</TotalTime>
  <Words>168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Google+ PowerPoint Template Slide</vt:lpstr>
      <vt:lpstr>Google+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Google+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2018-06-26T16:39:04Z</dcterms:modified>
  <cp:category>Templates</cp:category>
</cp:coreProperties>
</file>