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3" r:id="rId4"/>
    <p:sldId id="36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5045"/>
    <a:srgbClr val="DE3B3D"/>
    <a:srgbClr val="DD4B39"/>
    <a:srgbClr val="FF0000"/>
    <a:srgbClr val="FE8D3D"/>
    <a:srgbClr val="E5407C"/>
    <a:srgbClr val="4D30D3"/>
    <a:srgbClr val="F46459"/>
    <a:srgbClr val="F9EB42"/>
    <a:srgbClr val="426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8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34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Google+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5902750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DC5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2,456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+1’s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7879331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DC5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686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Shares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9855913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DC5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1,412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Comments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08B410-051D-43C5-BEA3-FB4D1C174B46}"/>
              </a:ext>
            </a:extLst>
          </p:cNvPr>
          <p:cNvSpPr/>
          <p:nvPr/>
        </p:nvSpPr>
        <p:spPr>
          <a:xfrm>
            <a:off x="5902749" y="2545595"/>
            <a:ext cx="5735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F5A5DB-6FBB-4BB9-B2CD-94B4BF93D759}"/>
              </a:ext>
            </a:extLst>
          </p:cNvPr>
          <p:cNvSpPr/>
          <p:nvPr/>
        </p:nvSpPr>
        <p:spPr>
          <a:xfrm>
            <a:off x="7132725" y="1736109"/>
            <a:ext cx="3275833" cy="70788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4000" b="1" cap="all"/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4DDA2E-3C6B-418E-B6AA-4A3D24B611F7}"/>
              </a:ext>
            </a:extLst>
          </p:cNvPr>
          <p:cNvSpPr txBox="1"/>
          <p:nvPr/>
        </p:nvSpPr>
        <p:spPr>
          <a:xfrm>
            <a:off x="5942097" y="5853863"/>
            <a:ext cx="1703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Avg: 25 per post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3E76B8-4D01-4489-9256-1CF17B6C2C5E}"/>
              </a:ext>
            </a:extLst>
          </p:cNvPr>
          <p:cNvSpPr txBox="1"/>
          <p:nvPr/>
        </p:nvSpPr>
        <p:spPr>
          <a:xfrm>
            <a:off x="7977188" y="5853863"/>
            <a:ext cx="1586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Avg: 7 per post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70C76F-B087-4313-9586-9304D90E5268}"/>
              </a:ext>
            </a:extLst>
          </p:cNvPr>
          <p:cNvSpPr txBox="1"/>
          <p:nvPr/>
        </p:nvSpPr>
        <p:spPr>
          <a:xfrm>
            <a:off x="9895261" y="5853863"/>
            <a:ext cx="1703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Avg: 14 per post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154328C-2043-40FA-8377-FD5BFAAEE297}"/>
              </a:ext>
            </a:extLst>
          </p:cNvPr>
          <p:cNvSpPr>
            <a:spLocks/>
          </p:cNvSpPr>
          <p:nvPr/>
        </p:nvSpPr>
        <p:spPr bwMode="auto">
          <a:xfrm>
            <a:off x="0" y="998447"/>
            <a:ext cx="5615764" cy="5181732"/>
          </a:xfrm>
          <a:custGeom>
            <a:avLst/>
            <a:gdLst>
              <a:gd name="connsiteX0" fmla="*/ 2349 w 5615764"/>
              <a:gd name="connsiteY0" fmla="*/ 2071367 h 5181732"/>
              <a:gd name="connsiteX1" fmla="*/ 2440700 w 5615764"/>
              <a:gd name="connsiteY1" fmla="*/ 2071367 h 5181732"/>
              <a:gd name="connsiteX2" fmla="*/ 1998219 w 5615764"/>
              <a:gd name="connsiteY2" fmla="*/ 4255718 h 5181732"/>
              <a:gd name="connsiteX3" fmla="*/ 722561 w 5615764"/>
              <a:gd name="connsiteY3" fmla="*/ 5093683 h 5181732"/>
              <a:gd name="connsiteX4" fmla="*/ 85757 w 5615764"/>
              <a:gd name="connsiteY4" fmla="*/ 5181732 h 5181732"/>
              <a:gd name="connsiteX5" fmla="*/ 0 w 5615764"/>
              <a:gd name="connsiteY5" fmla="*/ 5180413 h 5181732"/>
              <a:gd name="connsiteX6" fmla="*/ 0 w 5615764"/>
              <a:gd name="connsiteY6" fmla="*/ 4137164 h 5181732"/>
              <a:gd name="connsiteX7" fmla="*/ 129445 w 5615764"/>
              <a:gd name="connsiteY7" fmla="*/ 4133326 h 5181732"/>
              <a:gd name="connsiteX8" fmla="*/ 882605 w 5615764"/>
              <a:gd name="connsiteY8" fmla="*/ 3893237 h 5181732"/>
              <a:gd name="connsiteX9" fmla="*/ 1390981 w 5615764"/>
              <a:gd name="connsiteY9" fmla="*/ 3111760 h 5181732"/>
              <a:gd name="connsiteX10" fmla="*/ 2349 w 5615764"/>
              <a:gd name="connsiteY10" fmla="*/ 3111760 h 5181732"/>
              <a:gd name="connsiteX11" fmla="*/ 2349 w 5615764"/>
              <a:gd name="connsiteY11" fmla="*/ 2113742 h 5181732"/>
              <a:gd name="connsiteX12" fmla="*/ 2349 w 5615764"/>
              <a:gd name="connsiteY12" fmla="*/ 2071367 h 5181732"/>
              <a:gd name="connsiteX13" fmla="*/ 3997995 w 5615764"/>
              <a:gd name="connsiteY13" fmla="*/ 1196036 h 5181732"/>
              <a:gd name="connsiteX14" fmla="*/ 4026293 w 5615764"/>
              <a:gd name="connsiteY14" fmla="*/ 1196036 h 5181732"/>
              <a:gd name="connsiteX15" fmla="*/ 4681887 w 5615764"/>
              <a:gd name="connsiteY15" fmla="*/ 1196036 h 5181732"/>
              <a:gd name="connsiteX16" fmla="*/ 4710186 w 5615764"/>
              <a:gd name="connsiteY16" fmla="*/ 1196036 h 5181732"/>
              <a:gd name="connsiteX17" fmla="*/ 4710186 w 5615764"/>
              <a:gd name="connsiteY17" fmla="*/ 1224390 h 5181732"/>
              <a:gd name="connsiteX18" fmla="*/ 4710186 w 5615764"/>
              <a:gd name="connsiteY18" fmla="*/ 2103305 h 5181732"/>
              <a:gd name="connsiteX19" fmla="*/ 5587466 w 5615764"/>
              <a:gd name="connsiteY19" fmla="*/ 2103305 h 5181732"/>
              <a:gd name="connsiteX20" fmla="*/ 5615764 w 5615764"/>
              <a:gd name="connsiteY20" fmla="*/ 2103305 h 5181732"/>
              <a:gd name="connsiteX21" fmla="*/ 5615764 w 5615764"/>
              <a:gd name="connsiteY21" fmla="*/ 2126936 h 5181732"/>
              <a:gd name="connsiteX22" fmla="*/ 5615764 w 5615764"/>
              <a:gd name="connsiteY22" fmla="*/ 2788484 h 5181732"/>
              <a:gd name="connsiteX23" fmla="*/ 5615764 w 5615764"/>
              <a:gd name="connsiteY23" fmla="*/ 2812115 h 5181732"/>
              <a:gd name="connsiteX24" fmla="*/ 5587466 w 5615764"/>
              <a:gd name="connsiteY24" fmla="*/ 2812115 h 5181732"/>
              <a:gd name="connsiteX25" fmla="*/ 4710186 w 5615764"/>
              <a:gd name="connsiteY25" fmla="*/ 2812115 h 5181732"/>
              <a:gd name="connsiteX26" fmla="*/ 4710186 w 5615764"/>
              <a:gd name="connsiteY26" fmla="*/ 3695761 h 5181732"/>
              <a:gd name="connsiteX27" fmla="*/ 4710186 w 5615764"/>
              <a:gd name="connsiteY27" fmla="*/ 3719384 h 5181732"/>
              <a:gd name="connsiteX28" fmla="*/ 4681887 w 5615764"/>
              <a:gd name="connsiteY28" fmla="*/ 3719384 h 5181732"/>
              <a:gd name="connsiteX29" fmla="*/ 4026293 w 5615764"/>
              <a:gd name="connsiteY29" fmla="*/ 3719384 h 5181732"/>
              <a:gd name="connsiteX30" fmla="*/ 3997995 w 5615764"/>
              <a:gd name="connsiteY30" fmla="*/ 3719384 h 5181732"/>
              <a:gd name="connsiteX31" fmla="*/ 3997995 w 5615764"/>
              <a:gd name="connsiteY31" fmla="*/ 3695761 h 5181732"/>
              <a:gd name="connsiteX32" fmla="*/ 3997995 w 5615764"/>
              <a:gd name="connsiteY32" fmla="*/ 2812115 h 5181732"/>
              <a:gd name="connsiteX33" fmla="*/ 3120715 w 5615764"/>
              <a:gd name="connsiteY33" fmla="*/ 2812115 h 5181732"/>
              <a:gd name="connsiteX34" fmla="*/ 3092416 w 5615764"/>
              <a:gd name="connsiteY34" fmla="*/ 2812115 h 5181732"/>
              <a:gd name="connsiteX35" fmla="*/ 3092416 w 5615764"/>
              <a:gd name="connsiteY35" fmla="*/ 2788484 h 5181732"/>
              <a:gd name="connsiteX36" fmla="*/ 3092416 w 5615764"/>
              <a:gd name="connsiteY36" fmla="*/ 2126936 h 5181732"/>
              <a:gd name="connsiteX37" fmla="*/ 3092416 w 5615764"/>
              <a:gd name="connsiteY37" fmla="*/ 2103305 h 5181732"/>
              <a:gd name="connsiteX38" fmla="*/ 3120715 w 5615764"/>
              <a:gd name="connsiteY38" fmla="*/ 2103305 h 5181732"/>
              <a:gd name="connsiteX39" fmla="*/ 3997995 w 5615764"/>
              <a:gd name="connsiteY39" fmla="*/ 2103305 h 5181732"/>
              <a:gd name="connsiteX40" fmla="*/ 3997995 w 5615764"/>
              <a:gd name="connsiteY40" fmla="*/ 1224390 h 5181732"/>
              <a:gd name="connsiteX41" fmla="*/ 58836 w 5615764"/>
              <a:gd name="connsiteY41" fmla="*/ 0 h 5181732"/>
              <a:gd name="connsiteX42" fmla="*/ 1287424 w 5615764"/>
              <a:gd name="connsiteY42" fmla="*/ 334247 h 5181732"/>
              <a:gd name="connsiteX43" fmla="*/ 1748731 w 5615764"/>
              <a:gd name="connsiteY43" fmla="*/ 673198 h 5181732"/>
              <a:gd name="connsiteX44" fmla="*/ 995580 w 5615764"/>
              <a:gd name="connsiteY44" fmla="*/ 1426423 h 5181732"/>
              <a:gd name="connsiteX45" fmla="*/ 233002 w 5615764"/>
              <a:gd name="connsiteY45" fmla="*/ 1059219 h 5181732"/>
              <a:gd name="connsiteX46" fmla="*/ 80751 w 5615764"/>
              <a:gd name="connsiteY46" fmla="*/ 1044150 h 5181732"/>
              <a:gd name="connsiteX47" fmla="*/ 0 w 5615764"/>
              <a:gd name="connsiteY47" fmla="*/ 1044265 h 5181732"/>
              <a:gd name="connsiteX48" fmla="*/ 0 w 5615764"/>
              <a:gd name="connsiteY48" fmla="*/ 2221 h 518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615764" h="5181732">
                <a:moveTo>
                  <a:pt x="2349" y="2071367"/>
                </a:moveTo>
                <a:lnTo>
                  <a:pt x="2440700" y="2071367"/>
                </a:lnTo>
                <a:cubicBezTo>
                  <a:pt x="2581918" y="2829305"/>
                  <a:pt x="2464239" y="3629608"/>
                  <a:pt x="1998219" y="4255718"/>
                </a:cubicBezTo>
                <a:cubicBezTo>
                  <a:pt x="1673418" y="4688827"/>
                  <a:pt x="1240355" y="4957160"/>
                  <a:pt x="722561" y="5093683"/>
                </a:cubicBezTo>
                <a:cubicBezTo>
                  <a:pt x="514262" y="5150175"/>
                  <a:pt x="300671" y="5177539"/>
                  <a:pt x="85757" y="5181732"/>
                </a:cubicBezTo>
                <a:lnTo>
                  <a:pt x="0" y="5180413"/>
                </a:lnTo>
                <a:lnTo>
                  <a:pt x="0" y="4137164"/>
                </a:lnTo>
                <a:lnTo>
                  <a:pt x="129445" y="4133326"/>
                </a:lnTo>
                <a:cubicBezTo>
                  <a:pt x="397760" y="4119204"/>
                  <a:pt x="651952" y="4043882"/>
                  <a:pt x="882605" y="3893237"/>
                </a:cubicBezTo>
                <a:cubicBezTo>
                  <a:pt x="1268598" y="3629608"/>
                  <a:pt x="1390981" y="3215326"/>
                  <a:pt x="1390981" y="3111760"/>
                </a:cubicBezTo>
                <a:lnTo>
                  <a:pt x="2349" y="3111760"/>
                </a:lnTo>
                <a:cubicBezTo>
                  <a:pt x="2349" y="3111760"/>
                  <a:pt x="2349" y="2429154"/>
                  <a:pt x="2349" y="2113742"/>
                </a:cubicBezTo>
                <a:cubicBezTo>
                  <a:pt x="2349" y="2099620"/>
                  <a:pt x="2349" y="2085489"/>
                  <a:pt x="2349" y="2071367"/>
                </a:cubicBezTo>
                <a:close/>
                <a:moveTo>
                  <a:pt x="3997995" y="1196036"/>
                </a:moveTo>
                <a:lnTo>
                  <a:pt x="4026293" y="1196036"/>
                </a:lnTo>
                <a:lnTo>
                  <a:pt x="4681887" y="1196036"/>
                </a:lnTo>
                <a:lnTo>
                  <a:pt x="4710186" y="1196036"/>
                </a:lnTo>
                <a:lnTo>
                  <a:pt x="4710186" y="1224390"/>
                </a:lnTo>
                <a:lnTo>
                  <a:pt x="4710186" y="2103305"/>
                </a:lnTo>
                <a:lnTo>
                  <a:pt x="5587466" y="2103305"/>
                </a:lnTo>
                <a:lnTo>
                  <a:pt x="5615764" y="2103305"/>
                </a:lnTo>
                <a:lnTo>
                  <a:pt x="5615764" y="2126936"/>
                </a:lnTo>
                <a:lnTo>
                  <a:pt x="5615764" y="2788484"/>
                </a:lnTo>
                <a:lnTo>
                  <a:pt x="5615764" y="2812115"/>
                </a:lnTo>
                <a:lnTo>
                  <a:pt x="5587466" y="2812115"/>
                </a:lnTo>
                <a:lnTo>
                  <a:pt x="4710186" y="2812115"/>
                </a:lnTo>
                <a:lnTo>
                  <a:pt x="4710186" y="3695761"/>
                </a:lnTo>
                <a:lnTo>
                  <a:pt x="4710186" y="3719384"/>
                </a:lnTo>
                <a:lnTo>
                  <a:pt x="4681887" y="3719384"/>
                </a:lnTo>
                <a:lnTo>
                  <a:pt x="4026293" y="3719384"/>
                </a:lnTo>
                <a:lnTo>
                  <a:pt x="3997995" y="3719384"/>
                </a:lnTo>
                <a:lnTo>
                  <a:pt x="3997995" y="3695761"/>
                </a:lnTo>
                <a:lnTo>
                  <a:pt x="3997995" y="2812115"/>
                </a:lnTo>
                <a:lnTo>
                  <a:pt x="3120715" y="2812115"/>
                </a:lnTo>
                <a:lnTo>
                  <a:pt x="3092416" y="2812115"/>
                </a:lnTo>
                <a:lnTo>
                  <a:pt x="3092416" y="2788484"/>
                </a:lnTo>
                <a:lnTo>
                  <a:pt x="3092416" y="2126936"/>
                </a:lnTo>
                <a:lnTo>
                  <a:pt x="3092416" y="2103305"/>
                </a:lnTo>
                <a:lnTo>
                  <a:pt x="3120715" y="2103305"/>
                </a:lnTo>
                <a:lnTo>
                  <a:pt x="3997995" y="2103305"/>
                </a:lnTo>
                <a:lnTo>
                  <a:pt x="3997995" y="1224390"/>
                </a:lnTo>
                <a:close/>
                <a:moveTo>
                  <a:pt x="58836" y="0"/>
                </a:moveTo>
                <a:cubicBezTo>
                  <a:pt x="496612" y="4704"/>
                  <a:pt x="906136" y="112984"/>
                  <a:pt x="1287424" y="334247"/>
                </a:cubicBezTo>
                <a:cubicBezTo>
                  <a:pt x="1541617" y="480178"/>
                  <a:pt x="1687539" y="626119"/>
                  <a:pt x="1748731" y="673198"/>
                </a:cubicBezTo>
                <a:cubicBezTo>
                  <a:pt x="1494547" y="927409"/>
                  <a:pt x="1245059" y="1176916"/>
                  <a:pt x="995580" y="1426423"/>
                </a:cubicBezTo>
                <a:cubicBezTo>
                  <a:pt x="802579" y="1261656"/>
                  <a:pt x="595465" y="1111002"/>
                  <a:pt x="233002" y="1059219"/>
                </a:cubicBezTo>
                <a:cubicBezTo>
                  <a:pt x="181811" y="1051569"/>
                  <a:pt x="131025" y="1046586"/>
                  <a:pt x="80751" y="1044150"/>
                </a:cubicBezTo>
                <a:lnTo>
                  <a:pt x="0" y="1044265"/>
                </a:lnTo>
                <a:lnTo>
                  <a:pt x="0" y="2221"/>
                </a:lnTo>
                <a:close/>
              </a:path>
            </a:pathLst>
          </a:custGeom>
          <a:solidFill>
            <a:srgbClr val="DC504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2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Google+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5902750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DC5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2,456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+1’s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7879331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DC5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686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Shares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9855913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DC5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1,412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Comments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4DDA2E-3C6B-418E-B6AA-4A3D24B611F7}"/>
              </a:ext>
            </a:extLst>
          </p:cNvPr>
          <p:cNvSpPr txBox="1"/>
          <p:nvPr/>
        </p:nvSpPr>
        <p:spPr>
          <a:xfrm>
            <a:off x="5942097" y="5853863"/>
            <a:ext cx="1703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Avg: 25 per post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3E76B8-4D01-4489-9256-1CF17B6C2C5E}"/>
              </a:ext>
            </a:extLst>
          </p:cNvPr>
          <p:cNvSpPr txBox="1"/>
          <p:nvPr/>
        </p:nvSpPr>
        <p:spPr>
          <a:xfrm>
            <a:off x="7977188" y="5853863"/>
            <a:ext cx="1586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Avg: 7 per post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70C76F-B087-4313-9586-9304D90E5268}"/>
              </a:ext>
            </a:extLst>
          </p:cNvPr>
          <p:cNvSpPr txBox="1"/>
          <p:nvPr/>
        </p:nvSpPr>
        <p:spPr>
          <a:xfrm>
            <a:off x="9895261" y="5853863"/>
            <a:ext cx="1703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Avg: 14 per post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49710F5-D352-4D68-9427-E171153320D2}"/>
              </a:ext>
            </a:extLst>
          </p:cNvPr>
          <p:cNvSpPr/>
          <p:nvPr/>
        </p:nvSpPr>
        <p:spPr>
          <a:xfrm>
            <a:off x="5902749" y="2545595"/>
            <a:ext cx="5735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19BBE5-4C82-4114-BB20-DFE1B79B9D50}"/>
              </a:ext>
            </a:extLst>
          </p:cNvPr>
          <p:cNvSpPr/>
          <p:nvPr/>
        </p:nvSpPr>
        <p:spPr>
          <a:xfrm>
            <a:off x="7132725" y="1736109"/>
            <a:ext cx="3275833" cy="70788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4000" b="1" cap="all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8843752-F551-42AF-AEB8-DECBAEEF1F47}"/>
              </a:ext>
            </a:extLst>
          </p:cNvPr>
          <p:cNvSpPr>
            <a:spLocks/>
          </p:cNvSpPr>
          <p:nvPr/>
        </p:nvSpPr>
        <p:spPr bwMode="auto">
          <a:xfrm>
            <a:off x="0" y="998447"/>
            <a:ext cx="5615764" cy="5181732"/>
          </a:xfrm>
          <a:custGeom>
            <a:avLst/>
            <a:gdLst>
              <a:gd name="connsiteX0" fmla="*/ 2349 w 5615764"/>
              <a:gd name="connsiteY0" fmla="*/ 2071367 h 5181732"/>
              <a:gd name="connsiteX1" fmla="*/ 2440700 w 5615764"/>
              <a:gd name="connsiteY1" fmla="*/ 2071367 h 5181732"/>
              <a:gd name="connsiteX2" fmla="*/ 1998219 w 5615764"/>
              <a:gd name="connsiteY2" fmla="*/ 4255718 h 5181732"/>
              <a:gd name="connsiteX3" fmla="*/ 722561 w 5615764"/>
              <a:gd name="connsiteY3" fmla="*/ 5093683 h 5181732"/>
              <a:gd name="connsiteX4" fmla="*/ 85757 w 5615764"/>
              <a:gd name="connsiteY4" fmla="*/ 5181732 h 5181732"/>
              <a:gd name="connsiteX5" fmla="*/ 0 w 5615764"/>
              <a:gd name="connsiteY5" fmla="*/ 5180413 h 5181732"/>
              <a:gd name="connsiteX6" fmla="*/ 0 w 5615764"/>
              <a:gd name="connsiteY6" fmla="*/ 4137164 h 5181732"/>
              <a:gd name="connsiteX7" fmla="*/ 129445 w 5615764"/>
              <a:gd name="connsiteY7" fmla="*/ 4133326 h 5181732"/>
              <a:gd name="connsiteX8" fmla="*/ 882605 w 5615764"/>
              <a:gd name="connsiteY8" fmla="*/ 3893237 h 5181732"/>
              <a:gd name="connsiteX9" fmla="*/ 1390981 w 5615764"/>
              <a:gd name="connsiteY9" fmla="*/ 3111760 h 5181732"/>
              <a:gd name="connsiteX10" fmla="*/ 2349 w 5615764"/>
              <a:gd name="connsiteY10" fmla="*/ 3111760 h 5181732"/>
              <a:gd name="connsiteX11" fmla="*/ 2349 w 5615764"/>
              <a:gd name="connsiteY11" fmla="*/ 2113742 h 5181732"/>
              <a:gd name="connsiteX12" fmla="*/ 2349 w 5615764"/>
              <a:gd name="connsiteY12" fmla="*/ 2071367 h 5181732"/>
              <a:gd name="connsiteX13" fmla="*/ 3997995 w 5615764"/>
              <a:gd name="connsiteY13" fmla="*/ 1196036 h 5181732"/>
              <a:gd name="connsiteX14" fmla="*/ 4026293 w 5615764"/>
              <a:gd name="connsiteY14" fmla="*/ 1196036 h 5181732"/>
              <a:gd name="connsiteX15" fmla="*/ 4681887 w 5615764"/>
              <a:gd name="connsiteY15" fmla="*/ 1196036 h 5181732"/>
              <a:gd name="connsiteX16" fmla="*/ 4710186 w 5615764"/>
              <a:gd name="connsiteY16" fmla="*/ 1196036 h 5181732"/>
              <a:gd name="connsiteX17" fmla="*/ 4710186 w 5615764"/>
              <a:gd name="connsiteY17" fmla="*/ 1224390 h 5181732"/>
              <a:gd name="connsiteX18" fmla="*/ 4710186 w 5615764"/>
              <a:gd name="connsiteY18" fmla="*/ 2103305 h 5181732"/>
              <a:gd name="connsiteX19" fmla="*/ 5587466 w 5615764"/>
              <a:gd name="connsiteY19" fmla="*/ 2103305 h 5181732"/>
              <a:gd name="connsiteX20" fmla="*/ 5615764 w 5615764"/>
              <a:gd name="connsiteY20" fmla="*/ 2103305 h 5181732"/>
              <a:gd name="connsiteX21" fmla="*/ 5615764 w 5615764"/>
              <a:gd name="connsiteY21" fmla="*/ 2126936 h 5181732"/>
              <a:gd name="connsiteX22" fmla="*/ 5615764 w 5615764"/>
              <a:gd name="connsiteY22" fmla="*/ 2788484 h 5181732"/>
              <a:gd name="connsiteX23" fmla="*/ 5615764 w 5615764"/>
              <a:gd name="connsiteY23" fmla="*/ 2812115 h 5181732"/>
              <a:gd name="connsiteX24" fmla="*/ 5587466 w 5615764"/>
              <a:gd name="connsiteY24" fmla="*/ 2812115 h 5181732"/>
              <a:gd name="connsiteX25" fmla="*/ 4710186 w 5615764"/>
              <a:gd name="connsiteY25" fmla="*/ 2812115 h 5181732"/>
              <a:gd name="connsiteX26" fmla="*/ 4710186 w 5615764"/>
              <a:gd name="connsiteY26" fmla="*/ 3695761 h 5181732"/>
              <a:gd name="connsiteX27" fmla="*/ 4710186 w 5615764"/>
              <a:gd name="connsiteY27" fmla="*/ 3719384 h 5181732"/>
              <a:gd name="connsiteX28" fmla="*/ 4681887 w 5615764"/>
              <a:gd name="connsiteY28" fmla="*/ 3719384 h 5181732"/>
              <a:gd name="connsiteX29" fmla="*/ 4026293 w 5615764"/>
              <a:gd name="connsiteY29" fmla="*/ 3719384 h 5181732"/>
              <a:gd name="connsiteX30" fmla="*/ 3997995 w 5615764"/>
              <a:gd name="connsiteY30" fmla="*/ 3719384 h 5181732"/>
              <a:gd name="connsiteX31" fmla="*/ 3997995 w 5615764"/>
              <a:gd name="connsiteY31" fmla="*/ 3695761 h 5181732"/>
              <a:gd name="connsiteX32" fmla="*/ 3997995 w 5615764"/>
              <a:gd name="connsiteY32" fmla="*/ 2812115 h 5181732"/>
              <a:gd name="connsiteX33" fmla="*/ 3120715 w 5615764"/>
              <a:gd name="connsiteY33" fmla="*/ 2812115 h 5181732"/>
              <a:gd name="connsiteX34" fmla="*/ 3092416 w 5615764"/>
              <a:gd name="connsiteY34" fmla="*/ 2812115 h 5181732"/>
              <a:gd name="connsiteX35" fmla="*/ 3092416 w 5615764"/>
              <a:gd name="connsiteY35" fmla="*/ 2788484 h 5181732"/>
              <a:gd name="connsiteX36" fmla="*/ 3092416 w 5615764"/>
              <a:gd name="connsiteY36" fmla="*/ 2126936 h 5181732"/>
              <a:gd name="connsiteX37" fmla="*/ 3092416 w 5615764"/>
              <a:gd name="connsiteY37" fmla="*/ 2103305 h 5181732"/>
              <a:gd name="connsiteX38" fmla="*/ 3120715 w 5615764"/>
              <a:gd name="connsiteY38" fmla="*/ 2103305 h 5181732"/>
              <a:gd name="connsiteX39" fmla="*/ 3997995 w 5615764"/>
              <a:gd name="connsiteY39" fmla="*/ 2103305 h 5181732"/>
              <a:gd name="connsiteX40" fmla="*/ 3997995 w 5615764"/>
              <a:gd name="connsiteY40" fmla="*/ 1224390 h 5181732"/>
              <a:gd name="connsiteX41" fmla="*/ 58836 w 5615764"/>
              <a:gd name="connsiteY41" fmla="*/ 0 h 5181732"/>
              <a:gd name="connsiteX42" fmla="*/ 1287424 w 5615764"/>
              <a:gd name="connsiteY42" fmla="*/ 334247 h 5181732"/>
              <a:gd name="connsiteX43" fmla="*/ 1748731 w 5615764"/>
              <a:gd name="connsiteY43" fmla="*/ 673198 h 5181732"/>
              <a:gd name="connsiteX44" fmla="*/ 995580 w 5615764"/>
              <a:gd name="connsiteY44" fmla="*/ 1426423 h 5181732"/>
              <a:gd name="connsiteX45" fmla="*/ 233002 w 5615764"/>
              <a:gd name="connsiteY45" fmla="*/ 1059219 h 5181732"/>
              <a:gd name="connsiteX46" fmla="*/ 80751 w 5615764"/>
              <a:gd name="connsiteY46" fmla="*/ 1044150 h 5181732"/>
              <a:gd name="connsiteX47" fmla="*/ 0 w 5615764"/>
              <a:gd name="connsiteY47" fmla="*/ 1044265 h 5181732"/>
              <a:gd name="connsiteX48" fmla="*/ 0 w 5615764"/>
              <a:gd name="connsiteY48" fmla="*/ 2221 h 518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615764" h="5181732">
                <a:moveTo>
                  <a:pt x="2349" y="2071367"/>
                </a:moveTo>
                <a:lnTo>
                  <a:pt x="2440700" y="2071367"/>
                </a:lnTo>
                <a:cubicBezTo>
                  <a:pt x="2581918" y="2829305"/>
                  <a:pt x="2464239" y="3629608"/>
                  <a:pt x="1998219" y="4255718"/>
                </a:cubicBezTo>
                <a:cubicBezTo>
                  <a:pt x="1673418" y="4688827"/>
                  <a:pt x="1240355" y="4957160"/>
                  <a:pt x="722561" y="5093683"/>
                </a:cubicBezTo>
                <a:cubicBezTo>
                  <a:pt x="514262" y="5150175"/>
                  <a:pt x="300671" y="5177539"/>
                  <a:pt x="85757" y="5181732"/>
                </a:cubicBezTo>
                <a:lnTo>
                  <a:pt x="0" y="5180413"/>
                </a:lnTo>
                <a:lnTo>
                  <a:pt x="0" y="4137164"/>
                </a:lnTo>
                <a:lnTo>
                  <a:pt x="129445" y="4133326"/>
                </a:lnTo>
                <a:cubicBezTo>
                  <a:pt x="397760" y="4119204"/>
                  <a:pt x="651952" y="4043882"/>
                  <a:pt x="882605" y="3893237"/>
                </a:cubicBezTo>
                <a:cubicBezTo>
                  <a:pt x="1268598" y="3629608"/>
                  <a:pt x="1390981" y="3215326"/>
                  <a:pt x="1390981" y="3111760"/>
                </a:cubicBezTo>
                <a:lnTo>
                  <a:pt x="2349" y="3111760"/>
                </a:lnTo>
                <a:cubicBezTo>
                  <a:pt x="2349" y="3111760"/>
                  <a:pt x="2349" y="2429154"/>
                  <a:pt x="2349" y="2113742"/>
                </a:cubicBezTo>
                <a:cubicBezTo>
                  <a:pt x="2349" y="2099620"/>
                  <a:pt x="2349" y="2085489"/>
                  <a:pt x="2349" y="2071367"/>
                </a:cubicBezTo>
                <a:close/>
                <a:moveTo>
                  <a:pt x="3997995" y="1196036"/>
                </a:moveTo>
                <a:lnTo>
                  <a:pt x="4026293" y="1196036"/>
                </a:lnTo>
                <a:lnTo>
                  <a:pt x="4681887" y="1196036"/>
                </a:lnTo>
                <a:lnTo>
                  <a:pt x="4710186" y="1196036"/>
                </a:lnTo>
                <a:lnTo>
                  <a:pt x="4710186" y="1224390"/>
                </a:lnTo>
                <a:lnTo>
                  <a:pt x="4710186" y="2103305"/>
                </a:lnTo>
                <a:lnTo>
                  <a:pt x="5587466" y="2103305"/>
                </a:lnTo>
                <a:lnTo>
                  <a:pt x="5615764" y="2103305"/>
                </a:lnTo>
                <a:lnTo>
                  <a:pt x="5615764" y="2126936"/>
                </a:lnTo>
                <a:lnTo>
                  <a:pt x="5615764" y="2788484"/>
                </a:lnTo>
                <a:lnTo>
                  <a:pt x="5615764" y="2812115"/>
                </a:lnTo>
                <a:lnTo>
                  <a:pt x="5587466" y="2812115"/>
                </a:lnTo>
                <a:lnTo>
                  <a:pt x="4710186" y="2812115"/>
                </a:lnTo>
                <a:lnTo>
                  <a:pt x="4710186" y="3695761"/>
                </a:lnTo>
                <a:lnTo>
                  <a:pt x="4710186" y="3719384"/>
                </a:lnTo>
                <a:lnTo>
                  <a:pt x="4681887" y="3719384"/>
                </a:lnTo>
                <a:lnTo>
                  <a:pt x="4026293" y="3719384"/>
                </a:lnTo>
                <a:lnTo>
                  <a:pt x="3997995" y="3719384"/>
                </a:lnTo>
                <a:lnTo>
                  <a:pt x="3997995" y="3695761"/>
                </a:lnTo>
                <a:lnTo>
                  <a:pt x="3997995" y="2812115"/>
                </a:lnTo>
                <a:lnTo>
                  <a:pt x="3120715" y="2812115"/>
                </a:lnTo>
                <a:lnTo>
                  <a:pt x="3092416" y="2812115"/>
                </a:lnTo>
                <a:lnTo>
                  <a:pt x="3092416" y="2788484"/>
                </a:lnTo>
                <a:lnTo>
                  <a:pt x="3092416" y="2126936"/>
                </a:lnTo>
                <a:lnTo>
                  <a:pt x="3092416" y="2103305"/>
                </a:lnTo>
                <a:lnTo>
                  <a:pt x="3120715" y="2103305"/>
                </a:lnTo>
                <a:lnTo>
                  <a:pt x="3997995" y="2103305"/>
                </a:lnTo>
                <a:lnTo>
                  <a:pt x="3997995" y="1224390"/>
                </a:lnTo>
                <a:close/>
                <a:moveTo>
                  <a:pt x="58836" y="0"/>
                </a:moveTo>
                <a:cubicBezTo>
                  <a:pt x="496612" y="4704"/>
                  <a:pt x="906136" y="112984"/>
                  <a:pt x="1287424" y="334247"/>
                </a:cubicBezTo>
                <a:cubicBezTo>
                  <a:pt x="1541617" y="480178"/>
                  <a:pt x="1687539" y="626119"/>
                  <a:pt x="1748731" y="673198"/>
                </a:cubicBezTo>
                <a:cubicBezTo>
                  <a:pt x="1494547" y="927409"/>
                  <a:pt x="1245059" y="1176916"/>
                  <a:pt x="995580" y="1426423"/>
                </a:cubicBezTo>
                <a:cubicBezTo>
                  <a:pt x="802579" y="1261656"/>
                  <a:pt x="595465" y="1111002"/>
                  <a:pt x="233002" y="1059219"/>
                </a:cubicBezTo>
                <a:cubicBezTo>
                  <a:pt x="181811" y="1051569"/>
                  <a:pt x="131025" y="1046586"/>
                  <a:pt x="80751" y="1044150"/>
                </a:cubicBezTo>
                <a:lnTo>
                  <a:pt x="0" y="1044265"/>
                </a:lnTo>
                <a:lnTo>
                  <a:pt x="0" y="2221"/>
                </a:lnTo>
                <a:close/>
              </a:path>
            </a:pathLst>
          </a:custGeom>
          <a:solidFill>
            <a:srgbClr val="DC504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8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8943</TotalTime>
  <Words>168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Google+ PowerPoint Template Slide</vt:lpstr>
      <vt:lpstr>Google+ PowerPoint Template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Google+ PowerPoint Template Slide</dc:title>
  <dc:creator>PresentationGO.com</dc:creator>
  <dc:description>© Copyright PresentationGO.com</dc:description>
  <dcterms:created xsi:type="dcterms:W3CDTF">2014-11-26T05:14:11Z</dcterms:created>
  <dcterms:modified xsi:type="dcterms:W3CDTF">2018-06-25T22:43:29Z</dcterms:modified>
  <cp:category>Templates</cp:category>
</cp:coreProperties>
</file>