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28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36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Grape Stages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1ABE2D20-FA8D-419A-8814-18F38CD0AE6A}"/>
              </a:ext>
            </a:extLst>
          </p:cNvPr>
          <p:cNvSpPr/>
          <p:nvPr/>
        </p:nvSpPr>
        <p:spPr>
          <a:xfrm>
            <a:off x="6580686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7E42282A-2684-4B48-9346-CF0D396BC282}"/>
              </a:ext>
            </a:extLst>
          </p:cNvPr>
          <p:cNvSpPr/>
          <p:nvPr/>
        </p:nvSpPr>
        <p:spPr>
          <a:xfrm>
            <a:off x="6991947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D88F94E-EC02-46CC-9491-B6ECFC9344CB}"/>
              </a:ext>
            </a:extLst>
          </p:cNvPr>
          <p:cNvSpPr/>
          <p:nvPr/>
        </p:nvSpPr>
        <p:spPr>
          <a:xfrm>
            <a:off x="7392385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EEF74511-C1CE-4955-B632-F4C86744A673}"/>
              </a:ext>
            </a:extLst>
          </p:cNvPr>
          <p:cNvSpPr/>
          <p:nvPr/>
        </p:nvSpPr>
        <p:spPr>
          <a:xfrm>
            <a:off x="6991947" y="3188296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829E82C8-D28F-4B56-96F8-5C32C88FADC0}"/>
              </a:ext>
            </a:extLst>
          </p:cNvPr>
          <p:cNvSpPr/>
          <p:nvPr/>
        </p:nvSpPr>
        <p:spPr>
          <a:xfrm>
            <a:off x="7392385" y="3188296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3B470D52-72A1-4EE1-8BA8-338042079E19}"/>
              </a:ext>
            </a:extLst>
          </p:cNvPr>
          <p:cNvSpPr/>
          <p:nvPr/>
        </p:nvSpPr>
        <p:spPr>
          <a:xfrm>
            <a:off x="7792824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9F90917-D745-4AE8-8468-61508C893D4F}"/>
              </a:ext>
            </a:extLst>
          </p:cNvPr>
          <p:cNvSpPr/>
          <p:nvPr/>
        </p:nvSpPr>
        <p:spPr>
          <a:xfrm>
            <a:off x="6807962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4B7AB837-A285-4EFE-94A8-64C7D6582ABA}"/>
              </a:ext>
            </a:extLst>
          </p:cNvPr>
          <p:cNvSpPr/>
          <p:nvPr/>
        </p:nvSpPr>
        <p:spPr>
          <a:xfrm>
            <a:off x="7197578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D64FCB0-55B5-4934-85DB-7DDA83AC372E}"/>
              </a:ext>
            </a:extLst>
          </p:cNvPr>
          <p:cNvSpPr/>
          <p:nvPr/>
        </p:nvSpPr>
        <p:spPr>
          <a:xfrm>
            <a:off x="7197578" y="3534621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7E13F29D-4D0D-439D-A0A3-2104A30C5726}"/>
              </a:ext>
            </a:extLst>
          </p:cNvPr>
          <p:cNvSpPr/>
          <p:nvPr/>
        </p:nvSpPr>
        <p:spPr>
          <a:xfrm>
            <a:off x="7608839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93B867E4-91E1-4F63-9F67-72D2F36D163B}"/>
              </a:ext>
            </a:extLst>
          </p:cNvPr>
          <p:cNvSpPr/>
          <p:nvPr/>
        </p:nvSpPr>
        <p:spPr>
          <a:xfrm>
            <a:off x="4632607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B1AB90D5-4E6D-4D1D-821E-A2135F88A6E2}"/>
              </a:ext>
            </a:extLst>
          </p:cNvPr>
          <p:cNvSpPr/>
          <p:nvPr/>
        </p:nvSpPr>
        <p:spPr>
          <a:xfrm>
            <a:off x="5033046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6D35CC8C-3D34-4D54-BDAA-CA430ED9BFE8}"/>
              </a:ext>
            </a:extLst>
          </p:cNvPr>
          <p:cNvSpPr/>
          <p:nvPr/>
        </p:nvSpPr>
        <p:spPr>
          <a:xfrm>
            <a:off x="5433484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EE3A6656-DDEE-4E85-8B05-6047BE34EAF1}"/>
              </a:ext>
            </a:extLst>
          </p:cNvPr>
          <p:cNvSpPr/>
          <p:nvPr/>
        </p:nvSpPr>
        <p:spPr>
          <a:xfrm>
            <a:off x="5033046" y="3188296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5FA5CBC1-3FB1-4885-B723-9464FD09864A}"/>
              </a:ext>
            </a:extLst>
          </p:cNvPr>
          <p:cNvSpPr/>
          <p:nvPr/>
        </p:nvSpPr>
        <p:spPr>
          <a:xfrm>
            <a:off x="5433484" y="3188296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D425E327-DBE0-4C57-8730-9920F566CD4E}"/>
              </a:ext>
            </a:extLst>
          </p:cNvPr>
          <p:cNvSpPr/>
          <p:nvPr/>
        </p:nvSpPr>
        <p:spPr>
          <a:xfrm>
            <a:off x="5844745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A042D5E3-82C6-4695-B612-9EC63A6BC48F}"/>
              </a:ext>
            </a:extLst>
          </p:cNvPr>
          <p:cNvSpPr/>
          <p:nvPr/>
        </p:nvSpPr>
        <p:spPr>
          <a:xfrm>
            <a:off x="4849060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E8AD8E6-EAE8-4281-B104-AD23206769BC}"/>
              </a:ext>
            </a:extLst>
          </p:cNvPr>
          <p:cNvSpPr/>
          <p:nvPr/>
        </p:nvSpPr>
        <p:spPr>
          <a:xfrm>
            <a:off x="5249499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2661C5C0-02CF-4C8E-86CE-6FBDF5E0FFDB}"/>
              </a:ext>
            </a:extLst>
          </p:cNvPr>
          <p:cNvSpPr/>
          <p:nvPr/>
        </p:nvSpPr>
        <p:spPr>
          <a:xfrm>
            <a:off x="5649937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4C5B00E5-D7FE-4EAC-8F2D-08DC3296BA28}"/>
              </a:ext>
            </a:extLst>
          </p:cNvPr>
          <p:cNvSpPr/>
          <p:nvPr/>
        </p:nvSpPr>
        <p:spPr>
          <a:xfrm>
            <a:off x="2554656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6DC7A35D-A7B6-43D9-94AD-D0C2A1DC033B}"/>
              </a:ext>
            </a:extLst>
          </p:cNvPr>
          <p:cNvSpPr/>
          <p:nvPr/>
        </p:nvSpPr>
        <p:spPr>
          <a:xfrm>
            <a:off x="2965917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id="{E24275B0-5C2F-4B6D-8971-6C9A8936C4E6}"/>
              </a:ext>
            </a:extLst>
          </p:cNvPr>
          <p:cNvSpPr/>
          <p:nvPr/>
        </p:nvSpPr>
        <p:spPr>
          <a:xfrm>
            <a:off x="3355533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61DCB8D1-D0D3-4112-8D33-27689509AE15}"/>
              </a:ext>
            </a:extLst>
          </p:cNvPr>
          <p:cNvSpPr/>
          <p:nvPr/>
        </p:nvSpPr>
        <p:spPr>
          <a:xfrm>
            <a:off x="3766794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EC9D398E-949E-431B-AECA-776A20BAFF2B}"/>
              </a:ext>
            </a:extLst>
          </p:cNvPr>
          <p:cNvSpPr/>
          <p:nvPr/>
        </p:nvSpPr>
        <p:spPr>
          <a:xfrm>
            <a:off x="2771110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E4855E31-8265-4F38-ACC3-35B961EA648B}"/>
              </a:ext>
            </a:extLst>
          </p:cNvPr>
          <p:cNvSpPr/>
          <p:nvPr/>
        </p:nvSpPr>
        <p:spPr>
          <a:xfrm>
            <a:off x="3171549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96065E68-99D2-4DC5-A318-6BBD7DD2BDCA}"/>
              </a:ext>
            </a:extLst>
          </p:cNvPr>
          <p:cNvSpPr/>
          <p:nvPr/>
        </p:nvSpPr>
        <p:spPr>
          <a:xfrm>
            <a:off x="3582810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7547053B-EDE9-4795-934F-4A50F84EA67E}"/>
              </a:ext>
            </a:extLst>
          </p:cNvPr>
          <p:cNvSpPr/>
          <p:nvPr/>
        </p:nvSpPr>
        <p:spPr>
          <a:xfrm>
            <a:off x="1007016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86F4DE9A-E0D1-4D45-B552-CFEABDFB6621}"/>
              </a:ext>
            </a:extLst>
          </p:cNvPr>
          <p:cNvSpPr/>
          <p:nvPr/>
        </p:nvSpPr>
        <p:spPr>
          <a:xfrm>
            <a:off x="1396632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A4A4EF91-BC82-4765-A83A-A410E775E000}"/>
              </a:ext>
            </a:extLst>
          </p:cNvPr>
          <p:cNvSpPr/>
          <p:nvPr/>
        </p:nvSpPr>
        <p:spPr>
          <a:xfrm>
            <a:off x="1212647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4E10197B-5B05-451F-8D4D-3B43710764CB}"/>
              </a:ext>
            </a:extLst>
          </p:cNvPr>
          <p:cNvSpPr/>
          <p:nvPr/>
        </p:nvSpPr>
        <p:spPr>
          <a:xfrm>
            <a:off x="3290597" y="1922045"/>
            <a:ext cx="495682" cy="49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04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897F1D5-9730-456A-995A-95A135028BAC}"/>
              </a:ext>
            </a:extLst>
          </p:cNvPr>
          <p:cNvSpPr/>
          <p:nvPr/>
        </p:nvSpPr>
        <p:spPr>
          <a:xfrm>
            <a:off x="3009207" y="2073562"/>
            <a:ext cx="389807" cy="398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5709731-8350-4F48-B0C6-4EFFBA762515}"/>
              </a:ext>
            </a:extLst>
          </p:cNvPr>
          <p:cNvSpPr/>
          <p:nvPr/>
        </p:nvSpPr>
        <p:spPr>
          <a:xfrm>
            <a:off x="5325257" y="1922045"/>
            <a:ext cx="495682" cy="49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58DA272-8194-4D2F-B1FF-07D80D454AA2}"/>
              </a:ext>
            </a:extLst>
          </p:cNvPr>
          <p:cNvSpPr/>
          <p:nvPr/>
        </p:nvSpPr>
        <p:spPr>
          <a:xfrm>
            <a:off x="5043867" y="2073562"/>
            <a:ext cx="389807" cy="398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01D1046-3878-464A-BFC2-B0D4A5418F37}"/>
              </a:ext>
            </a:extLst>
          </p:cNvPr>
          <p:cNvSpPr/>
          <p:nvPr/>
        </p:nvSpPr>
        <p:spPr>
          <a:xfrm>
            <a:off x="7273335" y="1922045"/>
            <a:ext cx="495682" cy="49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F2E1E67-D6C9-4243-926B-96D495E9D46E}"/>
              </a:ext>
            </a:extLst>
          </p:cNvPr>
          <p:cNvSpPr/>
          <p:nvPr/>
        </p:nvSpPr>
        <p:spPr>
          <a:xfrm>
            <a:off x="6991945" y="2073562"/>
            <a:ext cx="389807" cy="398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E30999E-3AAB-4FE7-B5F2-F6109DA0B0D9}"/>
              </a:ext>
            </a:extLst>
          </p:cNvPr>
          <p:cNvSpPr/>
          <p:nvPr/>
        </p:nvSpPr>
        <p:spPr>
          <a:xfrm>
            <a:off x="1288404" y="1922045"/>
            <a:ext cx="495682" cy="49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FFB2CC19-4ADE-4D30-B989-4A3EC56ABE68}"/>
              </a:ext>
            </a:extLst>
          </p:cNvPr>
          <p:cNvSpPr/>
          <p:nvPr/>
        </p:nvSpPr>
        <p:spPr>
          <a:xfrm>
            <a:off x="1017838" y="2073562"/>
            <a:ext cx="389804" cy="398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6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0" y="17371"/>
                  <a:pt x="11545" y="15829"/>
                </a:cubicBezTo>
                <a:cubicBezTo>
                  <a:pt x="10073" y="14629"/>
                  <a:pt x="8837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D94F3EF-A3FA-4AF5-B727-FF7349EB2FAC}"/>
              </a:ext>
            </a:extLst>
          </p:cNvPr>
          <p:cNvGrpSpPr/>
          <p:nvPr/>
        </p:nvGrpSpPr>
        <p:grpSpPr>
          <a:xfrm>
            <a:off x="607696" y="4238094"/>
            <a:ext cx="1554062" cy="1567780"/>
            <a:chOff x="332936" y="2555951"/>
            <a:chExt cx="2926080" cy="20903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8E5E6A0-CFE8-4007-9DED-1FB23553803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5AF0F12-0877-46AD-A358-8802FA74243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BE329D-F281-40F7-9433-464CB51DAD45}"/>
              </a:ext>
            </a:extLst>
          </p:cNvPr>
          <p:cNvGrpSpPr/>
          <p:nvPr/>
        </p:nvGrpSpPr>
        <p:grpSpPr>
          <a:xfrm>
            <a:off x="2566597" y="4238094"/>
            <a:ext cx="1554062" cy="1567780"/>
            <a:chOff x="332936" y="2555951"/>
            <a:chExt cx="2926080" cy="209037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4C00B13-0954-47BD-83F8-B212F629CB9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C102443-F5D3-46F2-8951-A885191E90F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D6F8770-8762-4EB0-8501-2A0958557C95}"/>
              </a:ext>
            </a:extLst>
          </p:cNvPr>
          <p:cNvGrpSpPr/>
          <p:nvPr/>
        </p:nvGrpSpPr>
        <p:grpSpPr>
          <a:xfrm>
            <a:off x="4644547" y="4238094"/>
            <a:ext cx="1554062" cy="1567780"/>
            <a:chOff x="332936" y="2555951"/>
            <a:chExt cx="2926080" cy="209037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2D54751-F802-42FA-AB8F-E964D37746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2846598-5E1A-4FB7-949A-187456E5AD8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CC9F3AD-F3DF-48D5-B1DA-9FBE1BC92C47}"/>
              </a:ext>
            </a:extLst>
          </p:cNvPr>
          <p:cNvGrpSpPr/>
          <p:nvPr/>
        </p:nvGrpSpPr>
        <p:grpSpPr>
          <a:xfrm>
            <a:off x="6592627" y="4238094"/>
            <a:ext cx="1554062" cy="1567780"/>
            <a:chOff x="332936" y="2555951"/>
            <a:chExt cx="2926080" cy="209037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EA7B796-75F2-40B6-9E49-6F002EF154D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562EA18-70A2-4DF8-A123-15ED9613D3E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Grape Stages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1ABE2D20-FA8D-419A-8814-18F38CD0AE6A}"/>
              </a:ext>
            </a:extLst>
          </p:cNvPr>
          <p:cNvSpPr/>
          <p:nvPr/>
        </p:nvSpPr>
        <p:spPr>
          <a:xfrm>
            <a:off x="6580686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7E42282A-2684-4B48-9346-CF0D396BC282}"/>
              </a:ext>
            </a:extLst>
          </p:cNvPr>
          <p:cNvSpPr/>
          <p:nvPr/>
        </p:nvSpPr>
        <p:spPr>
          <a:xfrm>
            <a:off x="6991947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D88F94E-EC02-46CC-9491-B6ECFC9344CB}"/>
              </a:ext>
            </a:extLst>
          </p:cNvPr>
          <p:cNvSpPr/>
          <p:nvPr/>
        </p:nvSpPr>
        <p:spPr>
          <a:xfrm>
            <a:off x="7392385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EEF74511-C1CE-4955-B632-F4C86744A673}"/>
              </a:ext>
            </a:extLst>
          </p:cNvPr>
          <p:cNvSpPr/>
          <p:nvPr/>
        </p:nvSpPr>
        <p:spPr>
          <a:xfrm>
            <a:off x="6991947" y="3188296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829E82C8-D28F-4B56-96F8-5C32C88FADC0}"/>
              </a:ext>
            </a:extLst>
          </p:cNvPr>
          <p:cNvSpPr/>
          <p:nvPr/>
        </p:nvSpPr>
        <p:spPr>
          <a:xfrm>
            <a:off x="7392385" y="3188296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3B470D52-72A1-4EE1-8BA8-338042079E19}"/>
              </a:ext>
            </a:extLst>
          </p:cNvPr>
          <p:cNvSpPr/>
          <p:nvPr/>
        </p:nvSpPr>
        <p:spPr>
          <a:xfrm>
            <a:off x="7792824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9F90917-D745-4AE8-8468-61508C893D4F}"/>
              </a:ext>
            </a:extLst>
          </p:cNvPr>
          <p:cNvSpPr/>
          <p:nvPr/>
        </p:nvSpPr>
        <p:spPr>
          <a:xfrm>
            <a:off x="6807962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4B7AB837-A285-4EFE-94A8-64C7D6582ABA}"/>
              </a:ext>
            </a:extLst>
          </p:cNvPr>
          <p:cNvSpPr/>
          <p:nvPr/>
        </p:nvSpPr>
        <p:spPr>
          <a:xfrm>
            <a:off x="7197578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D64FCB0-55B5-4934-85DB-7DDA83AC372E}"/>
              </a:ext>
            </a:extLst>
          </p:cNvPr>
          <p:cNvSpPr/>
          <p:nvPr/>
        </p:nvSpPr>
        <p:spPr>
          <a:xfrm>
            <a:off x="7197578" y="3534621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7E13F29D-4D0D-439D-A0A3-2104A30C5726}"/>
              </a:ext>
            </a:extLst>
          </p:cNvPr>
          <p:cNvSpPr/>
          <p:nvPr/>
        </p:nvSpPr>
        <p:spPr>
          <a:xfrm>
            <a:off x="7608839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93B867E4-91E1-4F63-9F67-72D2F36D163B}"/>
              </a:ext>
            </a:extLst>
          </p:cNvPr>
          <p:cNvSpPr/>
          <p:nvPr/>
        </p:nvSpPr>
        <p:spPr>
          <a:xfrm>
            <a:off x="4632607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B1AB90D5-4E6D-4D1D-821E-A2135F88A6E2}"/>
              </a:ext>
            </a:extLst>
          </p:cNvPr>
          <p:cNvSpPr/>
          <p:nvPr/>
        </p:nvSpPr>
        <p:spPr>
          <a:xfrm>
            <a:off x="5033046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6D35CC8C-3D34-4D54-BDAA-CA430ED9BFE8}"/>
              </a:ext>
            </a:extLst>
          </p:cNvPr>
          <p:cNvSpPr/>
          <p:nvPr/>
        </p:nvSpPr>
        <p:spPr>
          <a:xfrm>
            <a:off x="5433484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EE3A6656-DDEE-4E85-8B05-6047BE34EAF1}"/>
              </a:ext>
            </a:extLst>
          </p:cNvPr>
          <p:cNvSpPr/>
          <p:nvPr/>
        </p:nvSpPr>
        <p:spPr>
          <a:xfrm>
            <a:off x="5033046" y="3188296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5FA5CBC1-3FB1-4885-B723-9464FD09864A}"/>
              </a:ext>
            </a:extLst>
          </p:cNvPr>
          <p:cNvSpPr/>
          <p:nvPr/>
        </p:nvSpPr>
        <p:spPr>
          <a:xfrm>
            <a:off x="5433484" y="3188296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D425E327-DBE0-4C57-8730-9920F566CD4E}"/>
              </a:ext>
            </a:extLst>
          </p:cNvPr>
          <p:cNvSpPr/>
          <p:nvPr/>
        </p:nvSpPr>
        <p:spPr>
          <a:xfrm>
            <a:off x="5844745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A042D5E3-82C6-4695-B612-9EC63A6BC48F}"/>
              </a:ext>
            </a:extLst>
          </p:cNvPr>
          <p:cNvSpPr/>
          <p:nvPr/>
        </p:nvSpPr>
        <p:spPr>
          <a:xfrm>
            <a:off x="4849060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E8AD8E6-EAE8-4281-B104-AD23206769BC}"/>
              </a:ext>
            </a:extLst>
          </p:cNvPr>
          <p:cNvSpPr/>
          <p:nvPr/>
        </p:nvSpPr>
        <p:spPr>
          <a:xfrm>
            <a:off x="5249499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2661C5C0-02CF-4C8E-86CE-6FBDF5E0FFDB}"/>
              </a:ext>
            </a:extLst>
          </p:cNvPr>
          <p:cNvSpPr/>
          <p:nvPr/>
        </p:nvSpPr>
        <p:spPr>
          <a:xfrm>
            <a:off x="5649937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4C5B00E5-D7FE-4EAC-8F2D-08DC3296BA28}"/>
              </a:ext>
            </a:extLst>
          </p:cNvPr>
          <p:cNvSpPr/>
          <p:nvPr/>
        </p:nvSpPr>
        <p:spPr>
          <a:xfrm>
            <a:off x="2554656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6DC7A35D-A7B6-43D9-94AD-D0C2A1DC033B}"/>
              </a:ext>
            </a:extLst>
          </p:cNvPr>
          <p:cNvSpPr/>
          <p:nvPr/>
        </p:nvSpPr>
        <p:spPr>
          <a:xfrm>
            <a:off x="2965917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id="{E24275B0-5C2F-4B6D-8971-6C9A8936C4E6}"/>
              </a:ext>
            </a:extLst>
          </p:cNvPr>
          <p:cNvSpPr/>
          <p:nvPr/>
        </p:nvSpPr>
        <p:spPr>
          <a:xfrm>
            <a:off x="3355533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61DCB8D1-D0D3-4112-8D33-27689509AE15}"/>
              </a:ext>
            </a:extLst>
          </p:cNvPr>
          <p:cNvSpPr/>
          <p:nvPr/>
        </p:nvSpPr>
        <p:spPr>
          <a:xfrm>
            <a:off x="3766794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EC9D398E-949E-431B-AECA-776A20BAFF2B}"/>
              </a:ext>
            </a:extLst>
          </p:cNvPr>
          <p:cNvSpPr/>
          <p:nvPr/>
        </p:nvSpPr>
        <p:spPr>
          <a:xfrm>
            <a:off x="2771110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E4855E31-8265-4F38-ACC3-35B961EA648B}"/>
              </a:ext>
            </a:extLst>
          </p:cNvPr>
          <p:cNvSpPr/>
          <p:nvPr/>
        </p:nvSpPr>
        <p:spPr>
          <a:xfrm>
            <a:off x="3171549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96065E68-99D2-4DC5-A318-6BBD7DD2BDCA}"/>
              </a:ext>
            </a:extLst>
          </p:cNvPr>
          <p:cNvSpPr/>
          <p:nvPr/>
        </p:nvSpPr>
        <p:spPr>
          <a:xfrm>
            <a:off x="3582810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7547053B-EDE9-4795-934F-4A50F84EA67E}"/>
              </a:ext>
            </a:extLst>
          </p:cNvPr>
          <p:cNvSpPr/>
          <p:nvPr/>
        </p:nvSpPr>
        <p:spPr>
          <a:xfrm>
            <a:off x="1007016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86F4DE9A-E0D1-4D45-B552-CFEABDFB6621}"/>
              </a:ext>
            </a:extLst>
          </p:cNvPr>
          <p:cNvSpPr/>
          <p:nvPr/>
        </p:nvSpPr>
        <p:spPr>
          <a:xfrm>
            <a:off x="1396632" y="246317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A4A4EF91-BC82-4765-A83A-A410E775E000}"/>
              </a:ext>
            </a:extLst>
          </p:cNvPr>
          <p:cNvSpPr/>
          <p:nvPr/>
        </p:nvSpPr>
        <p:spPr>
          <a:xfrm>
            <a:off x="1212647" y="2831148"/>
            <a:ext cx="344161" cy="34416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4E10197B-5B05-451F-8D4D-3B43710764CB}"/>
              </a:ext>
            </a:extLst>
          </p:cNvPr>
          <p:cNvSpPr/>
          <p:nvPr/>
        </p:nvSpPr>
        <p:spPr>
          <a:xfrm>
            <a:off x="3290597" y="1922045"/>
            <a:ext cx="495682" cy="49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04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897F1D5-9730-456A-995A-95A135028BAC}"/>
              </a:ext>
            </a:extLst>
          </p:cNvPr>
          <p:cNvSpPr/>
          <p:nvPr/>
        </p:nvSpPr>
        <p:spPr>
          <a:xfrm>
            <a:off x="3009207" y="2073562"/>
            <a:ext cx="389807" cy="398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5709731-8350-4F48-B0C6-4EFFBA762515}"/>
              </a:ext>
            </a:extLst>
          </p:cNvPr>
          <p:cNvSpPr/>
          <p:nvPr/>
        </p:nvSpPr>
        <p:spPr>
          <a:xfrm>
            <a:off x="5325257" y="1922045"/>
            <a:ext cx="495682" cy="49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58DA272-8194-4D2F-B1FF-07D80D454AA2}"/>
              </a:ext>
            </a:extLst>
          </p:cNvPr>
          <p:cNvSpPr/>
          <p:nvPr/>
        </p:nvSpPr>
        <p:spPr>
          <a:xfrm>
            <a:off x="5043867" y="2073562"/>
            <a:ext cx="389807" cy="398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01D1046-3878-464A-BFC2-B0D4A5418F37}"/>
              </a:ext>
            </a:extLst>
          </p:cNvPr>
          <p:cNvSpPr/>
          <p:nvPr/>
        </p:nvSpPr>
        <p:spPr>
          <a:xfrm>
            <a:off x="7273335" y="1922045"/>
            <a:ext cx="495682" cy="49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F2E1E67-D6C9-4243-926B-96D495E9D46E}"/>
              </a:ext>
            </a:extLst>
          </p:cNvPr>
          <p:cNvSpPr/>
          <p:nvPr/>
        </p:nvSpPr>
        <p:spPr>
          <a:xfrm>
            <a:off x="6991945" y="2073562"/>
            <a:ext cx="389807" cy="398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E30999E-3AAB-4FE7-B5F2-F6109DA0B0D9}"/>
              </a:ext>
            </a:extLst>
          </p:cNvPr>
          <p:cNvSpPr/>
          <p:nvPr/>
        </p:nvSpPr>
        <p:spPr>
          <a:xfrm>
            <a:off x="1288404" y="1922045"/>
            <a:ext cx="495682" cy="4975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FFB2CC19-4ADE-4D30-B989-4A3EC56ABE68}"/>
              </a:ext>
            </a:extLst>
          </p:cNvPr>
          <p:cNvSpPr/>
          <p:nvPr/>
        </p:nvSpPr>
        <p:spPr>
          <a:xfrm>
            <a:off x="1017838" y="2073562"/>
            <a:ext cx="389804" cy="3980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6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0" y="17371"/>
                  <a:pt x="11545" y="15829"/>
                </a:cubicBezTo>
                <a:cubicBezTo>
                  <a:pt x="10073" y="14629"/>
                  <a:pt x="8837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D94F3EF-A3FA-4AF5-B727-FF7349EB2FAC}"/>
              </a:ext>
            </a:extLst>
          </p:cNvPr>
          <p:cNvGrpSpPr/>
          <p:nvPr/>
        </p:nvGrpSpPr>
        <p:grpSpPr>
          <a:xfrm>
            <a:off x="607696" y="4238094"/>
            <a:ext cx="1554062" cy="1567780"/>
            <a:chOff x="332936" y="2555951"/>
            <a:chExt cx="2926080" cy="209037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8E5E6A0-CFE8-4007-9DED-1FB23553803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5AF0F12-0877-46AD-A358-8802FA74243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BE329D-F281-40F7-9433-464CB51DAD45}"/>
              </a:ext>
            </a:extLst>
          </p:cNvPr>
          <p:cNvGrpSpPr/>
          <p:nvPr/>
        </p:nvGrpSpPr>
        <p:grpSpPr>
          <a:xfrm>
            <a:off x="2566597" y="4238094"/>
            <a:ext cx="1554062" cy="1567780"/>
            <a:chOff x="332936" y="2555951"/>
            <a:chExt cx="2926080" cy="2090372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4C00B13-0954-47BD-83F8-B212F629CB9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C102443-F5D3-46F2-8951-A885191E90F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D6F8770-8762-4EB0-8501-2A0958557C95}"/>
              </a:ext>
            </a:extLst>
          </p:cNvPr>
          <p:cNvGrpSpPr/>
          <p:nvPr/>
        </p:nvGrpSpPr>
        <p:grpSpPr>
          <a:xfrm>
            <a:off x="4644547" y="4238094"/>
            <a:ext cx="1554062" cy="1567780"/>
            <a:chOff x="332936" y="2555951"/>
            <a:chExt cx="2926080" cy="2090372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2D54751-F802-42FA-AB8F-E964D37746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2846598-5E1A-4FB7-949A-187456E5AD8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CC9F3AD-F3DF-48D5-B1DA-9FBE1BC92C47}"/>
              </a:ext>
            </a:extLst>
          </p:cNvPr>
          <p:cNvGrpSpPr/>
          <p:nvPr/>
        </p:nvGrpSpPr>
        <p:grpSpPr>
          <a:xfrm>
            <a:off x="6592627" y="4238094"/>
            <a:ext cx="1554062" cy="1567780"/>
            <a:chOff x="332936" y="2555951"/>
            <a:chExt cx="2926080" cy="2090372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EA7B796-75F2-40B6-9E49-6F002EF154D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562EA18-70A2-4DF8-A123-15ED9613D3E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826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Grape Stages – Slide Template</vt:lpstr>
      <vt:lpstr>Grape Stages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Grape Stages</dc:title>
  <dc:creator>PresentationGO.com</dc:creator>
  <dc:description>© Copyright PresentationGO.com</dc:description>
  <dcterms:created xsi:type="dcterms:W3CDTF">2014-11-26T05:14:11Z</dcterms:created>
  <dcterms:modified xsi:type="dcterms:W3CDTF">2020-07-30T18:18:57Z</dcterms:modified>
  <cp:category>Graphics &amp; Metaphors</cp:category>
</cp:coreProperties>
</file>