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128" y="10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38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Grape Stages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1ABE2D20-FA8D-419A-8814-18F38CD0AE6A}"/>
              </a:ext>
            </a:extLst>
          </p:cNvPr>
          <p:cNvSpPr/>
          <p:nvPr/>
        </p:nvSpPr>
        <p:spPr>
          <a:xfrm>
            <a:off x="8774247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E42282A-2684-4B48-9346-CF0D396BC282}"/>
              </a:ext>
            </a:extLst>
          </p:cNvPr>
          <p:cNvSpPr/>
          <p:nvPr/>
        </p:nvSpPr>
        <p:spPr>
          <a:xfrm>
            <a:off x="9322596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D88F94E-EC02-46CC-9491-B6ECFC9344CB}"/>
              </a:ext>
            </a:extLst>
          </p:cNvPr>
          <p:cNvSpPr/>
          <p:nvPr/>
        </p:nvSpPr>
        <p:spPr>
          <a:xfrm>
            <a:off x="9856513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EF74511-C1CE-4955-B632-F4C86744A673}"/>
              </a:ext>
            </a:extLst>
          </p:cNvPr>
          <p:cNvSpPr/>
          <p:nvPr/>
        </p:nvSpPr>
        <p:spPr>
          <a:xfrm>
            <a:off x="9322596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829E82C8-D28F-4B56-96F8-5C32C88FADC0}"/>
              </a:ext>
            </a:extLst>
          </p:cNvPr>
          <p:cNvSpPr/>
          <p:nvPr/>
        </p:nvSpPr>
        <p:spPr>
          <a:xfrm>
            <a:off x="9856513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3B470D52-72A1-4EE1-8BA8-338042079E19}"/>
              </a:ext>
            </a:extLst>
          </p:cNvPr>
          <p:cNvSpPr/>
          <p:nvPr/>
        </p:nvSpPr>
        <p:spPr>
          <a:xfrm>
            <a:off x="10390431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9F90917-D745-4AE8-8468-61508C893D4F}"/>
              </a:ext>
            </a:extLst>
          </p:cNvPr>
          <p:cNvSpPr/>
          <p:nvPr/>
        </p:nvSpPr>
        <p:spPr>
          <a:xfrm>
            <a:off x="9077282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4B7AB837-A285-4EFE-94A8-64C7D6582ABA}"/>
              </a:ext>
            </a:extLst>
          </p:cNvPr>
          <p:cNvSpPr/>
          <p:nvPr/>
        </p:nvSpPr>
        <p:spPr>
          <a:xfrm>
            <a:off x="9596770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D64FCB0-55B5-4934-85DB-7DDA83AC372E}"/>
              </a:ext>
            </a:extLst>
          </p:cNvPr>
          <p:cNvSpPr/>
          <p:nvPr/>
        </p:nvSpPr>
        <p:spPr>
          <a:xfrm>
            <a:off x="9596770" y="356982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7E13F29D-4D0D-439D-A0A3-2104A30C5726}"/>
              </a:ext>
            </a:extLst>
          </p:cNvPr>
          <p:cNvSpPr/>
          <p:nvPr/>
        </p:nvSpPr>
        <p:spPr>
          <a:xfrm>
            <a:off x="10145118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3B867E4-91E1-4F63-9F67-72D2F36D163B}"/>
              </a:ext>
            </a:extLst>
          </p:cNvPr>
          <p:cNvSpPr/>
          <p:nvPr/>
        </p:nvSpPr>
        <p:spPr>
          <a:xfrm>
            <a:off x="6176809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B1AB90D5-4E6D-4D1D-821E-A2135F88A6E2}"/>
              </a:ext>
            </a:extLst>
          </p:cNvPr>
          <p:cNvSpPr/>
          <p:nvPr/>
        </p:nvSpPr>
        <p:spPr>
          <a:xfrm>
            <a:off x="6710727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D35CC8C-3D34-4D54-BDAA-CA430ED9BFE8}"/>
              </a:ext>
            </a:extLst>
          </p:cNvPr>
          <p:cNvSpPr/>
          <p:nvPr/>
        </p:nvSpPr>
        <p:spPr>
          <a:xfrm>
            <a:off x="7244645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E3A6656-DDEE-4E85-8B05-6047BE34EAF1}"/>
              </a:ext>
            </a:extLst>
          </p:cNvPr>
          <p:cNvSpPr/>
          <p:nvPr/>
        </p:nvSpPr>
        <p:spPr>
          <a:xfrm>
            <a:off x="6710727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5FA5CBC1-3FB1-4885-B723-9464FD09864A}"/>
              </a:ext>
            </a:extLst>
          </p:cNvPr>
          <p:cNvSpPr/>
          <p:nvPr/>
        </p:nvSpPr>
        <p:spPr>
          <a:xfrm>
            <a:off x="7244645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D425E327-DBE0-4C57-8730-9920F566CD4E}"/>
              </a:ext>
            </a:extLst>
          </p:cNvPr>
          <p:cNvSpPr/>
          <p:nvPr/>
        </p:nvSpPr>
        <p:spPr>
          <a:xfrm>
            <a:off x="7792993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A042D5E3-82C6-4695-B612-9EC63A6BC48F}"/>
              </a:ext>
            </a:extLst>
          </p:cNvPr>
          <p:cNvSpPr/>
          <p:nvPr/>
        </p:nvSpPr>
        <p:spPr>
          <a:xfrm>
            <a:off x="6465413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E8AD8E6-EAE8-4281-B104-AD23206769BC}"/>
              </a:ext>
            </a:extLst>
          </p:cNvPr>
          <p:cNvSpPr/>
          <p:nvPr/>
        </p:nvSpPr>
        <p:spPr>
          <a:xfrm>
            <a:off x="6999331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2661C5C0-02CF-4C8E-86CE-6FBDF5E0FFDB}"/>
              </a:ext>
            </a:extLst>
          </p:cNvPr>
          <p:cNvSpPr/>
          <p:nvPr/>
        </p:nvSpPr>
        <p:spPr>
          <a:xfrm>
            <a:off x="7533249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C5B00E5-D7FE-4EAC-8F2D-08DC3296BA28}"/>
              </a:ext>
            </a:extLst>
          </p:cNvPr>
          <p:cNvSpPr/>
          <p:nvPr/>
        </p:nvSpPr>
        <p:spPr>
          <a:xfrm>
            <a:off x="3406208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6DC7A35D-A7B6-43D9-94AD-D0C2A1DC033B}"/>
              </a:ext>
            </a:extLst>
          </p:cNvPr>
          <p:cNvSpPr/>
          <p:nvPr/>
        </p:nvSpPr>
        <p:spPr>
          <a:xfrm>
            <a:off x="3954556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E24275B0-5C2F-4B6D-8971-6C9A8936C4E6}"/>
              </a:ext>
            </a:extLst>
          </p:cNvPr>
          <p:cNvSpPr/>
          <p:nvPr/>
        </p:nvSpPr>
        <p:spPr>
          <a:xfrm>
            <a:off x="4474044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61DCB8D1-D0D3-4112-8D33-27689509AE15}"/>
              </a:ext>
            </a:extLst>
          </p:cNvPr>
          <p:cNvSpPr/>
          <p:nvPr/>
        </p:nvSpPr>
        <p:spPr>
          <a:xfrm>
            <a:off x="5022392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EC9D398E-949E-431B-AECA-776A20BAFF2B}"/>
              </a:ext>
            </a:extLst>
          </p:cNvPr>
          <p:cNvSpPr/>
          <p:nvPr/>
        </p:nvSpPr>
        <p:spPr>
          <a:xfrm>
            <a:off x="3694813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E4855E31-8265-4F38-ACC3-35B961EA648B}"/>
              </a:ext>
            </a:extLst>
          </p:cNvPr>
          <p:cNvSpPr/>
          <p:nvPr/>
        </p:nvSpPr>
        <p:spPr>
          <a:xfrm>
            <a:off x="4228731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96065E68-99D2-4DC5-A318-6BBD7DD2BDCA}"/>
              </a:ext>
            </a:extLst>
          </p:cNvPr>
          <p:cNvSpPr/>
          <p:nvPr/>
        </p:nvSpPr>
        <p:spPr>
          <a:xfrm>
            <a:off x="4777079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7547053B-EDE9-4795-934F-4A50F84EA67E}"/>
              </a:ext>
            </a:extLst>
          </p:cNvPr>
          <p:cNvSpPr/>
          <p:nvPr/>
        </p:nvSpPr>
        <p:spPr>
          <a:xfrm>
            <a:off x="1342688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86F4DE9A-E0D1-4D45-B552-CFEABDFB6621}"/>
              </a:ext>
            </a:extLst>
          </p:cNvPr>
          <p:cNvSpPr/>
          <p:nvPr/>
        </p:nvSpPr>
        <p:spPr>
          <a:xfrm>
            <a:off x="1862176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4A4EF91-BC82-4765-A83A-A410E775E000}"/>
              </a:ext>
            </a:extLst>
          </p:cNvPr>
          <p:cNvSpPr/>
          <p:nvPr/>
        </p:nvSpPr>
        <p:spPr>
          <a:xfrm>
            <a:off x="1616862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4E10197B-5B05-451F-8D4D-3B43710764CB}"/>
              </a:ext>
            </a:extLst>
          </p:cNvPr>
          <p:cNvSpPr/>
          <p:nvPr/>
        </p:nvSpPr>
        <p:spPr>
          <a:xfrm>
            <a:off x="4387462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04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897F1D5-9730-456A-995A-95A135028BAC}"/>
              </a:ext>
            </a:extLst>
          </p:cNvPr>
          <p:cNvSpPr/>
          <p:nvPr/>
        </p:nvSpPr>
        <p:spPr>
          <a:xfrm>
            <a:off x="4012276" y="1621749"/>
            <a:ext cx="519742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5709731-8350-4F48-B0C6-4EFFBA762515}"/>
              </a:ext>
            </a:extLst>
          </p:cNvPr>
          <p:cNvSpPr/>
          <p:nvPr/>
        </p:nvSpPr>
        <p:spPr>
          <a:xfrm>
            <a:off x="7100342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58DA272-8194-4D2F-B1FF-07D80D454AA2}"/>
              </a:ext>
            </a:extLst>
          </p:cNvPr>
          <p:cNvSpPr/>
          <p:nvPr/>
        </p:nvSpPr>
        <p:spPr>
          <a:xfrm>
            <a:off x="6725156" y="1621749"/>
            <a:ext cx="519742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01D1046-3878-464A-BFC2-B0D4A5418F37}"/>
              </a:ext>
            </a:extLst>
          </p:cNvPr>
          <p:cNvSpPr/>
          <p:nvPr/>
        </p:nvSpPr>
        <p:spPr>
          <a:xfrm>
            <a:off x="9697780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F2E1E67-D6C9-4243-926B-96D495E9D46E}"/>
              </a:ext>
            </a:extLst>
          </p:cNvPr>
          <p:cNvSpPr/>
          <p:nvPr/>
        </p:nvSpPr>
        <p:spPr>
          <a:xfrm>
            <a:off x="9322594" y="1621749"/>
            <a:ext cx="519742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E30999E-3AAB-4FE7-B5F2-F6109DA0B0D9}"/>
              </a:ext>
            </a:extLst>
          </p:cNvPr>
          <p:cNvSpPr/>
          <p:nvPr/>
        </p:nvSpPr>
        <p:spPr>
          <a:xfrm>
            <a:off x="1717872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FB2CC19-4ADE-4D30-B989-4A3EC56ABE68}"/>
              </a:ext>
            </a:extLst>
          </p:cNvPr>
          <p:cNvSpPr/>
          <p:nvPr/>
        </p:nvSpPr>
        <p:spPr>
          <a:xfrm>
            <a:off x="1357118" y="1621749"/>
            <a:ext cx="519738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6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0" y="17371"/>
                  <a:pt x="11545" y="15829"/>
                </a:cubicBezTo>
                <a:cubicBezTo>
                  <a:pt x="10073" y="14629"/>
                  <a:pt x="8837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94F3EF-A3FA-4AF5-B727-FF7349EB2FAC}"/>
              </a:ext>
            </a:extLst>
          </p:cNvPr>
          <p:cNvGrpSpPr/>
          <p:nvPr/>
        </p:nvGrpSpPr>
        <p:grpSpPr>
          <a:xfrm>
            <a:off x="810260" y="4214726"/>
            <a:ext cx="2072083" cy="1659485"/>
            <a:chOff x="332936" y="2627766"/>
            <a:chExt cx="2926080" cy="16594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E5E6A0-CFE8-4007-9DED-1FB23553803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5AF0F12-0877-46AD-A358-8802FA7424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BE329D-F281-40F7-9433-464CB51DAD45}"/>
              </a:ext>
            </a:extLst>
          </p:cNvPr>
          <p:cNvGrpSpPr/>
          <p:nvPr/>
        </p:nvGrpSpPr>
        <p:grpSpPr>
          <a:xfrm>
            <a:off x="3422129" y="4214726"/>
            <a:ext cx="2072083" cy="1659485"/>
            <a:chOff x="332936" y="2627766"/>
            <a:chExt cx="2926080" cy="165948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4C00B13-0954-47BD-83F8-B212F629CB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102443-F5D3-46F2-8951-A885191E90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D6F8770-8762-4EB0-8501-2A0958557C95}"/>
              </a:ext>
            </a:extLst>
          </p:cNvPr>
          <p:cNvGrpSpPr/>
          <p:nvPr/>
        </p:nvGrpSpPr>
        <p:grpSpPr>
          <a:xfrm>
            <a:off x="6192729" y="4214726"/>
            <a:ext cx="2072083" cy="1659485"/>
            <a:chOff x="332936" y="2627766"/>
            <a:chExt cx="2926080" cy="16594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D54751-F802-42FA-AB8F-E964D3774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846598-5E1A-4FB7-949A-187456E5AD8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CC9F3AD-F3DF-48D5-B1DA-9FBE1BC92C47}"/>
              </a:ext>
            </a:extLst>
          </p:cNvPr>
          <p:cNvGrpSpPr/>
          <p:nvPr/>
        </p:nvGrpSpPr>
        <p:grpSpPr>
          <a:xfrm>
            <a:off x="8790168" y="4214726"/>
            <a:ext cx="2072083" cy="1659485"/>
            <a:chOff x="332936" y="2627766"/>
            <a:chExt cx="2926080" cy="165948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EA7B796-75F2-40B6-9E49-6F002EF154D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62EA18-70A2-4DF8-A123-15ED9613D3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Grape Stages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1ABE2D20-FA8D-419A-8814-18F38CD0AE6A}"/>
              </a:ext>
            </a:extLst>
          </p:cNvPr>
          <p:cNvSpPr/>
          <p:nvPr/>
        </p:nvSpPr>
        <p:spPr>
          <a:xfrm>
            <a:off x="8774247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7E42282A-2684-4B48-9346-CF0D396BC282}"/>
              </a:ext>
            </a:extLst>
          </p:cNvPr>
          <p:cNvSpPr/>
          <p:nvPr/>
        </p:nvSpPr>
        <p:spPr>
          <a:xfrm>
            <a:off x="9322596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4D88F94E-EC02-46CC-9491-B6ECFC9344CB}"/>
              </a:ext>
            </a:extLst>
          </p:cNvPr>
          <p:cNvSpPr/>
          <p:nvPr/>
        </p:nvSpPr>
        <p:spPr>
          <a:xfrm>
            <a:off x="9856513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EEF74511-C1CE-4955-B632-F4C86744A673}"/>
              </a:ext>
            </a:extLst>
          </p:cNvPr>
          <p:cNvSpPr/>
          <p:nvPr/>
        </p:nvSpPr>
        <p:spPr>
          <a:xfrm>
            <a:off x="9322596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829E82C8-D28F-4B56-96F8-5C32C88FADC0}"/>
              </a:ext>
            </a:extLst>
          </p:cNvPr>
          <p:cNvSpPr/>
          <p:nvPr/>
        </p:nvSpPr>
        <p:spPr>
          <a:xfrm>
            <a:off x="9856513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Circle">
            <a:extLst>
              <a:ext uri="{FF2B5EF4-FFF2-40B4-BE49-F238E27FC236}">
                <a16:creationId xmlns:a16="http://schemas.microsoft.com/office/drawing/2014/main" id="{3B470D52-72A1-4EE1-8BA8-338042079E19}"/>
              </a:ext>
            </a:extLst>
          </p:cNvPr>
          <p:cNvSpPr/>
          <p:nvPr/>
        </p:nvSpPr>
        <p:spPr>
          <a:xfrm>
            <a:off x="10390431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9" name="Circle">
            <a:extLst>
              <a:ext uri="{FF2B5EF4-FFF2-40B4-BE49-F238E27FC236}">
                <a16:creationId xmlns:a16="http://schemas.microsoft.com/office/drawing/2014/main" id="{D9F90917-D745-4AE8-8468-61508C893D4F}"/>
              </a:ext>
            </a:extLst>
          </p:cNvPr>
          <p:cNvSpPr/>
          <p:nvPr/>
        </p:nvSpPr>
        <p:spPr>
          <a:xfrm>
            <a:off x="9077282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Circle">
            <a:extLst>
              <a:ext uri="{FF2B5EF4-FFF2-40B4-BE49-F238E27FC236}">
                <a16:creationId xmlns:a16="http://schemas.microsoft.com/office/drawing/2014/main" id="{4B7AB837-A285-4EFE-94A8-64C7D6582ABA}"/>
              </a:ext>
            </a:extLst>
          </p:cNvPr>
          <p:cNvSpPr/>
          <p:nvPr/>
        </p:nvSpPr>
        <p:spPr>
          <a:xfrm>
            <a:off x="9596770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Circle">
            <a:extLst>
              <a:ext uri="{FF2B5EF4-FFF2-40B4-BE49-F238E27FC236}">
                <a16:creationId xmlns:a16="http://schemas.microsoft.com/office/drawing/2014/main" id="{7D64FCB0-55B5-4934-85DB-7DDA83AC372E}"/>
              </a:ext>
            </a:extLst>
          </p:cNvPr>
          <p:cNvSpPr/>
          <p:nvPr/>
        </p:nvSpPr>
        <p:spPr>
          <a:xfrm>
            <a:off x="9596770" y="356982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Circle">
            <a:extLst>
              <a:ext uri="{FF2B5EF4-FFF2-40B4-BE49-F238E27FC236}">
                <a16:creationId xmlns:a16="http://schemas.microsoft.com/office/drawing/2014/main" id="{7E13F29D-4D0D-439D-A0A3-2104A30C5726}"/>
              </a:ext>
            </a:extLst>
          </p:cNvPr>
          <p:cNvSpPr/>
          <p:nvPr/>
        </p:nvSpPr>
        <p:spPr>
          <a:xfrm>
            <a:off x="10145118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93B867E4-91E1-4F63-9F67-72D2F36D163B}"/>
              </a:ext>
            </a:extLst>
          </p:cNvPr>
          <p:cNvSpPr/>
          <p:nvPr/>
        </p:nvSpPr>
        <p:spPr>
          <a:xfrm>
            <a:off x="6176809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B1AB90D5-4E6D-4D1D-821E-A2135F88A6E2}"/>
              </a:ext>
            </a:extLst>
          </p:cNvPr>
          <p:cNvSpPr/>
          <p:nvPr/>
        </p:nvSpPr>
        <p:spPr>
          <a:xfrm>
            <a:off x="6710727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6D35CC8C-3D34-4D54-BDAA-CA430ED9BFE8}"/>
              </a:ext>
            </a:extLst>
          </p:cNvPr>
          <p:cNvSpPr/>
          <p:nvPr/>
        </p:nvSpPr>
        <p:spPr>
          <a:xfrm>
            <a:off x="7244645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EE3A6656-DDEE-4E85-8B05-6047BE34EAF1}"/>
              </a:ext>
            </a:extLst>
          </p:cNvPr>
          <p:cNvSpPr/>
          <p:nvPr/>
        </p:nvSpPr>
        <p:spPr>
          <a:xfrm>
            <a:off x="6710727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5FA5CBC1-3FB1-4885-B723-9464FD09864A}"/>
              </a:ext>
            </a:extLst>
          </p:cNvPr>
          <p:cNvSpPr/>
          <p:nvPr/>
        </p:nvSpPr>
        <p:spPr>
          <a:xfrm>
            <a:off x="7244645" y="3108061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" name="Circle">
            <a:extLst>
              <a:ext uri="{FF2B5EF4-FFF2-40B4-BE49-F238E27FC236}">
                <a16:creationId xmlns:a16="http://schemas.microsoft.com/office/drawing/2014/main" id="{D425E327-DBE0-4C57-8730-9920F566CD4E}"/>
              </a:ext>
            </a:extLst>
          </p:cNvPr>
          <p:cNvSpPr/>
          <p:nvPr/>
        </p:nvSpPr>
        <p:spPr>
          <a:xfrm>
            <a:off x="7792993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" name="Circle">
            <a:extLst>
              <a:ext uri="{FF2B5EF4-FFF2-40B4-BE49-F238E27FC236}">
                <a16:creationId xmlns:a16="http://schemas.microsoft.com/office/drawing/2014/main" id="{A042D5E3-82C6-4695-B612-9EC63A6BC48F}"/>
              </a:ext>
            </a:extLst>
          </p:cNvPr>
          <p:cNvSpPr/>
          <p:nvPr/>
        </p:nvSpPr>
        <p:spPr>
          <a:xfrm>
            <a:off x="6465413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Circle">
            <a:extLst>
              <a:ext uri="{FF2B5EF4-FFF2-40B4-BE49-F238E27FC236}">
                <a16:creationId xmlns:a16="http://schemas.microsoft.com/office/drawing/2014/main" id="{7E8AD8E6-EAE8-4281-B104-AD23206769BC}"/>
              </a:ext>
            </a:extLst>
          </p:cNvPr>
          <p:cNvSpPr/>
          <p:nvPr/>
        </p:nvSpPr>
        <p:spPr>
          <a:xfrm>
            <a:off x="6999331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Circle">
            <a:extLst>
              <a:ext uri="{FF2B5EF4-FFF2-40B4-BE49-F238E27FC236}">
                <a16:creationId xmlns:a16="http://schemas.microsoft.com/office/drawing/2014/main" id="{2661C5C0-02CF-4C8E-86CE-6FBDF5E0FFDB}"/>
              </a:ext>
            </a:extLst>
          </p:cNvPr>
          <p:cNvSpPr/>
          <p:nvPr/>
        </p:nvSpPr>
        <p:spPr>
          <a:xfrm>
            <a:off x="7533249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" name="Circle">
            <a:extLst>
              <a:ext uri="{FF2B5EF4-FFF2-40B4-BE49-F238E27FC236}">
                <a16:creationId xmlns:a16="http://schemas.microsoft.com/office/drawing/2014/main" id="{4C5B00E5-D7FE-4EAC-8F2D-08DC3296BA28}"/>
              </a:ext>
            </a:extLst>
          </p:cNvPr>
          <p:cNvSpPr/>
          <p:nvPr/>
        </p:nvSpPr>
        <p:spPr>
          <a:xfrm>
            <a:off x="3406208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Circle">
            <a:extLst>
              <a:ext uri="{FF2B5EF4-FFF2-40B4-BE49-F238E27FC236}">
                <a16:creationId xmlns:a16="http://schemas.microsoft.com/office/drawing/2014/main" id="{6DC7A35D-A7B6-43D9-94AD-D0C2A1DC033B}"/>
              </a:ext>
            </a:extLst>
          </p:cNvPr>
          <p:cNvSpPr/>
          <p:nvPr/>
        </p:nvSpPr>
        <p:spPr>
          <a:xfrm>
            <a:off x="3954556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Circle">
            <a:extLst>
              <a:ext uri="{FF2B5EF4-FFF2-40B4-BE49-F238E27FC236}">
                <a16:creationId xmlns:a16="http://schemas.microsoft.com/office/drawing/2014/main" id="{E24275B0-5C2F-4B6D-8971-6C9A8936C4E6}"/>
              </a:ext>
            </a:extLst>
          </p:cNvPr>
          <p:cNvSpPr/>
          <p:nvPr/>
        </p:nvSpPr>
        <p:spPr>
          <a:xfrm>
            <a:off x="4474044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Circle">
            <a:extLst>
              <a:ext uri="{FF2B5EF4-FFF2-40B4-BE49-F238E27FC236}">
                <a16:creationId xmlns:a16="http://schemas.microsoft.com/office/drawing/2014/main" id="{61DCB8D1-D0D3-4112-8D33-27689509AE15}"/>
              </a:ext>
            </a:extLst>
          </p:cNvPr>
          <p:cNvSpPr/>
          <p:nvPr/>
        </p:nvSpPr>
        <p:spPr>
          <a:xfrm>
            <a:off x="5022392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Circle">
            <a:extLst>
              <a:ext uri="{FF2B5EF4-FFF2-40B4-BE49-F238E27FC236}">
                <a16:creationId xmlns:a16="http://schemas.microsoft.com/office/drawing/2014/main" id="{EC9D398E-949E-431B-AECA-776A20BAFF2B}"/>
              </a:ext>
            </a:extLst>
          </p:cNvPr>
          <p:cNvSpPr/>
          <p:nvPr/>
        </p:nvSpPr>
        <p:spPr>
          <a:xfrm>
            <a:off x="3694813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E4855E31-8265-4F38-ACC3-35B961EA648B}"/>
              </a:ext>
            </a:extLst>
          </p:cNvPr>
          <p:cNvSpPr/>
          <p:nvPr/>
        </p:nvSpPr>
        <p:spPr>
          <a:xfrm>
            <a:off x="4228731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Circle">
            <a:extLst>
              <a:ext uri="{FF2B5EF4-FFF2-40B4-BE49-F238E27FC236}">
                <a16:creationId xmlns:a16="http://schemas.microsoft.com/office/drawing/2014/main" id="{96065E68-99D2-4DC5-A318-6BBD7DD2BDCA}"/>
              </a:ext>
            </a:extLst>
          </p:cNvPr>
          <p:cNvSpPr/>
          <p:nvPr/>
        </p:nvSpPr>
        <p:spPr>
          <a:xfrm>
            <a:off x="4777079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" name="Circle">
            <a:extLst>
              <a:ext uri="{FF2B5EF4-FFF2-40B4-BE49-F238E27FC236}">
                <a16:creationId xmlns:a16="http://schemas.microsoft.com/office/drawing/2014/main" id="{7547053B-EDE9-4795-934F-4A50F84EA67E}"/>
              </a:ext>
            </a:extLst>
          </p:cNvPr>
          <p:cNvSpPr/>
          <p:nvPr/>
        </p:nvSpPr>
        <p:spPr>
          <a:xfrm>
            <a:off x="1342688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Circle">
            <a:extLst>
              <a:ext uri="{FF2B5EF4-FFF2-40B4-BE49-F238E27FC236}">
                <a16:creationId xmlns:a16="http://schemas.microsoft.com/office/drawing/2014/main" id="{86F4DE9A-E0D1-4D45-B552-CFEABDFB6621}"/>
              </a:ext>
            </a:extLst>
          </p:cNvPr>
          <p:cNvSpPr/>
          <p:nvPr/>
        </p:nvSpPr>
        <p:spPr>
          <a:xfrm>
            <a:off x="1862176" y="2141237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Circle">
            <a:extLst>
              <a:ext uri="{FF2B5EF4-FFF2-40B4-BE49-F238E27FC236}">
                <a16:creationId xmlns:a16="http://schemas.microsoft.com/office/drawing/2014/main" id="{A4A4EF91-BC82-4765-A83A-A410E775E000}"/>
              </a:ext>
            </a:extLst>
          </p:cNvPr>
          <p:cNvSpPr/>
          <p:nvPr/>
        </p:nvSpPr>
        <p:spPr>
          <a:xfrm>
            <a:off x="1616862" y="2631864"/>
            <a:ext cx="458881" cy="458881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4E10197B-5B05-451F-8D4D-3B43710764CB}"/>
              </a:ext>
            </a:extLst>
          </p:cNvPr>
          <p:cNvSpPr/>
          <p:nvPr/>
        </p:nvSpPr>
        <p:spPr>
          <a:xfrm>
            <a:off x="4387462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04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D897F1D5-9730-456A-995A-95A135028BAC}"/>
              </a:ext>
            </a:extLst>
          </p:cNvPr>
          <p:cNvSpPr/>
          <p:nvPr/>
        </p:nvSpPr>
        <p:spPr>
          <a:xfrm>
            <a:off x="4012276" y="1621749"/>
            <a:ext cx="519742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75709731-8350-4F48-B0C6-4EFFBA762515}"/>
              </a:ext>
            </a:extLst>
          </p:cNvPr>
          <p:cNvSpPr/>
          <p:nvPr/>
        </p:nvSpPr>
        <p:spPr>
          <a:xfrm>
            <a:off x="7100342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858DA272-8194-4D2F-B1FF-07D80D454AA2}"/>
              </a:ext>
            </a:extLst>
          </p:cNvPr>
          <p:cNvSpPr/>
          <p:nvPr/>
        </p:nvSpPr>
        <p:spPr>
          <a:xfrm>
            <a:off x="6725156" y="1621749"/>
            <a:ext cx="519742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101D1046-3878-464A-BFC2-B0D4A5418F37}"/>
              </a:ext>
            </a:extLst>
          </p:cNvPr>
          <p:cNvSpPr/>
          <p:nvPr/>
        </p:nvSpPr>
        <p:spPr>
          <a:xfrm>
            <a:off x="9697780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CF2E1E67-D6C9-4243-926B-96D495E9D46E}"/>
              </a:ext>
            </a:extLst>
          </p:cNvPr>
          <p:cNvSpPr/>
          <p:nvPr/>
        </p:nvSpPr>
        <p:spPr>
          <a:xfrm>
            <a:off x="9322594" y="1621749"/>
            <a:ext cx="519742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7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1" y="17371"/>
                  <a:pt x="11545" y="15829"/>
                </a:cubicBezTo>
                <a:cubicBezTo>
                  <a:pt x="10073" y="14629"/>
                  <a:pt x="8896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CE30999E-3AAB-4FE7-B5F2-F6109DA0B0D9}"/>
              </a:ext>
            </a:extLst>
          </p:cNvPr>
          <p:cNvSpPr/>
          <p:nvPr/>
        </p:nvSpPr>
        <p:spPr>
          <a:xfrm>
            <a:off x="1717872" y="1419726"/>
            <a:ext cx="660909" cy="6634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8" extrusionOk="0">
                <a:moveTo>
                  <a:pt x="21128" y="6527"/>
                </a:moveTo>
                <a:cubicBezTo>
                  <a:pt x="20279" y="6997"/>
                  <a:pt x="20091" y="7795"/>
                  <a:pt x="20091" y="8640"/>
                </a:cubicBezTo>
                <a:cubicBezTo>
                  <a:pt x="20091" y="8828"/>
                  <a:pt x="19949" y="9063"/>
                  <a:pt x="19808" y="9203"/>
                </a:cubicBezTo>
                <a:cubicBezTo>
                  <a:pt x="19478" y="9532"/>
                  <a:pt x="19053" y="9767"/>
                  <a:pt x="18676" y="10049"/>
                </a:cubicBezTo>
                <a:cubicBezTo>
                  <a:pt x="17733" y="10753"/>
                  <a:pt x="16742" y="10894"/>
                  <a:pt x="15610" y="10659"/>
                </a:cubicBezTo>
                <a:cubicBezTo>
                  <a:pt x="14950" y="10518"/>
                  <a:pt x="14243" y="10471"/>
                  <a:pt x="13582" y="10518"/>
                </a:cubicBezTo>
                <a:cubicBezTo>
                  <a:pt x="12639" y="10612"/>
                  <a:pt x="12120" y="11082"/>
                  <a:pt x="12073" y="11786"/>
                </a:cubicBezTo>
                <a:cubicBezTo>
                  <a:pt x="11979" y="12537"/>
                  <a:pt x="12451" y="13430"/>
                  <a:pt x="13299" y="13617"/>
                </a:cubicBezTo>
                <a:cubicBezTo>
                  <a:pt x="14195" y="13852"/>
                  <a:pt x="15139" y="13946"/>
                  <a:pt x="16035" y="13993"/>
                </a:cubicBezTo>
                <a:cubicBezTo>
                  <a:pt x="16601" y="14040"/>
                  <a:pt x="17167" y="13946"/>
                  <a:pt x="17780" y="13946"/>
                </a:cubicBezTo>
                <a:cubicBezTo>
                  <a:pt x="17025" y="14979"/>
                  <a:pt x="17119" y="15590"/>
                  <a:pt x="18251" y="16247"/>
                </a:cubicBezTo>
                <a:cubicBezTo>
                  <a:pt x="18346" y="16294"/>
                  <a:pt x="18487" y="16341"/>
                  <a:pt x="18534" y="16435"/>
                </a:cubicBezTo>
                <a:cubicBezTo>
                  <a:pt x="19383" y="17468"/>
                  <a:pt x="19383" y="17468"/>
                  <a:pt x="20138" y="17843"/>
                </a:cubicBezTo>
                <a:cubicBezTo>
                  <a:pt x="20043" y="18454"/>
                  <a:pt x="20043" y="18454"/>
                  <a:pt x="21081" y="19816"/>
                </a:cubicBezTo>
                <a:cubicBezTo>
                  <a:pt x="20232" y="19863"/>
                  <a:pt x="19336" y="19863"/>
                  <a:pt x="18487" y="20050"/>
                </a:cubicBezTo>
                <a:cubicBezTo>
                  <a:pt x="18063" y="20144"/>
                  <a:pt x="17685" y="20567"/>
                  <a:pt x="17261" y="20802"/>
                </a:cubicBezTo>
                <a:cubicBezTo>
                  <a:pt x="17119" y="20896"/>
                  <a:pt x="16931" y="20990"/>
                  <a:pt x="16742" y="21037"/>
                </a:cubicBezTo>
                <a:cubicBezTo>
                  <a:pt x="15988" y="21224"/>
                  <a:pt x="15280" y="21365"/>
                  <a:pt x="14431" y="21506"/>
                </a:cubicBezTo>
                <a:cubicBezTo>
                  <a:pt x="14148" y="20614"/>
                  <a:pt x="13582" y="19910"/>
                  <a:pt x="12592" y="19722"/>
                </a:cubicBezTo>
                <a:cubicBezTo>
                  <a:pt x="12120" y="19628"/>
                  <a:pt x="11602" y="19581"/>
                  <a:pt x="11130" y="19675"/>
                </a:cubicBezTo>
                <a:cubicBezTo>
                  <a:pt x="10187" y="19816"/>
                  <a:pt x="10092" y="20144"/>
                  <a:pt x="10375" y="21271"/>
                </a:cubicBezTo>
                <a:cubicBezTo>
                  <a:pt x="10045" y="21365"/>
                  <a:pt x="9715" y="21459"/>
                  <a:pt x="9385" y="21553"/>
                </a:cubicBezTo>
                <a:cubicBezTo>
                  <a:pt x="9291" y="21600"/>
                  <a:pt x="9102" y="21600"/>
                  <a:pt x="9102" y="21553"/>
                </a:cubicBezTo>
                <a:cubicBezTo>
                  <a:pt x="8678" y="20943"/>
                  <a:pt x="8112" y="21224"/>
                  <a:pt x="7593" y="21412"/>
                </a:cubicBezTo>
                <a:cubicBezTo>
                  <a:pt x="7357" y="20144"/>
                  <a:pt x="7263" y="20050"/>
                  <a:pt x="6037" y="20003"/>
                </a:cubicBezTo>
                <a:cubicBezTo>
                  <a:pt x="6320" y="19064"/>
                  <a:pt x="6603" y="18125"/>
                  <a:pt x="6838" y="17186"/>
                </a:cubicBezTo>
                <a:cubicBezTo>
                  <a:pt x="7216" y="15637"/>
                  <a:pt x="5942" y="14603"/>
                  <a:pt x="4386" y="14744"/>
                </a:cubicBezTo>
                <a:cubicBezTo>
                  <a:pt x="3490" y="14838"/>
                  <a:pt x="2594" y="15073"/>
                  <a:pt x="1698" y="15261"/>
                </a:cubicBezTo>
                <a:cubicBezTo>
                  <a:pt x="1745" y="14134"/>
                  <a:pt x="1698" y="14087"/>
                  <a:pt x="519" y="13664"/>
                </a:cubicBezTo>
                <a:cubicBezTo>
                  <a:pt x="377" y="13101"/>
                  <a:pt x="141" y="12678"/>
                  <a:pt x="94" y="12209"/>
                </a:cubicBezTo>
                <a:cubicBezTo>
                  <a:pt x="47" y="11786"/>
                  <a:pt x="189" y="11363"/>
                  <a:pt x="236" y="10988"/>
                </a:cubicBezTo>
                <a:cubicBezTo>
                  <a:pt x="660" y="10988"/>
                  <a:pt x="1132" y="11129"/>
                  <a:pt x="1415" y="10941"/>
                </a:cubicBezTo>
                <a:cubicBezTo>
                  <a:pt x="1886" y="10612"/>
                  <a:pt x="1934" y="10049"/>
                  <a:pt x="1886" y="9438"/>
                </a:cubicBezTo>
                <a:cubicBezTo>
                  <a:pt x="1745" y="8311"/>
                  <a:pt x="1415" y="7419"/>
                  <a:pt x="236" y="7043"/>
                </a:cubicBezTo>
                <a:cubicBezTo>
                  <a:pt x="142" y="6997"/>
                  <a:pt x="0" y="6856"/>
                  <a:pt x="0" y="6762"/>
                </a:cubicBezTo>
                <a:cubicBezTo>
                  <a:pt x="94" y="5963"/>
                  <a:pt x="236" y="5118"/>
                  <a:pt x="377" y="4320"/>
                </a:cubicBezTo>
                <a:cubicBezTo>
                  <a:pt x="377" y="4273"/>
                  <a:pt x="424" y="4226"/>
                  <a:pt x="424" y="4226"/>
                </a:cubicBezTo>
                <a:cubicBezTo>
                  <a:pt x="1698" y="3240"/>
                  <a:pt x="1556" y="1925"/>
                  <a:pt x="1321" y="610"/>
                </a:cubicBezTo>
                <a:cubicBezTo>
                  <a:pt x="1273" y="423"/>
                  <a:pt x="1273" y="282"/>
                  <a:pt x="1273" y="0"/>
                </a:cubicBezTo>
                <a:cubicBezTo>
                  <a:pt x="1556" y="282"/>
                  <a:pt x="1792" y="517"/>
                  <a:pt x="2028" y="751"/>
                </a:cubicBezTo>
                <a:cubicBezTo>
                  <a:pt x="2169" y="845"/>
                  <a:pt x="2311" y="1033"/>
                  <a:pt x="2452" y="1033"/>
                </a:cubicBezTo>
                <a:cubicBezTo>
                  <a:pt x="3348" y="939"/>
                  <a:pt x="3726" y="1503"/>
                  <a:pt x="4009" y="2207"/>
                </a:cubicBezTo>
                <a:cubicBezTo>
                  <a:pt x="4056" y="2301"/>
                  <a:pt x="4150" y="2395"/>
                  <a:pt x="4245" y="2442"/>
                </a:cubicBezTo>
                <a:cubicBezTo>
                  <a:pt x="4763" y="2583"/>
                  <a:pt x="5046" y="2958"/>
                  <a:pt x="5376" y="3381"/>
                </a:cubicBezTo>
                <a:cubicBezTo>
                  <a:pt x="5990" y="4132"/>
                  <a:pt x="6461" y="4132"/>
                  <a:pt x="7310" y="3381"/>
                </a:cubicBezTo>
                <a:cubicBezTo>
                  <a:pt x="7357" y="4179"/>
                  <a:pt x="7310" y="4883"/>
                  <a:pt x="7452" y="5635"/>
                </a:cubicBezTo>
                <a:cubicBezTo>
                  <a:pt x="7640" y="6574"/>
                  <a:pt x="7923" y="7560"/>
                  <a:pt x="8300" y="8452"/>
                </a:cubicBezTo>
                <a:cubicBezTo>
                  <a:pt x="8536" y="9063"/>
                  <a:pt x="9008" y="9391"/>
                  <a:pt x="9715" y="9297"/>
                </a:cubicBezTo>
                <a:cubicBezTo>
                  <a:pt x="10423" y="9203"/>
                  <a:pt x="10706" y="8640"/>
                  <a:pt x="10800" y="8030"/>
                </a:cubicBezTo>
                <a:cubicBezTo>
                  <a:pt x="10942" y="7184"/>
                  <a:pt x="11083" y="6386"/>
                  <a:pt x="11083" y="5541"/>
                </a:cubicBezTo>
                <a:cubicBezTo>
                  <a:pt x="11130" y="3663"/>
                  <a:pt x="12168" y="2395"/>
                  <a:pt x="13583" y="1315"/>
                </a:cubicBezTo>
                <a:cubicBezTo>
                  <a:pt x="13677" y="1221"/>
                  <a:pt x="13866" y="1174"/>
                  <a:pt x="14007" y="1221"/>
                </a:cubicBezTo>
                <a:cubicBezTo>
                  <a:pt x="15139" y="1409"/>
                  <a:pt x="15139" y="1409"/>
                  <a:pt x="16129" y="751"/>
                </a:cubicBezTo>
                <a:cubicBezTo>
                  <a:pt x="16224" y="845"/>
                  <a:pt x="16318" y="892"/>
                  <a:pt x="16412" y="986"/>
                </a:cubicBezTo>
                <a:cubicBezTo>
                  <a:pt x="17073" y="1550"/>
                  <a:pt x="17497" y="1550"/>
                  <a:pt x="18110" y="939"/>
                </a:cubicBezTo>
                <a:cubicBezTo>
                  <a:pt x="18252" y="798"/>
                  <a:pt x="18393" y="657"/>
                  <a:pt x="18582" y="657"/>
                </a:cubicBezTo>
                <a:cubicBezTo>
                  <a:pt x="19572" y="563"/>
                  <a:pt x="20562" y="563"/>
                  <a:pt x="21600" y="470"/>
                </a:cubicBezTo>
                <a:cubicBezTo>
                  <a:pt x="20421" y="1550"/>
                  <a:pt x="20751" y="2677"/>
                  <a:pt x="21317" y="3850"/>
                </a:cubicBezTo>
                <a:cubicBezTo>
                  <a:pt x="21364" y="3991"/>
                  <a:pt x="21364" y="4226"/>
                  <a:pt x="21270" y="4320"/>
                </a:cubicBezTo>
                <a:cubicBezTo>
                  <a:pt x="20751" y="4977"/>
                  <a:pt x="20845" y="5729"/>
                  <a:pt x="21128" y="6527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FFB2CC19-4ADE-4D30-B989-4A3EC56ABE68}"/>
              </a:ext>
            </a:extLst>
          </p:cNvPr>
          <p:cNvSpPr/>
          <p:nvPr/>
        </p:nvSpPr>
        <p:spPr>
          <a:xfrm>
            <a:off x="1357118" y="1621749"/>
            <a:ext cx="519738" cy="5307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198" h="21017" extrusionOk="0">
                <a:moveTo>
                  <a:pt x="7425" y="12514"/>
                </a:moveTo>
                <a:cubicBezTo>
                  <a:pt x="6542" y="11943"/>
                  <a:pt x="5542" y="11429"/>
                  <a:pt x="4364" y="11029"/>
                </a:cubicBezTo>
                <a:cubicBezTo>
                  <a:pt x="3070" y="10571"/>
                  <a:pt x="1539" y="10857"/>
                  <a:pt x="1186" y="12343"/>
                </a:cubicBezTo>
                <a:cubicBezTo>
                  <a:pt x="892" y="13371"/>
                  <a:pt x="1422" y="14571"/>
                  <a:pt x="2363" y="15143"/>
                </a:cubicBezTo>
                <a:cubicBezTo>
                  <a:pt x="3187" y="15657"/>
                  <a:pt x="4600" y="15714"/>
                  <a:pt x="5012" y="14686"/>
                </a:cubicBezTo>
                <a:cubicBezTo>
                  <a:pt x="5247" y="14057"/>
                  <a:pt x="4953" y="13371"/>
                  <a:pt x="4423" y="12914"/>
                </a:cubicBezTo>
                <a:cubicBezTo>
                  <a:pt x="3952" y="12514"/>
                  <a:pt x="3305" y="12343"/>
                  <a:pt x="2716" y="12057"/>
                </a:cubicBezTo>
                <a:cubicBezTo>
                  <a:pt x="3128" y="11486"/>
                  <a:pt x="4482" y="11600"/>
                  <a:pt x="5130" y="11771"/>
                </a:cubicBezTo>
                <a:cubicBezTo>
                  <a:pt x="5954" y="12057"/>
                  <a:pt x="6660" y="12686"/>
                  <a:pt x="6895" y="13486"/>
                </a:cubicBezTo>
                <a:cubicBezTo>
                  <a:pt x="7719" y="16229"/>
                  <a:pt x="4070" y="17543"/>
                  <a:pt x="2010" y="16400"/>
                </a:cubicBezTo>
                <a:cubicBezTo>
                  <a:pt x="539" y="15600"/>
                  <a:pt x="-344" y="13829"/>
                  <a:pt x="127" y="12229"/>
                </a:cubicBezTo>
                <a:cubicBezTo>
                  <a:pt x="421" y="11200"/>
                  <a:pt x="1127" y="10400"/>
                  <a:pt x="2187" y="10057"/>
                </a:cubicBezTo>
                <a:cubicBezTo>
                  <a:pt x="3128" y="9714"/>
                  <a:pt x="4953" y="10229"/>
                  <a:pt x="5659" y="9657"/>
                </a:cubicBezTo>
                <a:cubicBezTo>
                  <a:pt x="6366" y="9086"/>
                  <a:pt x="4776" y="5943"/>
                  <a:pt x="4541" y="5143"/>
                </a:cubicBezTo>
                <a:cubicBezTo>
                  <a:pt x="4364" y="4400"/>
                  <a:pt x="3482" y="2229"/>
                  <a:pt x="4188" y="1600"/>
                </a:cubicBezTo>
                <a:cubicBezTo>
                  <a:pt x="4306" y="1486"/>
                  <a:pt x="4482" y="1429"/>
                  <a:pt x="4659" y="1371"/>
                </a:cubicBezTo>
                <a:cubicBezTo>
                  <a:pt x="6071" y="1086"/>
                  <a:pt x="7307" y="2000"/>
                  <a:pt x="8720" y="1371"/>
                </a:cubicBezTo>
                <a:cubicBezTo>
                  <a:pt x="9485" y="1029"/>
                  <a:pt x="10015" y="343"/>
                  <a:pt x="10721" y="0"/>
                </a:cubicBezTo>
                <a:cubicBezTo>
                  <a:pt x="10603" y="57"/>
                  <a:pt x="10191" y="2514"/>
                  <a:pt x="10132" y="2743"/>
                </a:cubicBezTo>
                <a:cubicBezTo>
                  <a:pt x="9956" y="3771"/>
                  <a:pt x="9897" y="4857"/>
                  <a:pt x="10015" y="5943"/>
                </a:cubicBezTo>
                <a:cubicBezTo>
                  <a:pt x="10544" y="12686"/>
                  <a:pt x="15959" y="16743"/>
                  <a:pt x="21021" y="20514"/>
                </a:cubicBezTo>
                <a:cubicBezTo>
                  <a:pt x="21138" y="20571"/>
                  <a:pt x="21197" y="20686"/>
                  <a:pt x="21197" y="20800"/>
                </a:cubicBezTo>
                <a:cubicBezTo>
                  <a:pt x="21256" y="21600"/>
                  <a:pt x="17548" y="19943"/>
                  <a:pt x="17313" y="19829"/>
                </a:cubicBezTo>
                <a:cubicBezTo>
                  <a:pt x="15194" y="18743"/>
                  <a:pt x="13310" y="17371"/>
                  <a:pt x="11545" y="15829"/>
                </a:cubicBezTo>
                <a:cubicBezTo>
                  <a:pt x="10073" y="14629"/>
                  <a:pt x="8837" y="13429"/>
                  <a:pt x="7425" y="12514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D94F3EF-A3FA-4AF5-B727-FF7349EB2FAC}"/>
              </a:ext>
            </a:extLst>
          </p:cNvPr>
          <p:cNvGrpSpPr/>
          <p:nvPr/>
        </p:nvGrpSpPr>
        <p:grpSpPr>
          <a:xfrm>
            <a:off x="810260" y="4214726"/>
            <a:ext cx="2072083" cy="1659485"/>
            <a:chOff x="332936" y="2627766"/>
            <a:chExt cx="2926080" cy="1659485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88E5E6A0-CFE8-4007-9DED-1FB23553803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E5AF0F12-0877-46AD-A358-8802FA74243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BBBE329D-F281-40F7-9433-464CB51DAD45}"/>
              </a:ext>
            </a:extLst>
          </p:cNvPr>
          <p:cNvGrpSpPr/>
          <p:nvPr/>
        </p:nvGrpSpPr>
        <p:grpSpPr>
          <a:xfrm>
            <a:off x="3422129" y="4214726"/>
            <a:ext cx="2072083" cy="1659485"/>
            <a:chOff x="332936" y="2627766"/>
            <a:chExt cx="2926080" cy="1659485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A4C00B13-0954-47BD-83F8-B212F629CB9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C102443-F5D3-46F2-8951-A885191E90F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3D6F8770-8762-4EB0-8501-2A0958557C95}"/>
              </a:ext>
            </a:extLst>
          </p:cNvPr>
          <p:cNvGrpSpPr/>
          <p:nvPr/>
        </p:nvGrpSpPr>
        <p:grpSpPr>
          <a:xfrm>
            <a:off x="6192729" y="4214726"/>
            <a:ext cx="2072083" cy="1659485"/>
            <a:chOff x="332936" y="2627766"/>
            <a:chExt cx="2926080" cy="165948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2D54751-F802-42FA-AB8F-E964D377466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22846598-5E1A-4FB7-949A-187456E5AD8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8CC9F3AD-F3DF-48D5-B1DA-9FBE1BC92C47}"/>
              </a:ext>
            </a:extLst>
          </p:cNvPr>
          <p:cNvGrpSpPr/>
          <p:nvPr/>
        </p:nvGrpSpPr>
        <p:grpSpPr>
          <a:xfrm>
            <a:off x="8790168" y="4214726"/>
            <a:ext cx="2072083" cy="1659485"/>
            <a:chOff x="332936" y="2627766"/>
            <a:chExt cx="2926080" cy="1659485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5EA7B796-75F2-40B6-9E49-6F002EF154D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562EA18-70A2-4DF8-A123-15ED9613D3E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7343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367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Grape Stages – Slide Template</vt:lpstr>
      <vt:lpstr>Grape Stages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Grape Stages</dc:title>
  <dc:creator>PresentationGO.com</dc:creator>
  <dc:description>© Copyright PresentationGO.com</dc:description>
  <dcterms:created xsi:type="dcterms:W3CDTF">2014-11-26T05:14:11Z</dcterms:created>
  <dcterms:modified xsi:type="dcterms:W3CDTF">2020-07-30T18:19:23Z</dcterms:modified>
  <cp:category>Graphics &amp; Metaphors</cp:category>
</cp:coreProperties>
</file>