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0" r:id="rId2"/>
  </p:sldMasterIdLst>
  <p:notesMasterIdLst>
    <p:notesMasterId r:id="rId13"/>
  </p:notesMasterIdLst>
  <p:sldIdLst>
    <p:sldId id="335" r:id="rId3"/>
    <p:sldId id="346" r:id="rId4"/>
    <p:sldId id="347" r:id="rId5"/>
    <p:sldId id="334" r:id="rId6"/>
    <p:sldId id="348" r:id="rId7"/>
    <p:sldId id="349" r:id="rId8"/>
    <p:sldId id="342" r:id="rId9"/>
    <p:sldId id="350" r:id="rId10"/>
    <p:sldId id="351" r:id="rId11"/>
    <p:sldId id="30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20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5" autoAdjust="0"/>
    <p:restoredTop sz="94660"/>
  </p:normalViewPr>
  <p:slideViewPr>
    <p:cSldViewPr snapToGrid="0">
      <p:cViewPr varScale="1">
        <p:scale>
          <a:sx n="159" d="100"/>
          <a:sy n="159" d="100"/>
        </p:scale>
        <p:origin x="177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6FA2CC-75C3-4E43-A6E4-8BB4AFC2C756}" type="datetimeFigureOut">
              <a:rPr lang="en-US" smtClean="0"/>
              <a:t>3/3/2020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161351-45AB-40CD-AF62-AF3DF6687339}" type="slidenum">
              <a:rPr lang="en-US" smtClean="0"/>
              <a:t>‹#›</a:t>
            </a:fld>
            <a:endParaRPr lang="en-US"/>
          </a:p>
        </p:txBody>
      </p:sp>
    </p:spTree>
    <p:extLst>
      <p:ext uri="{BB962C8B-B14F-4D97-AF65-F5344CB8AC3E}">
        <p14:creationId xmlns:p14="http://schemas.microsoft.com/office/powerpoint/2010/main" val="2723071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2238168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8D2766-C49B-4C1A-9FEE-6F146754B0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19326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0A50B4EB-D9F6-4F2F-973A-15D71B3F5057}" type="slidenum">
              <a:rPr lang="en-US" smtClean="0"/>
              <a:t>2</a:t>
            </a:fld>
            <a:endParaRPr lang="en-US"/>
          </a:p>
        </p:txBody>
      </p:sp>
    </p:spTree>
    <p:extLst>
      <p:ext uri="{BB962C8B-B14F-4D97-AF65-F5344CB8AC3E}">
        <p14:creationId xmlns:p14="http://schemas.microsoft.com/office/powerpoint/2010/main" val="1875918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0A50B4EB-D9F6-4F2F-973A-15D71B3F5057}" type="slidenum">
              <a:rPr lang="en-US" smtClean="0"/>
              <a:t>3</a:t>
            </a:fld>
            <a:endParaRPr lang="en-US"/>
          </a:p>
        </p:txBody>
      </p:sp>
    </p:spTree>
    <p:extLst>
      <p:ext uri="{BB962C8B-B14F-4D97-AF65-F5344CB8AC3E}">
        <p14:creationId xmlns:p14="http://schemas.microsoft.com/office/powerpoint/2010/main" val="3355845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3350091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B68D2766-C49B-4C1A-9FEE-6F146754B02B}" type="slidenum">
              <a:rPr lang="en-US" smtClean="0"/>
              <a:t>5</a:t>
            </a:fld>
            <a:endParaRPr lang="en-US"/>
          </a:p>
        </p:txBody>
      </p:sp>
    </p:spTree>
    <p:extLst>
      <p:ext uri="{BB962C8B-B14F-4D97-AF65-F5344CB8AC3E}">
        <p14:creationId xmlns:p14="http://schemas.microsoft.com/office/powerpoint/2010/main" val="131461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0A50B4EB-D9F6-4F2F-973A-15D71B3F5057}" type="slidenum">
              <a:rPr lang="en-US" smtClean="0"/>
              <a:t>6</a:t>
            </a:fld>
            <a:endParaRPr lang="en-US"/>
          </a:p>
        </p:txBody>
      </p:sp>
    </p:spTree>
    <p:extLst>
      <p:ext uri="{BB962C8B-B14F-4D97-AF65-F5344CB8AC3E}">
        <p14:creationId xmlns:p14="http://schemas.microsoft.com/office/powerpoint/2010/main" val="33398031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0A50B4EB-D9F6-4F2F-973A-15D71B3F5057}" type="slidenum">
              <a:rPr lang="en-US" smtClean="0"/>
              <a:t>7</a:t>
            </a:fld>
            <a:endParaRPr lang="en-US"/>
          </a:p>
        </p:txBody>
      </p:sp>
    </p:spTree>
    <p:extLst>
      <p:ext uri="{BB962C8B-B14F-4D97-AF65-F5344CB8AC3E}">
        <p14:creationId xmlns:p14="http://schemas.microsoft.com/office/powerpoint/2010/main" val="29456887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0A50B4EB-D9F6-4F2F-973A-15D71B3F5057}" type="slidenum">
              <a:rPr lang="en-US" smtClean="0"/>
              <a:t>8</a:t>
            </a:fld>
            <a:endParaRPr lang="en-US"/>
          </a:p>
        </p:txBody>
      </p:sp>
    </p:spTree>
    <p:extLst>
      <p:ext uri="{BB962C8B-B14F-4D97-AF65-F5344CB8AC3E}">
        <p14:creationId xmlns:p14="http://schemas.microsoft.com/office/powerpoint/2010/main" val="3322204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0A50B4EB-D9F6-4F2F-973A-15D71B3F5057}" type="slidenum">
              <a:rPr lang="en-US" smtClean="0"/>
              <a:t>9</a:t>
            </a:fld>
            <a:endParaRPr lang="en-US"/>
          </a:p>
        </p:txBody>
      </p:sp>
    </p:spTree>
    <p:extLst>
      <p:ext uri="{BB962C8B-B14F-4D97-AF65-F5344CB8AC3E}">
        <p14:creationId xmlns:p14="http://schemas.microsoft.com/office/powerpoint/2010/main" val="1872799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9" name="Rectangle">
            <a:extLst>
              <a:ext uri="{FF2B5EF4-FFF2-40B4-BE49-F238E27FC236}">
                <a16:creationId xmlns:a16="http://schemas.microsoft.com/office/drawing/2014/main" id="{2A483ECA-5E4C-194B-8294-BB936B22E4FF}"/>
              </a:ext>
            </a:extLst>
          </p:cNvPr>
          <p:cNvSpPr/>
          <p:nvPr/>
        </p:nvSpPr>
        <p:spPr>
          <a:xfrm>
            <a:off x="475487" y="470906"/>
            <a:ext cx="8193025" cy="5916188"/>
          </a:xfrm>
          <a:prstGeom prst="rect">
            <a:avLst/>
          </a:prstGeom>
          <a:solidFill>
            <a:srgbClr val="202020"/>
          </a:solidFill>
          <a:ln w="12700">
            <a:miter lim="400000"/>
          </a:ln>
        </p:spPr>
        <p:txBody>
          <a:bodyPr lIns="28575" tIns="28575" rIns="28575" bIns="28575" anchor="ctr"/>
          <a:lstStyle/>
          <a:p>
            <a:pPr>
              <a:defRPr sz="3000">
                <a:solidFill>
                  <a:srgbClr val="FFFFFF"/>
                </a:solidFill>
              </a:defRPr>
            </a:pPr>
            <a:endParaRPr sz="2250"/>
          </a:p>
        </p:txBody>
      </p:sp>
      <p:sp>
        <p:nvSpPr>
          <p:cNvPr id="2" name="Title 1"/>
          <p:cNvSpPr>
            <a:spLocks noGrp="1"/>
          </p:cNvSpPr>
          <p:nvPr>
            <p:ph type="ctrTitle"/>
          </p:nvPr>
        </p:nvSpPr>
        <p:spPr>
          <a:xfrm>
            <a:off x="717804" y="3576577"/>
            <a:ext cx="7708392" cy="1160522"/>
          </a:xfrm>
        </p:spPr>
        <p:txBody>
          <a:bodyPr anchor="b">
            <a:normAutofit/>
          </a:bodyPr>
          <a:lstStyle>
            <a:lvl1pPr algn="r">
              <a:defRPr sz="4500">
                <a:solidFill>
                  <a:schemeClr val="bg1"/>
                </a:solidFill>
                <a:effectLst/>
              </a:defRPr>
            </a:lvl1pPr>
          </a:lstStyle>
          <a:p>
            <a:r>
              <a:rPr lang="en-US" dirty="0"/>
              <a:t>Click to edit Master title style</a:t>
            </a:r>
          </a:p>
        </p:txBody>
      </p:sp>
      <p:sp>
        <p:nvSpPr>
          <p:cNvPr id="3" name="Subtitle 2"/>
          <p:cNvSpPr>
            <a:spLocks noGrp="1"/>
          </p:cNvSpPr>
          <p:nvPr>
            <p:ph type="subTitle" idx="1"/>
          </p:nvPr>
        </p:nvSpPr>
        <p:spPr>
          <a:xfrm>
            <a:off x="717804" y="4878897"/>
            <a:ext cx="7708392" cy="505904"/>
          </a:xfrm>
        </p:spPr>
        <p:txBody>
          <a:bodyPr anchor="t">
            <a:normAutofit/>
          </a:bodyPr>
          <a:lstStyle>
            <a:lvl1pPr marL="0" indent="0" algn="r">
              <a:buNone/>
              <a:defRPr sz="1575">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sp>
        <p:nvSpPr>
          <p:cNvPr id="13" name="Picture Placeholder 11">
            <a:extLst>
              <a:ext uri="{FF2B5EF4-FFF2-40B4-BE49-F238E27FC236}">
                <a16:creationId xmlns:a16="http://schemas.microsoft.com/office/drawing/2014/main" id="{38E9F746-467C-9F48-B41E-1A9A86134C27}"/>
              </a:ext>
            </a:extLst>
          </p:cNvPr>
          <p:cNvSpPr>
            <a:spLocks noGrp="1"/>
          </p:cNvSpPr>
          <p:nvPr>
            <p:ph type="pic" sz="quarter" idx="13" hasCustomPrompt="1"/>
          </p:nvPr>
        </p:nvSpPr>
        <p:spPr>
          <a:xfrm>
            <a:off x="0" y="0"/>
            <a:ext cx="7299722" cy="3429000"/>
          </a:xfrm>
          <a:solidFill>
            <a:schemeClr val="accent5">
              <a:lumMod val="75000"/>
            </a:schemeClr>
          </a:solidFill>
        </p:spPr>
        <p:txBody>
          <a:bodyPr anchor="b"/>
          <a:lstStyle>
            <a:lvl1pPr marL="0" indent="0" algn="ctr">
              <a:buNone/>
              <a:defRPr>
                <a:solidFill>
                  <a:schemeClr val="bg1"/>
                </a:solidFill>
              </a:defRPr>
            </a:lvl1pPr>
          </a:lstStyle>
          <a:p>
            <a:r>
              <a:rPr lang="en-US" dirty="0"/>
              <a:t>Picture Placeholder</a:t>
            </a:r>
          </a:p>
        </p:txBody>
      </p:sp>
      <p:sp>
        <p:nvSpPr>
          <p:cNvPr id="14" name="Date Placeholder 3">
            <a:extLst>
              <a:ext uri="{FF2B5EF4-FFF2-40B4-BE49-F238E27FC236}">
                <a16:creationId xmlns:a16="http://schemas.microsoft.com/office/drawing/2014/main" id="{D7EA472F-50D0-8C4B-B4BF-CCB450057379}"/>
              </a:ext>
            </a:extLst>
          </p:cNvPr>
          <p:cNvSpPr>
            <a:spLocks noGrp="1"/>
          </p:cNvSpPr>
          <p:nvPr>
            <p:ph type="dt" sz="half" idx="10"/>
          </p:nvPr>
        </p:nvSpPr>
        <p:spPr>
          <a:xfrm>
            <a:off x="7299492" y="6434674"/>
            <a:ext cx="857250" cy="365125"/>
          </a:xfrm>
        </p:spPr>
        <p:txBody>
          <a:bodyPr/>
          <a:lstStyle>
            <a:lvl1pPr>
              <a:defRPr>
                <a:solidFill>
                  <a:schemeClr val="tx1"/>
                </a:solidFill>
              </a:defRPr>
            </a:lvl1pPr>
          </a:lstStyle>
          <a:p>
            <a:fld id="{B61BEF0D-F0BB-DE4B-95CE-6DB70DBA9567}" type="datetimeFigureOut">
              <a:rPr lang="en-US" smtClean="0"/>
              <a:pPr/>
              <a:t>3/3/2020</a:t>
            </a:fld>
            <a:endParaRPr lang="en-US" dirty="0"/>
          </a:p>
        </p:txBody>
      </p:sp>
      <p:sp>
        <p:nvSpPr>
          <p:cNvPr id="15" name="Footer Placeholder 4">
            <a:extLst>
              <a:ext uri="{FF2B5EF4-FFF2-40B4-BE49-F238E27FC236}">
                <a16:creationId xmlns:a16="http://schemas.microsoft.com/office/drawing/2014/main" id="{26135640-A978-D44A-B3A6-D0403BB3D037}"/>
              </a:ext>
            </a:extLst>
          </p:cNvPr>
          <p:cNvSpPr>
            <a:spLocks noGrp="1"/>
          </p:cNvSpPr>
          <p:nvPr>
            <p:ph type="ftr" sz="quarter" idx="11"/>
          </p:nvPr>
        </p:nvSpPr>
        <p:spPr>
          <a:xfrm>
            <a:off x="475487" y="6434674"/>
            <a:ext cx="5313133" cy="365125"/>
          </a:xfrm>
        </p:spPr>
        <p:txBody>
          <a:bodyPr/>
          <a:lstStyle>
            <a:lvl1pPr>
              <a:defRPr>
                <a:solidFill>
                  <a:schemeClr val="tx1"/>
                </a:solidFill>
              </a:defRPr>
            </a:lvl1pPr>
          </a:lstStyle>
          <a:p>
            <a:endParaRPr lang="en-US" dirty="0"/>
          </a:p>
        </p:txBody>
      </p:sp>
      <p:sp>
        <p:nvSpPr>
          <p:cNvPr id="16" name="Slide Number Placeholder 5">
            <a:extLst>
              <a:ext uri="{FF2B5EF4-FFF2-40B4-BE49-F238E27FC236}">
                <a16:creationId xmlns:a16="http://schemas.microsoft.com/office/drawing/2014/main" id="{BD38AAB4-1F5D-F64A-868B-E9FCAE9DE3A8}"/>
              </a:ext>
            </a:extLst>
          </p:cNvPr>
          <p:cNvSpPr>
            <a:spLocks noGrp="1"/>
          </p:cNvSpPr>
          <p:nvPr>
            <p:ph type="sldNum" sz="quarter" idx="12"/>
          </p:nvPr>
        </p:nvSpPr>
        <p:spPr>
          <a:xfrm>
            <a:off x="8255137" y="6434674"/>
            <a:ext cx="413375" cy="365125"/>
          </a:xfrm>
        </p:spPr>
        <p:txBody>
          <a:bodyPr/>
          <a:lstStyle>
            <a:lvl1pPr>
              <a:defRPr>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4212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43236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Rectangle">
            <a:extLst>
              <a:ext uri="{FF2B5EF4-FFF2-40B4-BE49-F238E27FC236}">
                <a16:creationId xmlns:a16="http://schemas.microsoft.com/office/drawing/2014/main" id="{A57820A4-6A7E-4C93-8F1C-D4692685929F}"/>
              </a:ext>
            </a:extLst>
          </p:cNvPr>
          <p:cNvSpPr/>
          <p:nvPr userDrawn="1"/>
        </p:nvSpPr>
        <p:spPr>
          <a:xfrm>
            <a:off x="475487" y="470906"/>
            <a:ext cx="8193025" cy="5916188"/>
          </a:xfrm>
          <a:prstGeom prst="rect">
            <a:avLst/>
          </a:prstGeom>
          <a:solidFill>
            <a:srgbClr val="202020"/>
          </a:solidFill>
          <a:ln w="12700">
            <a:miter lim="400000"/>
          </a:ln>
        </p:spPr>
        <p:txBody>
          <a:bodyPr lIns="28575" tIns="28575" rIns="28575" bIns="28575" anchor="ctr"/>
          <a:lstStyle/>
          <a:p>
            <a:pPr>
              <a:defRPr sz="3000">
                <a:solidFill>
                  <a:srgbClr val="FFFFFF"/>
                </a:solidFill>
              </a:defRPr>
            </a:pPr>
            <a:endParaRPr sz="2250"/>
          </a:p>
        </p:txBody>
      </p:sp>
      <p:sp>
        <p:nvSpPr>
          <p:cNvPr id="2" name="Title 1"/>
          <p:cNvSpPr>
            <a:spLocks noGrp="1"/>
          </p:cNvSpPr>
          <p:nvPr>
            <p:ph type="title"/>
          </p:nvPr>
        </p:nvSpPr>
        <p:spPr>
          <a:xfrm>
            <a:off x="719667" y="457201"/>
            <a:ext cx="7704667" cy="1981200"/>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719667" y="2667000"/>
            <a:ext cx="7704667" cy="3332816"/>
          </a:xfrm>
        </p:spPr>
        <p:txBody>
          <a:bodyPr anchor="ct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Date Placeholder 3">
            <a:extLst>
              <a:ext uri="{FF2B5EF4-FFF2-40B4-BE49-F238E27FC236}">
                <a16:creationId xmlns:a16="http://schemas.microsoft.com/office/drawing/2014/main" id="{7AF07CB0-ACB8-474E-8A0B-611845540E25}"/>
              </a:ext>
            </a:extLst>
          </p:cNvPr>
          <p:cNvSpPr>
            <a:spLocks noGrp="1"/>
          </p:cNvSpPr>
          <p:nvPr>
            <p:ph type="dt" sz="half" idx="10"/>
          </p:nvPr>
        </p:nvSpPr>
        <p:spPr>
          <a:xfrm>
            <a:off x="7299492" y="6434674"/>
            <a:ext cx="857250" cy="365125"/>
          </a:xfrm>
        </p:spPr>
        <p:txBody>
          <a:bodyPr/>
          <a:lstStyle>
            <a:lvl1pPr>
              <a:defRPr>
                <a:solidFill>
                  <a:schemeClr val="tx1"/>
                </a:solidFill>
              </a:defRPr>
            </a:lvl1pPr>
          </a:lstStyle>
          <a:p>
            <a:fld id="{B61BEF0D-F0BB-DE4B-95CE-6DB70DBA9567}" type="datetimeFigureOut">
              <a:rPr lang="en-US" smtClean="0"/>
              <a:pPr/>
              <a:t>3/3/2020</a:t>
            </a:fld>
            <a:endParaRPr lang="en-US" dirty="0"/>
          </a:p>
        </p:txBody>
      </p:sp>
      <p:sp>
        <p:nvSpPr>
          <p:cNvPr id="12" name="Footer Placeholder 4">
            <a:extLst>
              <a:ext uri="{FF2B5EF4-FFF2-40B4-BE49-F238E27FC236}">
                <a16:creationId xmlns:a16="http://schemas.microsoft.com/office/drawing/2014/main" id="{AEBB56DF-2831-4D51-BC7B-BD769FDC11D6}"/>
              </a:ext>
            </a:extLst>
          </p:cNvPr>
          <p:cNvSpPr>
            <a:spLocks noGrp="1"/>
          </p:cNvSpPr>
          <p:nvPr>
            <p:ph type="ftr" sz="quarter" idx="11"/>
          </p:nvPr>
        </p:nvSpPr>
        <p:spPr>
          <a:xfrm>
            <a:off x="475487" y="6434674"/>
            <a:ext cx="5313133" cy="365125"/>
          </a:xfrm>
        </p:spPr>
        <p:txBody>
          <a:bodyPr/>
          <a:lstStyle>
            <a:lvl1pPr>
              <a:defRPr>
                <a:solidFill>
                  <a:schemeClr val="tx1"/>
                </a:solidFill>
              </a:defRPr>
            </a:lvl1pPr>
          </a:lstStyle>
          <a:p>
            <a:endParaRPr lang="en-US" dirty="0"/>
          </a:p>
        </p:txBody>
      </p:sp>
      <p:sp>
        <p:nvSpPr>
          <p:cNvPr id="13" name="Slide Number Placeholder 5">
            <a:extLst>
              <a:ext uri="{FF2B5EF4-FFF2-40B4-BE49-F238E27FC236}">
                <a16:creationId xmlns:a16="http://schemas.microsoft.com/office/drawing/2014/main" id="{23EF00FF-788E-4993-817E-DD7A2699C8B1}"/>
              </a:ext>
            </a:extLst>
          </p:cNvPr>
          <p:cNvSpPr>
            <a:spLocks noGrp="1"/>
          </p:cNvSpPr>
          <p:nvPr>
            <p:ph type="sldNum" sz="quarter" idx="12"/>
          </p:nvPr>
        </p:nvSpPr>
        <p:spPr>
          <a:xfrm>
            <a:off x="8255137" y="6434674"/>
            <a:ext cx="413375" cy="365125"/>
          </a:xfrm>
        </p:spPr>
        <p:txBody>
          <a:bodyPr/>
          <a:lstStyle>
            <a:lvl1pPr>
              <a:defRPr>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5436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2)">
    <p:spTree>
      <p:nvGrpSpPr>
        <p:cNvPr id="1" name=""/>
        <p:cNvGrpSpPr/>
        <p:nvPr/>
      </p:nvGrpSpPr>
      <p:grpSpPr>
        <a:xfrm>
          <a:off x="0" y="0"/>
          <a:ext cx="0" cy="0"/>
          <a:chOff x="0" y="0"/>
          <a:chExt cx="0" cy="0"/>
        </a:xfrm>
      </p:grpSpPr>
      <p:sp>
        <p:nvSpPr>
          <p:cNvPr id="13" name="Rectangle">
            <a:extLst>
              <a:ext uri="{FF2B5EF4-FFF2-40B4-BE49-F238E27FC236}">
                <a16:creationId xmlns:a16="http://schemas.microsoft.com/office/drawing/2014/main" id="{8BD8CC6D-EF29-49DF-8911-E9EDABDCBBFF}"/>
              </a:ext>
            </a:extLst>
          </p:cNvPr>
          <p:cNvSpPr/>
          <p:nvPr userDrawn="1"/>
        </p:nvSpPr>
        <p:spPr>
          <a:xfrm>
            <a:off x="475487" y="470906"/>
            <a:ext cx="8193025" cy="5916188"/>
          </a:xfrm>
          <a:prstGeom prst="rect">
            <a:avLst/>
          </a:prstGeom>
          <a:solidFill>
            <a:srgbClr val="202020"/>
          </a:solidFill>
          <a:ln w="12700">
            <a:miter lim="400000"/>
          </a:ln>
        </p:spPr>
        <p:txBody>
          <a:bodyPr lIns="28575" tIns="28575" rIns="28575" bIns="28575" anchor="ctr"/>
          <a:lstStyle/>
          <a:p>
            <a:pPr>
              <a:defRPr sz="3000">
                <a:solidFill>
                  <a:srgbClr val="FFFFFF"/>
                </a:solidFill>
              </a:defRPr>
            </a:pPr>
            <a:endParaRPr sz="2250"/>
          </a:p>
        </p:txBody>
      </p:sp>
      <p:sp>
        <p:nvSpPr>
          <p:cNvPr id="2" name="Title 1"/>
          <p:cNvSpPr>
            <a:spLocks noGrp="1"/>
          </p:cNvSpPr>
          <p:nvPr>
            <p:ph type="title"/>
          </p:nvPr>
        </p:nvSpPr>
        <p:spPr>
          <a:xfrm>
            <a:off x="717804" y="685801"/>
            <a:ext cx="7708392" cy="1752599"/>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717804" y="2667000"/>
            <a:ext cx="7708392" cy="2472160"/>
          </a:xfrm>
        </p:spPr>
        <p:txBody>
          <a:bodyPr anchor="ct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Picture Placeholder 4">
            <a:extLst>
              <a:ext uri="{FF2B5EF4-FFF2-40B4-BE49-F238E27FC236}">
                <a16:creationId xmlns:a16="http://schemas.microsoft.com/office/drawing/2014/main" id="{996B6044-6A70-424B-B784-9CD58FB1A143}"/>
              </a:ext>
            </a:extLst>
          </p:cNvPr>
          <p:cNvSpPr>
            <a:spLocks noGrp="1"/>
          </p:cNvSpPr>
          <p:nvPr>
            <p:ph type="pic" sz="quarter" idx="13" hasCustomPrompt="1"/>
          </p:nvPr>
        </p:nvSpPr>
        <p:spPr>
          <a:xfrm>
            <a:off x="0" y="5278438"/>
            <a:ext cx="4572000" cy="1579562"/>
          </a:xfrm>
          <a:solidFill>
            <a:schemeClr val="accent5">
              <a:lumMod val="75000"/>
            </a:schemeClr>
          </a:solidFill>
        </p:spPr>
        <p:txBody>
          <a:bodyPr vert="horz" lIns="91440" tIns="45720" rIns="91440" bIns="45720" rtlCol="0" anchor="t">
            <a:normAutofit/>
          </a:bodyPr>
          <a:lstStyle>
            <a:lvl1pPr>
              <a:defRPr lang="en-US" dirty="0" smtClean="0">
                <a:solidFill>
                  <a:schemeClr val="bg1"/>
                </a:solidFill>
              </a:defRPr>
            </a:lvl1pPr>
          </a:lstStyle>
          <a:p>
            <a:pPr marL="0" lvl="0" indent="0" algn="ctr">
              <a:buNone/>
            </a:pPr>
            <a:r>
              <a:rPr lang="en-US" dirty="0"/>
              <a:t>Picture Placeholder</a:t>
            </a:r>
          </a:p>
        </p:txBody>
      </p:sp>
      <p:sp>
        <p:nvSpPr>
          <p:cNvPr id="14" name="Date Placeholder 3">
            <a:extLst>
              <a:ext uri="{FF2B5EF4-FFF2-40B4-BE49-F238E27FC236}">
                <a16:creationId xmlns:a16="http://schemas.microsoft.com/office/drawing/2014/main" id="{8DEB736E-9743-4A34-A71E-5CF76BA55968}"/>
              </a:ext>
            </a:extLst>
          </p:cNvPr>
          <p:cNvSpPr>
            <a:spLocks noGrp="1"/>
          </p:cNvSpPr>
          <p:nvPr>
            <p:ph type="dt" sz="half" idx="10"/>
          </p:nvPr>
        </p:nvSpPr>
        <p:spPr>
          <a:xfrm>
            <a:off x="7299492" y="6434674"/>
            <a:ext cx="857250" cy="365125"/>
          </a:xfrm>
        </p:spPr>
        <p:txBody>
          <a:bodyPr/>
          <a:lstStyle>
            <a:lvl1pPr>
              <a:defRPr>
                <a:solidFill>
                  <a:schemeClr val="tx1"/>
                </a:solidFill>
              </a:defRPr>
            </a:lvl1pPr>
          </a:lstStyle>
          <a:p>
            <a:fld id="{B61BEF0D-F0BB-DE4B-95CE-6DB70DBA9567}" type="datetimeFigureOut">
              <a:rPr lang="en-US" smtClean="0"/>
              <a:pPr/>
              <a:t>3/3/2020</a:t>
            </a:fld>
            <a:endParaRPr lang="en-US" dirty="0"/>
          </a:p>
        </p:txBody>
      </p:sp>
      <p:sp>
        <p:nvSpPr>
          <p:cNvPr id="15" name="Footer Placeholder 4">
            <a:extLst>
              <a:ext uri="{FF2B5EF4-FFF2-40B4-BE49-F238E27FC236}">
                <a16:creationId xmlns:a16="http://schemas.microsoft.com/office/drawing/2014/main" id="{0714D635-C6C6-43D4-A344-D874404E4E83}"/>
              </a:ext>
            </a:extLst>
          </p:cNvPr>
          <p:cNvSpPr>
            <a:spLocks noGrp="1"/>
          </p:cNvSpPr>
          <p:nvPr>
            <p:ph type="ftr" sz="quarter" idx="11"/>
          </p:nvPr>
        </p:nvSpPr>
        <p:spPr>
          <a:xfrm>
            <a:off x="475487" y="6434674"/>
            <a:ext cx="5313133" cy="365125"/>
          </a:xfrm>
        </p:spPr>
        <p:txBody>
          <a:bodyPr/>
          <a:lstStyle>
            <a:lvl1pPr>
              <a:defRPr>
                <a:solidFill>
                  <a:schemeClr val="tx1"/>
                </a:solidFill>
              </a:defRPr>
            </a:lvl1pPr>
          </a:lstStyle>
          <a:p>
            <a:endParaRPr lang="en-US" dirty="0"/>
          </a:p>
        </p:txBody>
      </p:sp>
      <p:sp>
        <p:nvSpPr>
          <p:cNvPr id="16" name="Slide Number Placeholder 5">
            <a:extLst>
              <a:ext uri="{FF2B5EF4-FFF2-40B4-BE49-F238E27FC236}">
                <a16:creationId xmlns:a16="http://schemas.microsoft.com/office/drawing/2014/main" id="{E3A37C2F-C87D-4F29-81C0-8CC1E473E120}"/>
              </a:ext>
            </a:extLst>
          </p:cNvPr>
          <p:cNvSpPr>
            <a:spLocks noGrp="1"/>
          </p:cNvSpPr>
          <p:nvPr>
            <p:ph type="sldNum" sz="quarter" idx="12"/>
          </p:nvPr>
        </p:nvSpPr>
        <p:spPr>
          <a:xfrm>
            <a:off x="8255137" y="6434674"/>
            <a:ext cx="413375" cy="365125"/>
          </a:xfrm>
        </p:spPr>
        <p:txBody>
          <a:bodyPr/>
          <a:lstStyle>
            <a:lvl1pPr>
              <a:defRPr>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39989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sp>
        <p:nvSpPr>
          <p:cNvPr id="9" name="Rectangle">
            <a:extLst>
              <a:ext uri="{FF2B5EF4-FFF2-40B4-BE49-F238E27FC236}">
                <a16:creationId xmlns:a16="http://schemas.microsoft.com/office/drawing/2014/main" id="{B67CD930-0C5E-4B1B-87C5-00E273EE8A54}"/>
              </a:ext>
            </a:extLst>
          </p:cNvPr>
          <p:cNvSpPr/>
          <p:nvPr userDrawn="1"/>
        </p:nvSpPr>
        <p:spPr>
          <a:xfrm>
            <a:off x="475487" y="470906"/>
            <a:ext cx="8193025" cy="5916188"/>
          </a:xfrm>
          <a:prstGeom prst="rect">
            <a:avLst/>
          </a:prstGeom>
          <a:solidFill>
            <a:srgbClr val="202020"/>
          </a:solidFill>
          <a:ln w="12700">
            <a:miter lim="400000"/>
          </a:ln>
        </p:spPr>
        <p:txBody>
          <a:bodyPr lIns="28575" tIns="28575" rIns="28575" bIns="28575" anchor="ctr"/>
          <a:lstStyle/>
          <a:p>
            <a:pPr>
              <a:defRPr sz="3000">
                <a:solidFill>
                  <a:srgbClr val="FFFFFF"/>
                </a:solidFill>
              </a:defRPr>
            </a:pPr>
            <a:endParaRPr sz="2250"/>
          </a:p>
        </p:txBody>
      </p:sp>
      <p:sp>
        <p:nvSpPr>
          <p:cNvPr id="16" name="Picture Placeholder 14">
            <a:extLst>
              <a:ext uri="{FF2B5EF4-FFF2-40B4-BE49-F238E27FC236}">
                <a16:creationId xmlns:a16="http://schemas.microsoft.com/office/drawing/2014/main" id="{118D7888-9C5E-9146-8FE7-D54083D4A71C}"/>
              </a:ext>
            </a:extLst>
          </p:cNvPr>
          <p:cNvSpPr>
            <a:spLocks noGrp="1"/>
          </p:cNvSpPr>
          <p:nvPr>
            <p:ph type="pic" sz="quarter" idx="13" hasCustomPrompt="1"/>
          </p:nvPr>
        </p:nvSpPr>
        <p:spPr>
          <a:xfrm>
            <a:off x="1479352" y="3429000"/>
            <a:ext cx="6185297" cy="3429000"/>
          </a:xfrm>
          <a:solidFill>
            <a:schemeClr val="accent5">
              <a:lumMod val="75000"/>
            </a:schemeClr>
          </a:solidFill>
        </p:spPr>
        <p:txBody>
          <a:bodyPr vert="horz" lIns="91440" tIns="45720" rIns="91440" bIns="45720" rtlCol="0" anchor="t">
            <a:normAutofit/>
          </a:bodyPr>
          <a:lstStyle>
            <a:lvl1pPr>
              <a:defRPr lang="en-US" dirty="0" smtClean="0">
                <a:solidFill>
                  <a:schemeClr val="bg1"/>
                </a:solidFill>
              </a:defRPr>
            </a:lvl1pPr>
          </a:lstStyle>
          <a:p>
            <a:pPr marL="0" lvl="0" indent="0" algn="ctr">
              <a:buNone/>
            </a:pPr>
            <a:r>
              <a:rPr lang="en-US" dirty="0"/>
              <a:t>Picture Placeholder</a:t>
            </a:r>
          </a:p>
        </p:txBody>
      </p:sp>
      <p:sp>
        <p:nvSpPr>
          <p:cNvPr id="2" name="Title 1"/>
          <p:cNvSpPr>
            <a:spLocks noGrp="1"/>
          </p:cNvSpPr>
          <p:nvPr>
            <p:ph type="title"/>
          </p:nvPr>
        </p:nvSpPr>
        <p:spPr>
          <a:xfrm>
            <a:off x="1929210" y="630166"/>
            <a:ext cx="6698060" cy="1688629"/>
          </a:xfrm>
        </p:spPr>
        <p:txBody>
          <a:bodyPr anchor="b">
            <a:normAutofit/>
          </a:bodyPr>
          <a:lstStyle>
            <a:lvl1pPr algn="r">
              <a:defRPr sz="3200" b="0" cap="none">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1929209" y="2491830"/>
            <a:ext cx="6698061" cy="688452"/>
          </a:xfrm>
        </p:spPr>
        <p:txBody>
          <a:bodyPr anchor="t">
            <a:normAutofit/>
          </a:bodyPr>
          <a:lstStyle>
            <a:lvl1pPr marL="0" indent="0" algn="r">
              <a:buNone/>
              <a:defRPr sz="1800">
                <a:solidFill>
                  <a:schemeClr val="bg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dirty="0"/>
              <a:t>Click to edit Master text styles</a:t>
            </a:r>
          </a:p>
        </p:txBody>
      </p:sp>
      <p:sp>
        <p:nvSpPr>
          <p:cNvPr id="10" name="Date Placeholder 3">
            <a:extLst>
              <a:ext uri="{FF2B5EF4-FFF2-40B4-BE49-F238E27FC236}">
                <a16:creationId xmlns:a16="http://schemas.microsoft.com/office/drawing/2014/main" id="{A3227704-E88D-4315-94F6-18465295E6A6}"/>
              </a:ext>
            </a:extLst>
          </p:cNvPr>
          <p:cNvSpPr>
            <a:spLocks noGrp="1"/>
          </p:cNvSpPr>
          <p:nvPr>
            <p:ph type="dt" sz="half" idx="10"/>
          </p:nvPr>
        </p:nvSpPr>
        <p:spPr>
          <a:xfrm>
            <a:off x="7299492" y="6434674"/>
            <a:ext cx="857250" cy="365125"/>
          </a:xfrm>
        </p:spPr>
        <p:txBody>
          <a:bodyPr/>
          <a:lstStyle>
            <a:lvl1pPr>
              <a:defRPr>
                <a:solidFill>
                  <a:schemeClr val="tx1"/>
                </a:solidFill>
              </a:defRPr>
            </a:lvl1pPr>
          </a:lstStyle>
          <a:p>
            <a:fld id="{B61BEF0D-F0BB-DE4B-95CE-6DB70DBA9567}" type="datetimeFigureOut">
              <a:rPr lang="en-US" smtClean="0"/>
              <a:pPr/>
              <a:t>3/3/2020</a:t>
            </a:fld>
            <a:endParaRPr lang="en-US" dirty="0"/>
          </a:p>
        </p:txBody>
      </p:sp>
      <p:sp>
        <p:nvSpPr>
          <p:cNvPr id="11" name="Footer Placeholder 4">
            <a:extLst>
              <a:ext uri="{FF2B5EF4-FFF2-40B4-BE49-F238E27FC236}">
                <a16:creationId xmlns:a16="http://schemas.microsoft.com/office/drawing/2014/main" id="{CCB63451-8909-40E9-8ABE-5520A0C855D2}"/>
              </a:ext>
            </a:extLst>
          </p:cNvPr>
          <p:cNvSpPr>
            <a:spLocks noGrp="1"/>
          </p:cNvSpPr>
          <p:nvPr>
            <p:ph type="ftr" sz="quarter" idx="11"/>
          </p:nvPr>
        </p:nvSpPr>
        <p:spPr>
          <a:xfrm>
            <a:off x="475487" y="6434674"/>
            <a:ext cx="5313133" cy="365125"/>
          </a:xfrm>
        </p:spPr>
        <p:txBody>
          <a:bodyPr/>
          <a:lstStyle>
            <a:lvl1pPr>
              <a:defRPr>
                <a:solidFill>
                  <a:schemeClr val="tx1"/>
                </a:solidFill>
              </a:defRPr>
            </a:lvl1pPr>
          </a:lstStyle>
          <a:p>
            <a:endParaRPr lang="en-US" dirty="0"/>
          </a:p>
        </p:txBody>
      </p:sp>
      <p:sp>
        <p:nvSpPr>
          <p:cNvPr id="12" name="Slide Number Placeholder 5">
            <a:extLst>
              <a:ext uri="{FF2B5EF4-FFF2-40B4-BE49-F238E27FC236}">
                <a16:creationId xmlns:a16="http://schemas.microsoft.com/office/drawing/2014/main" id="{E0B1C744-548C-45F1-A72C-4A4C2CE8D33B}"/>
              </a:ext>
            </a:extLst>
          </p:cNvPr>
          <p:cNvSpPr>
            <a:spLocks noGrp="1"/>
          </p:cNvSpPr>
          <p:nvPr>
            <p:ph type="sldNum" sz="quarter" idx="12"/>
          </p:nvPr>
        </p:nvSpPr>
        <p:spPr>
          <a:xfrm>
            <a:off x="8255137" y="6434674"/>
            <a:ext cx="413375" cy="365125"/>
          </a:xfrm>
        </p:spPr>
        <p:txBody>
          <a:bodyPr/>
          <a:lstStyle>
            <a:lvl1pPr>
              <a:defRPr>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9929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Section Header (2)">
    <p:spTree>
      <p:nvGrpSpPr>
        <p:cNvPr id="1" name=""/>
        <p:cNvGrpSpPr/>
        <p:nvPr/>
      </p:nvGrpSpPr>
      <p:grpSpPr>
        <a:xfrm>
          <a:off x="0" y="0"/>
          <a:ext cx="0" cy="0"/>
          <a:chOff x="0" y="0"/>
          <a:chExt cx="0" cy="0"/>
        </a:xfrm>
      </p:grpSpPr>
      <p:sp>
        <p:nvSpPr>
          <p:cNvPr id="9" name="Rectangle">
            <a:extLst>
              <a:ext uri="{FF2B5EF4-FFF2-40B4-BE49-F238E27FC236}">
                <a16:creationId xmlns:a16="http://schemas.microsoft.com/office/drawing/2014/main" id="{12EC03D3-16A8-481A-97FC-988C104F2152}"/>
              </a:ext>
            </a:extLst>
          </p:cNvPr>
          <p:cNvSpPr/>
          <p:nvPr userDrawn="1"/>
        </p:nvSpPr>
        <p:spPr>
          <a:xfrm>
            <a:off x="475487" y="470906"/>
            <a:ext cx="8193025" cy="5916188"/>
          </a:xfrm>
          <a:prstGeom prst="rect">
            <a:avLst/>
          </a:prstGeom>
          <a:solidFill>
            <a:srgbClr val="202020"/>
          </a:solidFill>
          <a:ln w="12700">
            <a:miter lim="400000"/>
          </a:ln>
        </p:spPr>
        <p:txBody>
          <a:bodyPr lIns="28575" tIns="28575" rIns="28575" bIns="28575" anchor="ctr"/>
          <a:lstStyle/>
          <a:p>
            <a:pPr>
              <a:defRPr sz="3000">
                <a:solidFill>
                  <a:srgbClr val="FFFFFF"/>
                </a:solidFill>
              </a:defRPr>
            </a:pPr>
            <a:endParaRPr sz="2250"/>
          </a:p>
        </p:txBody>
      </p:sp>
      <p:sp>
        <p:nvSpPr>
          <p:cNvPr id="16" name="Picture Placeholder 14">
            <a:extLst>
              <a:ext uri="{FF2B5EF4-FFF2-40B4-BE49-F238E27FC236}">
                <a16:creationId xmlns:a16="http://schemas.microsoft.com/office/drawing/2014/main" id="{118D7888-9C5E-9146-8FE7-D54083D4A71C}"/>
              </a:ext>
            </a:extLst>
          </p:cNvPr>
          <p:cNvSpPr>
            <a:spLocks noGrp="1"/>
          </p:cNvSpPr>
          <p:nvPr>
            <p:ph type="pic" sz="quarter" idx="13" hasCustomPrompt="1"/>
          </p:nvPr>
        </p:nvSpPr>
        <p:spPr>
          <a:xfrm>
            <a:off x="1479352" y="0"/>
            <a:ext cx="6185297" cy="3429000"/>
          </a:xfrm>
          <a:solidFill>
            <a:schemeClr val="accent5">
              <a:lumMod val="75000"/>
            </a:schemeClr>
          </a:solidFill>
        </p:spPr>
        <p:txBody>
          <a:bodyPr vert="horz" lIns="91440" tIns="45720" rIns="91440" bIns="45720" rtlCol="0" anchor="t">
            <a:normAutofit/>
          </a:bodyPr>
          <a:lstStyle>
            <a:lvl1pPr>
              <a:defRPr lang="en-US" dirty="0" smtClean="0">
                <a:solidFill>
                  <a:schemeClr val="bg1"/>
                </a:solidFill>
              </a:defRPr>
            </a:lvl1pPr>
          </a:lstStyle>
          <a:p>
            <a:pPr marL="0" lvl="0" indent="0" algn="ctr">
              <a:buNone/>
            </a:pPr>
            <a:r>
              <a:rPr lang="en-US" dirty="0"/>
              <a:t>Picture Placeholder</a:t>
            </a:r>
          </a:p>
        </p:txBody>
      </p:sp>
      <p:sp>
        <p:nvSpPr>
          <p:cNvPr id="2" name="Title 1"/>
          <p:cNvSpPr>
            <a:spLocks noGrp="1"/>
          </p:cNvSpPr>
          <p:nvPr>
            <p:ph type="title"/>
          </p:nvPr>
        </p:nvSpPr>
        <p:spPr>
          <a:xfrm>
            <a:off x="1929210" y="3612506"/>
            <a:ext cx="6698060" cy="1688629"/>
          </a:xfrm>
        </p:spPr>
        <p:txBody>
          <a:bodyPr anchor="b">
            <a:normAutofit/>
          </a:bodyPr>
          <a:lstStyle>
            <a:lvl1pPr algn="r">
              <a:defRPr sz="3200" b="0" cap="none">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1929209" y="5474170"/>
            <a:ext cx="6698061" cy="688452"/>
          </a:xfrm>
        </p:spPr>
        <p:txBody>
          <a:bodyPr anchor="t">
            <a:normAutofit/>
          </a:bodyPr>
          <a:lstStyle>
            <a:lvl1pPr marL="0" indent="0" algn="r">
              <a:buNone/>
              <a:defRPr sz="1800">
                <a:solidFill>
                  <a:schemeClr val="bg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dirty="0"/>
              <a:t>Click to edit Master text styles</a:t>
            </a:r>
          </a:p>
        </p:txBody>
      </p:sp>
      <p:sp>
        <p:nvSpPr>
          <p:cNvPr id="10" name="Date Placeholder 3">
            <a:extLst>
              <a:ext uri="{FF2B5EF4-FFF2-40B4-BE49-F238E27FC236}">
                <a16:creationId xmlns:a16="http://schemas.microsoft.com/office/drawing/2014/main" id="{07707BF3-60B3-48F6-95FE-A3BC312ECAE4}"/>
              </a:ext>
            </a:extLst>
          </p:cNvPr>
          <p:cNvSpPr>
            <a:spLocks noGrp="1"/>
          </p:cNvSpPr>
          <p:nvPr>
            <p:ph type="dt" sz="half" idx="10"/>
          </p:nvPr>
        </p:nvSpPr>
        <p:spPr>
          <a:xfrm>
            <a:off x="7299492" y="6434674"/>
            <a:ext cx="857250" cy="365125"/>
          </a:xfrm>
        </p:spPr>
        <p:txBody>
          <a:bodyPr/>
          <a:lstStyle>
            <a:lvl1pPr>
              <a:defRPr>
                <a:solidFill>
                  <a:schemeClr val="tx1"/>
                </a:solidFill>
              </a:defRPr>
            </a:lvl1pPr>
          </a:lstStyle>
          <a:p>
            <a:fld id="{B61BEF0D-F0BB-DE4B-95CE-6DB70DBA9567}" type="datetimeFigureOut">
              <a:rPr lang="en-US" smtClean="0"/>
              <a:pPr/>
              <a:t>3/3/2020</a:t>
            </a:fld>
            <a:endParaRPr lang="en-US" dirty="0"/>
          </a:p>
        </p:txBody>
      </p:sp>
      <p:sp>
        <p:nvSpPr>
          <p:cNvPr id="11" name="Footer Placeholder 4">
            <a:extLst>
              <a:ext uri="{FF2B5EF4-FFF2-40B4-BE49-F238E27FC236}">
                <a16:creationId xmlns:a16="http://schemas.microsoft.com/office/drawing/2014/main" id="{9B0A3340-D08C-47D4-A05C-8B77DE16BA64}"/>
              </a:ext>
            </a:extLst>
          </p:cNvPr>
          <p:cNvSpPr>
            <a:spLocks noGrp="1"/>
          </p:cNvSpPr>
          <p:nvPr>
            <p:ph type="ftr" sz="quarter" idx="11"/>
          </p:nvPr>
        </p:nvSpPr>
        <p:spPr>
          <a:xfrm>
            <a:off x="475487" y="6434674"/>
            <a:ext cx="5313133" cy="365125"/>
          </a:xfrm>
        </p:spPr>
        <p:txBody>
          <a:bodyPr/>
          <a:lstStyle>
            <a:lvl1pPr>
              <a:defRPr>
                <a:solidFill>
                  <a:schemeClr val="tx1"/>
                </a:solidFill>
              </a:defRPr>
            </a:lvl1pPr>
          </a:lstStyle>
          <a:p>
            <a:endParaRPr lang="en-US" dirty="0"/>
          </a:p>
        </p:txBody>
      </p:sp>
      <p:sp>
        <p:nvSpPr>
          <p:cNvPr id="12" name="Slide Number Placeholder 5">
            <a:extLst>
              <a:ext uri="{FF2B5EF4-FFF2-40B4-BE49-F238E27FC236}">
                <a16:creationId xmlns:a16="http://schemas.microsoft.com/office/drawing/2014/main" id="{5AA09F50-0378-4060-AA05-0478B73797F8}"/>
              </a:ext>
            </a:extLst>
          </p:cNvPr>
          <p:cNvSpPr>
            <a:spLocks noGrp="1"/>
          </p:cNvSpPr>
          <p:nvPr>
            <p:ph type="sldNum" sz="quarter" idx="12"/>
          </p:nvPr>
        </p:nvSpPr>
        <p:spPr>
          <a:xfrm>
            <a:off x="8255137" y="6434674"/>
            <a:ext cx="413375" cy="365125"/>
          </a:xfrm>
        </p:spPr>
        <p:txBody>
          <a:bodyPr/>
          <a:lstStyle>
            <a:lvl1pPr>
              <a:defRPr>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90311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Picture with Caption">
    <p:spTree>
      <p:nvGrpSpPr>
        <p:cNvPr id="1" name=""/>
        <p:cNvGrpSpPr/>
        <p:nvPr/>
      </p:nvGrpSpPr>
      <p:grpSpPr>
        <a:xfrm>
          <a:off x="0" y="0"/>
          <a:ext cx="0" cy="0"/>
          <a:chOff x="0" y="0"/>
          <a:chExt cx="0" cy="0"/>
        </a:xfrm>
      </p:grpSpPr>
      <p:sp>
        <p:nvSpPr>
          <p:cNvPr id="9" name="Rectangle">
            <a:extLst>
              <a:ext uri="{FF2B5EF4-FFF2-40B4-BE49-F238E27FC236}">
                <a16:creationId xmlns:a16="http://schemas.microsoft.com/office/drawing/2014/main" id="{6EC24396-D769-48C9-9CAE-698655C4260C}"/>
              </a:ext>
            </a:extLst>
          </p:cNvPr>
          <p:cNvSpPr/>
          <p:nvPr userDrawn="1"/>
        </p:nvSpPr>
        <p:spPr>
          <a:xfrm>
            <a:off x="475487" y="470906"/>
            <a:ext cx="8193025" cy="5916188"/>
          </a:xfrm>
          <a:prstGeom prst="rect">
            <a:avLst/>
          </a:prstGeom>
          <a:solidFill>
            <a:srgbClr val="202020"/>
          </a:solidFill>
          <a:ln w="12700">
            <a:miter lim="400000"/>
          </a:ln>
        </p:spPr>
        <p:txBody>
          <a:bodyPr lIns="28575" tIns="28575" rIns="28575" bIns="28575" anchor="ctr"/>
          <a:lstStyle/>
          <a:p>
            <a:pPr>
              <a:defRPr sz="3000">
                <a:solidFill>
                  <a:srgbClr val="FFFFFF"/>
                </a:solidFill>
              </a:defRPr>
            </a:pPr>
            <a:endParaRPr sz="2250"/>
          </a:p>
        </p:txBody>
      </p:sp>
      <p:sp>
        <p:nvSpPr>
          <p:cNvPr id="2" name="Title 1"/>
          <p:cNvSpPr>
            <a:spLocks noGrp="1"/>
          </p:cNvSpPr>
          <p:nvPr>
            <p:ph type="title"/>
          </p:nvPr>
        </p:nvSpPr>
        <p:spPr>
          <a:xfrm>
            <a:off x="1112043" y="1752599"/>
            <a:ext cx="4069619" cy="1371600"/>
          </a:xfrm>
        </p:spPr>
        <p:txBody>
          <a:bodyPr anchor="b">
            <a:normAutofit/>
          </a:bodyPr>
          <a:lstStyle>
            <a:lvl1pPr algn="ctr">
              <a:defRPr sz="3200" b="0">
                <a:solidFill>
                  <a:schemeClr val="bg1"/>
                </a:solidFill>
              </a:defRPr>
            </a:lvl1pPr>
          </a:lstStyle>
          <a:p>
            <a:r>
              <a:rPr lang="en-US" dirty="0"/>
              <a:t>Click to edit Master title style</a:t>
            </a:r>
          </a:p>
        </p:txBody>
      </p:sp>
      <p:sp>
        <p:nvSpPr>
          <p:cNvPr id="4" name="Text Placeholder 3"/>
          <p:cNvSpPr>
            <a:spLocks noGrp="1"/>
          </p:cNvSpPr>
          <p:nvPr>
            <p:ph type="body" sz="half" idx="2"/>
          </p:nvPr>
        </p:nvSpPr>
        <p:spPr>
          <a:xfrm>
            <a:off x="1112043" y="3124199"/>
            <a:ext cx="4069619" cy="1828800"/>
          </a:xfrm>
        </p:spPr>
        <p:txBody>
          <a:bodyPr>
            <a:normAutofit/>
          </a:bodyPr>
          <a:lstStyle>
            <a:lvl1pPr marL="0" indent="0" algn="ctr">
              <a:buNone/>
              <a:defRPr sz="1800">
                <a:solidFill>
                  <a:schemeClr val="bg1"/>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12" name="Picture Placeholder 11">
            <a:extLst>
              <a:ext uri="{FF2B5EF4-FFF2-40B4-BE49-F238E27FC236}">
                <a16:creationId xmlns:a16="http://schemas.microsoft.com/office/drawing/2014/main" id="{FC5F4903-5D46-B64B-9CE6-9F862047162C}"/>
              </a:ext>
            </a:extLst>
          </p:cNvPr>
          <p:cNvSpPr>
            <a:spLocks noGrp="1"/>
          </p:cNvSpPr>
          <p:nvPr>
            <p:ph type="pic" sz="quarter" idx="13" hasCustomPrompt="1"/>
          </p:nvPr>
        </p:nvSpPr>
        <p:spPr>
          <a:xfrm>
            <a:off x="5488781" y="0"/>
            <a:ext cx="3655219" cy="5486400"/>
          </a:xfrm>
          <a:solidFill>
            <a:schemeClr val="accent5">
              <a:lumMod val="75000"/>
            </a:schemeClr>
          </a:solidFill>
        </p:spPr>
        <p:txBody>
          <a:bodyPr vert="horz" lIns="91440" tIns="45720" rIns="91440" bIns="45720" rtlCol="0" anchor="t">
            <a:normAutofit/>
          </a:bodyPr>
          <a:lstStyle>
            <a:lvl1pPr>
              <a:defRPr lang="en-US" dirty="0" smtClean="0">
                <a:solidFill>
                  <a:schemeClr val="bg1"/>
                </a:solidFill>
              </a:defRPr>
            </a:lvl1pPr>
          </a:lstStyle>
          <a:p>
            <a:pPr marL="0" lvl="0" indent="0" algn="ctr">
              <a:buNone/>
            </a:pPr>
            <a:r>
              <a:rPr lang="en-US" dirty="0"/>
              <a:t>Picture Placeholder</a:t>
            </a:r>
          </a:p>
        </p:txBody>
      </p:sp>
      <p:sp>
        <p:nvSpPr>
          <p:cNvPr id="10" name="Date Placeholder 3">
            <a:extLst>
              <a:ext uri="{FF2B5EF4-FFF2-40B4-BE49-F238E27FC236}">
                <a16:creationId xmlns:a16="http://schemas.microsoft.com/office/drawing/2014/main" id="{B8DE0918-357C-46AF-B855-07C5C12E5A06}"/>
              </a:ext>
            </a:extLst>
          </p:cNvPr>
          <p:cNvSpPr>
            <a:spLocks noGrp="1"/>
          </p:cNvSpPr>
          <p:nvPr>
            <p:ph type="dt" sz="half" idx="10"/>
          </p:nvPr>
        </p:nvSpPr>
        <p:spPr>
          <a:xfrm>
            <a:off x="7299492" y="6434674"/>
            <a:ext cx="857250" cy="365125"/>
          </a:xfrm>
        </p:spPr>
        <p:txBody>
          <a:bodyPr/>
          <a:lstStyle>
            <a:lvl1pPr>
              <a:defRPr>
                <a:solidFill>
                  <a:schemeClr val="tx1"/>
                </a:solidFill>
              </a:defRPr>
            </a:lvl1pPr>
          </a:lstStyle>
          <a:p>
            <a:fld id="{B61BEF0D-F0BB-DE4B-95CE-6DB70DBA9567}" type="datetimeFigureOut">
              <a:rPr lang="en-US" smtClean="0"/>
              <a:pPr/>
              <a:t>3/3/2020</a:t>
            </a:fld>
            <a:endParaRPr lang="en-US" dirty="0"/>
          </a:p>
        </p:txBody>
      </p:sp>
      <p:sp>
        <p:nvSpPr>
          <p:cNvPr id="13" name="Footer Placeholder 4">
            <a:extLst>
              <a:ext uri="{FF2B5EF4-FFF2-40B4-BE49-F238E27FC236}">
                <a16:creationId xmlns:a16="http://schemas.microsoft.com/office/drawing/2014/main" id="{BE8D70AB-3A1D-4F7A-A568-DBF2E23F1833}"/>
              </a:ext>
            </a:extLst>
          </p:cNvPr>
          <p:cNvSpPr>
            <a:spLocks noGrp="1"/>
          </p:cNvSpPr>
          <p:nvPr>
            <p:ph type="ftr" sz="quarter" idx="11"/>
          </p:nvPr>
        </p:nvSpPr>
        <p:spPr>
          <a:xfrm>
            <a:off x="475487" y="6434674"/>
            <a:ext cx="5313133" cy="365125"/>
          </a:xfrm>
        </p:spPr>
        <p:txBody>
          <a:bodyPr/>
          <a:lstStyle>
            <a:lvl1pPr>
              <a:defRPr>
                <a:solidFill>
                  <a:schemeClr val="tx1"/>
                </a:solidFill>
              </a:defRPr>
            </a:lvl1pPr>
          </a:lstStyle>
          <a:p>
            <a:endParaRPr lang="en-US" dirty="0"/>
          </a:p>
        </p:txBody>
      </p:sp>
      <p:sp>
        <p:nvSpPr>
          <p:cNvPr id="14" name="Slide Number Placeholder 5">
            <a:extLst>
              <a:ext uri="{FF2B5EF4-FFF2-40B4-BE49-F238E27FC236}">
                <a16:creationId xmlns:a16="http://schemas.microsoft.com/office/drawing/2014/main" id="{CBEB2EA9-E7F2-49A8-ABCF-CBDD20950523}"/>
              </a:ext>
            </a:extLst>
          </p:cNvPr>
          <p:cNvSpPr>
            <a:spLocks noGrp="1"/>
          </p:cNvSpPr>
          <p:nvPr>
            <p:ph type="sldNum" sz="quarter" idx="12"/>
          </p:nvPr>
        </p:nvSpPr>
        <p:spPr>
          <a:xfrm>
            <a:off x="8255137" y="6434674"/>
            <a:ext cx="413375" cy="365125"/>
          </a:xfrm>
        </p:spPr>
        <p:txBody>
          <a:bodyPr/>
          <a:lstStyle>
            <a:lvl1pPr>
              <a:defRPr>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3320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Panoramic Picture with Caption">
    <p:spTree>
      <p:nvGrpSpPr>
        <p:cNvPr id="1" name=""/>
        <p:cNvGrpSpPr/>
        <p:nvPr/>
      </p:nvGrpSpPr>
      <p:grpSpPr>
        <a:xfrm>
          <a:off x="0" y="0"/>
          <a:ext cx="0" cy="0"/>
          <a:chOff x="0" y="0"/>
          <a:chExt cx="0" cy="0"/>
        </a:xfrm>
      </p:grpSpPr>
      <p:sp>
        <p:nvSpPr>
          <p:cNvPr id="20" name="Picture Placeholder 19">
            <a:extLst>
              <a:ext uri="{FF2B5EF4-FFF2-40B4-BE49-F238E27FC236}">
                <a16:creationId xmlns:a16="http://schemas.microsoft.com/office/drawing/2014/main" id="{F736B7E5-8945-CC43-BB5D-FD29B700DE09}"/>
              </a:ext>
            </a:extLst>
          </p:cNvPr>
          <p:cNvSpPr>
            <a:spLocks noGrp="1"/>
          </p:cNvSpPr>
          <p:nvPr>
            <p:ph type="pic" sz="quarter" idx="13" hasCustomPrompt="1"/>
          </p:nvPr>
        </p:nvSpPr>
        <p:spPr>
          <a:xfrm>
            <a:off x="0" y="0"/>
            <a:ext cx="9144000" cy="6858000"/>
          </a:xfrm>
          <a:solidFill>
            <a:schemeClr val="accent5">
              <a:lumMod val="75000"/>
            </a:schemeClr>
          </a:solidFill>
        </p:spPr>
        <p:txBody>
          <a:bodyPr vert="horz" lIns="91440" tIns="45720" rIns="91440" bIns="45720" rtlCol="0" anchor="t">
            <a:normAutofit/>
          </a:bodyPr>
          <a:lstStyle>
            <a:lvl1pPr>
              <a:defRPr lang="en-US" dirty="0" smtClean="0">
                <a:solidFill>
                  <a:schemeClr val="bg1"/>
                </a:solidFill>
              </a:defRPr>
            </a:lvl1pPr>
          </a:lstStyle>
          <a:p>
            <a:pPr marL="0" lvl="0" indent="0" algn="ctr">
              <a:buNone/>
            </a:pPr>
            <a:r>
              <a:rPr lang="en-US" dirty="0"/>
              <a:t>Picture Placeholder</a:t>
            </a:r>
          </a:p>
        </p:txBody>
      </p:sp>
      <p:sp>
        <p:nvSpPr>
          <p:cNvPr id="2" name="Title 1"/>
          <p:cNvSpPr>
            <a:spLocks noGrp="1"/>
          </p:cNvSpPr>
          <p:nvPr userDrawn="1">
            <p:ph type="title"/>
          </p:nvPr>
        </p:nvSpPr>
        <p:spPr>
          <a:xfrm>
            <a:off x="5627462" y="4732865"/>
            <a:ext cx="2899458" cy="566738"/>
          </a:xfrm>
        </p:spPr>
        <p:txBody>
          <a:bodyPr anchor="b">
            <a:normAutofit/>
          </a:bodyPr>
          <a:lstStyle>
            <a:lvl1pPr algn="ctr">
              <a:defRPr sz="1800" b="0">
                <a:solidFill>
                  <a:schemeClr val="bg1"/>
                </a:solidFill>
              </a:defRPr>
            </a:lvl1pPr>
          </a:lstStyle>
          <a:p>
            <a:r>
              <a:rPr lang="en-US" dirty="0"/>
              <a:t>Click to edit Master title style</a:t>
            </a:r>
          </a:p>
        </p:txBody>
      </p:sp>
      <p:sp>
        <p:nvSpPr>
          <p:cNvPr id="4" name="Text Placeholder 3"/>
          <p:cNvSpPr>
            <a:spLocks noGrp="1"/>
          </p:cNvSpPr>
          <p:nvPr userDrawn="1">
            <p:ph type="body" sz="half" idx="2"/>
          </p:nvPr>
        </p:nvSpPr>
        <p:spPr>
          <a:xfrm>
            <a:off x="5627462" y="5299603"/>
            <a:ext cx="2899458" cy="493712"/>
          </a:xfrm>
        </p:spPr>
        <p:txBody>
          <a:bodyPr>
            <a:normAutofit/>
          </a:bodyPr>
          <a:lstStyle>
            <a:lvl1pPr marL="0" indent="0" algn="ctr">
              <a:buNone/>
              <a:defRPr sz="1050">
                <a:solidFill>
                  <a:schemeClr val="bg1"/>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userDrawn="1">
            <p:ph type="dt" sz="half" idx="10"/>
          </p:nvPr>
        </p:nvSpPr>
        <p:spPr>
          <a:xfrm>
            <a:off x="7174431" y="5883276"/>
            <a:ext cx="857250" cy="365125"/>
          </a:xfrm>
        </p:spPr>
        <p:txBody>
          <a:bodyPr/>
          <a:lstStyle>
            <a:lvl1pPr>
              <a:defRPr>
                <a:solidFill>
                  <a:schemeClr val="bg1"/>
                </a:solidFill>
              </a:defRPr>
            </a:lvl1pPr>
          </a:lstStyle>
          <a:p>
            <a:fld id="{B61BEF0D-F0BB-DE4B-95CE-6DB70DBA9567}" type="datetimeFigureOut">
              <a:rPr lang="en-US" smtClean="0"/>
              <a:pPr/>
              <a:t>3/3/2020</a:t>
            </a:fld>
            <a:endParaRPr lang="en-US" dirty="0"/>
          </a:p>
        </p:txBody>
      </p:sp>
      <p:sp>
        <p:nvSpPr>
          <p:cNvPr id="6" name="Footer Placeholder 5"/>
          <p:cNvSpPr>
            <a:spLocks noGrp="1"/>
          </p:cNvSpPr>
          <p:nvPr userDrawn="1">
            <p:ph type="ftr" sz="quarter" idx="11"/>
          </p:nvPr>
        </p:nvSpPr>
        <p:spPr>
          <a:xfrm>
            <a:off x="5621114" y="5883276"/>
            <a:ext cx="1479389" cy="365125"/>
          </a:xfrm>
        </p:spPr>
        <p:txBody>
          <a:bodyPr/>
          <a:lstStyle>
            <a:lvl1pPr>
              <a:defRPr>
                <a:solidFill>
                  <a:schemeClr val="bg1"/>
                </a:solidFill>
              </a:defRPr>
            </a:lvl1pPr>
          </a:lstStyle>
          <a:p>
            <a:endParaRPr lang="en-US" dirty="0"/>
          </a:p>
        </p:txBody>
      </p:sp>
      <p:sp>
        <p:nvSpPr>
          <p:cNvPr id="7" name="Slide Number Placeholder 6"/>
          <p:cNvSpPr>
            <a:spLocks noGrp="1"/>
          </p:cNvSpPr>
          <p:nvPr userDrawn="1">
            <p:ph type="sldNum" sz="quarter" idx="12"/>
          </p:nvPr>
        </p:nvSpPr>
        <p:spPr>
          <a:xfrm>
            <a:off x="8113437" y="5883276"/>
            <a:ext cx="413483" cy="365125"/>
          </a:xfrm>
        </p:spPr>
        <p:txBody>
          <a:bodyPr/>
          <a:lstStyle>
            <a:lvl1pPr>
              <a:defRPr>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56569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Quote with Caption">
    <p:spTree>
      <p:nvGrpSpPr>
        <p:cNvPr id="1" name=""/>
        <p:cNvGrpSpPr/>
        <p:nvPr/>
      </p:nvGrpSpPr>
      <p:grpSpPr>
        <a:xfrm>
          <a:off x="0" y="0"/>
          <a:ext cx="0" cy="0"/>
          <a:chOff x="0" y="0"/>
          <a:chExt cx="0" cy="0"/>
        </a:xfrm>
      </p:grpSpPr>
      <p:sp>
        <p:nvSpPr>
          <p:cNvPr id="13" name="Rectangle">
            <a:extLst>
              <a:ext uri="{FF2B5EF4-FFF2-40B4-BE49-F238E27FC236}">
                <a16:creationId xmlns:a16="http://schemas.microsoft.com/office/drawing/2014/main" id="{693415C0-612F-4632-8A8B-FB2CDA66F97E}"/>
              </a:ext>
            </a:extLst>
          </p:cNvPr>
          <p:cNvSpPr/>
          <p:nvPr userDrawn="1"/>
        </p:nvSpPr>
        <p:spPr>
          <a:xfrm>
            <a:off x="475487" y="470906"/>
            <a:ext cx="8193025" cy="5916188"/>
          </a:xfrm>
          <a:prstGeom prst="rect">
            <a:avLst/>
          </a:prstGeom>
          <a:solidFill>
            <a:srgbClr val="202020"/>
          </a:solidFill>
          <a:ln w="12700">
            <a:miter lim="400000"/>
          </a:ln>
        </p:spPr>
        <p:txBody>
          <a:bodyPr lIns="28575" tIns="28575" rIns="28575" bIns="28575" anchor="ctr"/>
          <a:lstStyle/>
          <a:p>
            <a:pPr>
              <a:defRPr sz="3000">
                <a:solidFill>
                  <a:srgbClr val="FFFFFF"/>
                </a:solidFill>
              </a:defRPr>
            </a:pPr>
            <a:endParaRPr sz="2250"/>
          </a:p>
        </p:txBody>
      </p:sp>
      <p:sp>
        <p:nvSpPr>
          <p:cNvPr id="8" name="Picture Placeholder 7">
            <a:extLst>
              <a:ext uri="{FF2B5EF4-FFF2-40B4-BE49-F238E27FC236}">
                <a16:creationId xmlns:a16="http://schemas.microsoft.com/office/drawing/2014/main" id="{5B6B2289-FFD1-F244-B951-270004D8BD71}"/>
              </a:ext>
            </a:extLst>
          </p:cNvPr>
          <p:cNvSpPr>
            <a:spLocks noGrp="1"/>
          </p:cNvSpPr>
          <p:nvPr>
            <p:ph type="pic" sz="quarter" idx="14" hasCustomPrompt="1"/>
          </p:nvPr>
        </p:nvSpPr>
        <p:spPr>
          <a:xfrm>
            <a:off x="0" y="0"/>
            <a:ext cx="4571997" cy="3428999"/>
          </a:xfrm>
          <a:solidFill>
            <a:schemeClr val="accent5">
              <a:lumMod val="75000"/>
            </a:schemeClr>
          </a:solidFill>
        </p:spPr>
        <p:txBody>
          <a:bodyPr vert="horz" lIns="91440" tIns="45720" rIns="91440" bIns="45720" rtlCol="0" anchor="t">
            <a:normAutofit/>
          </a:bodyPr>
          <a:lstStyle>
            <a:lvl1pPr>
              <a:defRPr lang="en-US" dirty="0" smtClean="0">
                <a:solidFill>
                  <a:schemeClr val="bg1"/>
                </a:solidFill>
              </a:defRPr>
            </a:lvl1pPr>
          </a:lstStyle>
          <a:p>
            <a:pPr marL="0" lvl="0" indent="0" algn="ctr">
              <a:buNone/>
            </a:pPr>
            <a:r>
              <a:rPr lang="en-US" dirty="0"/>
              <a:t>Picture Placeholder</a:t>
            </a:r>
          </a:p>
        </p:txBody>
      </p:sp>
      <p:sp>
        <p:nvSpPr>
          <p:cNvPr id="21" name="Picture Placeholder 7">
            <a:extLst>
              <a:ext uri="{FF2B5EF4-FFF2-40B4-BE49-F238E27FC236}">
                <a16:creationId xmlns:a16="http://schemas.microsoft.com/office/drawing/2014/main" id="{F28CA87E-4D32-F440-A412-46F5603EF062}"/>
              </a:ext>
            </a:extLst>
          </p:cNvPr>
          <p:cNvSpPr>
            <a:spLocks noGrp="1"/>
          </p:cNvSpPr>
          <p:nvPr>
            <p:ph type="pic" sz="quarter" idx="15" hasCustomPrompt="1"/>
          </p:nvPr>
        </p:nvSpPr>
        <p:spPr>
          <a:xfrm>
            <a:off x="4571998" y="3428998"/>
            <a:ext cx="4572002" cy="3429002"/>
          </a:xfrm>
          <a:solidFill>
            <a:schemeClr val="accent5">
              <a:lumMod val="75000"/>
            </a:schemeClr>
          </a:solidFill>
        </p:spPr>
        <p:txBody>
          <a:bodyPr vert="horz" lIns="91440" tIns="45720" rIns="91440" bIns="45720" rtlCol="0" anchor="t">
            <a:normAutofit/>
          </a:bodyPr>
          <a:lstStyle>
            <a:lvl1pPr>
              <a:defRPr lang="en-US" dirty="0" smtClean="0">
                <a:solidFill>
                  <a:schemeClr val="bg1"/>
                </a:solidFill>
              </a:defRPr>
            </a:lvl1pPr>
          </a:lstStyle>
          <a:p>
            <a:pPr marL="0" lvl="0" indent="0" algn="ctr">
              <a:buNone/>
            </a:pPr>
            <a:r>
              <a:rPr lang="en-US" dirty="0"/>
              <a:t>Picture Placeholder</a:t>
            </a:r>
          </a:p>
        </p:txBody>
      </p:sp>
      <p:sp>
        <p:nvSpPr>
          <p:cNvPr id="14" name="TextBox 13"/>
          <p:cNvSpPr txBox="1"/>
          <p:nvPr/>
        </p:nvSpPr>
        <p:spPr>
          <a:xfrm>
            <a:off x="4572000" y="84318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latin typeface="Calibri" panose="020F0502020204030204" pitchFamily="34" charset="0"/>
              </a:rPr>
              <a:t>“</a:t>
            </a:r>
          </a:p>
        </p:txBody>
      </p:sp>
      <p:sp>
        <p:nvSpPr>
          <p:cNvPr id="15" name="TextBox 14"/>
          <p:cNvSpPr txBox="1"/>
          <p:nvPr/>
        </p:nvSpPr>
        <p:spPr>
          <a:xfrm>
            <a:off x="8317587" y="3008768"/>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latin typeface="Calibri" panose="020F0502020204030204" pitchFamily="34" charset="0"/>
              </a:rPr>
              <a:t>”</a:t>
            </a:r>
          </a:p>
        </p:txBody>
      </p:sp>
      <p:sp>
        <p:nvSpPr>
          <p:cNvPr id="2" name="Title 1"/>
          <p:cNvSpPr>
            <a:spLocks noGrp="1"/>
          </p:cNvSpPr>
          <p:nvPr>
            <p:ph type="title"/>
          </p:nvPr>
        </p:nvSpPr>
        <p:spPr>
          <a:xfrm>
            <a:off x="4707087" y="685801"/>
            <a:ext cx="3844274" cy="2578261"/>
          </a:xfrm>
        </p:spPr>
        <p:txBody>
          <a:bodyPr anchor="ctr">
            <a:normAutofit/>
          </a:bodyPr>
          <a:lstStyle>
            <a:lvl1pPr algn="ctr">
              <a:defRPr sz="2400" b="0" cap="none">
                <a:solidFill>
                  <a:schemeClr val="bg1"/>
                </a:solidFill>
              </a:defRPr>
            </a:lvl1pPr>
          </a:lstStyle>
          <a:p>
            <a:r>
              <a:rPr lang="en-US" dirty="0"/>
              <a:t>Click to edit Master title style</a:t>
            </a:r>
          </a:p>
        </p:txBody>
      </p:sp>
      <p:sp>
        <p:nvSpPr>
          <p:cNvPr id="10" name="Text Placeholder 9"/>
          <p:cNvSpPr>
            <a:spLocks noGrp="1"/>
          </p:cNvSpPr>
          <p:nvPr>
            <p:ph type="body" sz="quarter" idx="13"/>
          </p:nvPr>
        </p:nvSpPr>
        <p:spPr>
          <a:xfrm>
            <a:off x="568861" y="3681993"/>
            <a:ext cx="3849775" cy="381000"/>
          </a:xfrm>
        </p:spPr>
        <p:txBody>
          <a:bodyPr anchor="ctr">
            <a:normAutofit/>
          </a:bodyPr>
          <a:lstStyle>
            <a:lvl1pPr marL="0" indent="0">
              <a:buFontTx/>
              <a:buNone/>
              <a:defRPr sz="1350">
                <a:solidFill>
                  <a:schemeClr val="bg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568861" y="4215395"/>
            <a:ext cx="3849775" cy="1447800"/>
          </a:xfrm>
        </p:spPr>
        <p:txBody>
          <a:bodyPr anchor="ctr">
            <a:normAutofit/>
          </a:bodyPr>
          <a:lstStyle>
            <a:lvl1pPr marL="0" indent="0" algn="ctr">
              <a:buNone/>
              <a:defRPr sz="1500">
                <a:solidFill>
                  <a:schemeClr val="bg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090860" y="5883276"/>
            <a:ext cx="857250" cy="365125"/>
          </a:xfrm>
        </p:spPr>
        <p:txBody>
          <a:bodyPr/>
          <a:lstStyle>
            <a:lvl1pPr>
              <a:defRPr>
                <a:solidFill>
                  <a:schemeClr val="bg1"/>
                </a:solidFill>
              </a:defRPr>
            </a:lvl1pPr>
          </a:lstStyle>
          <a:p>
            <a:fld id="{B61BEF0D-F0BB-DE4B-95CE-6DB70DBA9567}" type="datetimeFigureOut">
              <a:rPr lang="en-US" smtClean="0"/>
              <a:pPr/>
              <a:t>3/3/2020</a:t>
            </a:fld>
            <a:endParaRPr lang="en-US" dirty="0"/>
          </a:p>
        </p:txBody>
      </p:sp>
      <p:sp>
        <p:nvSpPr>
          <p:cNvPr id="5" name="Footer Placeholder 4"/>
          <p:cNvSpPr>
            <a:spLocks noGrp="1"/>
          </p:cNvSpPr>
          <p:nvPr>
            <p:ph type="ftr" sz="quarter" idx="11"/>
          </p:nvPr>
        </p:nvSpPr>
        <p:spPr>
          <a:xfrm>
            <a:off x="568861" y="5883276"/>
            <a:ext cx="2400046" cy="365125"/>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4005261" y="5883276"/>
            <a:ext cx="413375" cy="365125"/>
          </a:xfrm>
        </p:spPr>
        <p:txBody>
          <a:bodyPr/>
          <a:lstStyle>
            <a:lvl1pPr>
              <a:defRPr>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8229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Section Header (3)">
    <p:spTree>
      <p:nvGrpSpPr>
        <p:cNvPr id="1" name=""/>
        <p:cNvGrpSpPr/>
        <p:nvPr/>
      </p:nvGrpSpPr>
      <p:grpSpPr>
        <a:xfrm>
          <a:off x="0" y="0"/>
          <a:ext cx="0" cy="0"/>
          <a:chOff x="0" y="0"/>
          <a:chExt cx="0" cy="0"/>
        </a:xfrm>
      </p:grpSpPr>
      <p:sp>
        <p:nvSpPr>
          <p:cNvPr id="9" name="Rectangle">
            <a:extLst>
              <a:ext uri="{FF2B5EF4-FFF2-40B4-BE49-F238E27FC236}">
                <a16:creationId xmlns:a16="http://schemas.microsoft.com/office/drawing/2014/main" id="{00BFE61A-CB2C-43CB-A655-C2C43C7BF724}"/>
              </a:ext>
            </a:extLst>
          </p:cNvPr>
          <p:cNvSpPr/>
          <p:nvPr userDrawn="1"/>
        </p:nvSpPr>
        <p:spPr>
          <a:xfrm>
            <a:off x="475487" y="470906"/>
            <a:ext cx="8193025" cy="5916188"/>
          </a:xfrm>
          <a:prstGeom prst="rect">
            <a:avLst/>
          </a:prstGeom>
          <a:solidFill>
            <a:srgbClr val="202020"/>
          </a:solidFill>
          <a:ln w="12700">
            <a:miter lim="400000"/>
          </a:ln>
        </p:spPr>
        <p:txBody>
          <a:bodyPr lIns="28575" tIns="28575" rIns="28575" bIns="28575" anchor="ctr"/>
          <a:lstStyle/>
          <a:p>
            <a:pPr>
              <a:defRPr sz="3000">
                <a:solidFill>
                  <a:srgbClr val="FFFFFF"/>
                </a:solidFill>
              </a:defRPr>
            </a:pPr>
            <a:endParaRPr sz="2250"/>
          </a:p>
        </p:txBody>
      </p:sp>
      <p:sp>
        <p:nvSpPr>
          <p:cNvPr id="16" name="Picture Placeholder 14">
            <a:extLst>
              <a:ext uri="{FF2B5EF4-FFF2-40B4-BE49-F238E27FC236}">
                <a16:creationId xmlns:a16="http://schemas.microsoft.com/office/drawing/2014/main" id="{118D7888-9C5E-9146-8FE7-D54083D4A71C}"/>
              </a:ext>
            </a:extLst>
          </p:cNvPr>
          <p:cNvSpPr>
            <a:spLocks noGrp="1"/>
          </p:cNvSpPr>
          <p:nvPr>
            <p:ph type="pic" sz="quarter" idx="13" hasCustomPrompt="1"/>
          </p:nvPr>
        </p:nvSpPr>
        <p:spPr>
          <a:xfrm>
            <a:off x="1479352" y="3429000"/>
            <a:ext cx="6185297" cy="3429000"/>
          </a:xfrm>
          <a:solidFill>
            <a:schemeClr val="accent5">
              <a:lumMod val="75000"/>
            </a:schemeClr>
          </a:solidFill>
        </p:spPr>
        <p:txBody>
          <a:bodyPr vert="horz" lIns="91440" tIns="45720" rIns="91440" bIns="45720" rtlCol="0" anchor="t">
            <a:normAutofit/>
          </a:bodyPr>
          <a:lstStyle>
            <a:lvl1pPr>
              <a:defRPr lang="en-US" dirty="0" smtClean="0">
                <a:solidFill>
                  <a:schemeClr val="bg1"/>
                </a:solidFill>
              </a:defRPr>
            </a:lvl1pPr>
          </a:lstStyle>
          <a:p>
            <a:pPr marL="0" lvl="0" indent="0" algn="ctr">
              <a:buNone/>
            </a:pPr>
            <a:r>
              <a:rPr lang="en-US" dirty="0"/>
              <a:t>Picture Placeholder</a:t>
            </a:r>
          </a:p>
        </p:txBody>
      </p:sp>
      <p:sp>
        <p:nvSpPr>
          <p:cNvPr id="2" name="Title 1"/>
          <p:cNvSpPr>
            <a:spLocks noGrp="1"/>
          </p:cNvSpPr>
          <p:nvPr>
            <p:ph type="title"/>
          </p:nvPr>
        </p:nvSpPr>
        <p:spPr>
          <a:xfrm>
            <a:off x="1929210" y="630166"/>
            <a:ext cx="6698060" cy="1688629"/>
          </a:xfrm>
        </p:spPr>
        <p:txBody>
          <a:bodyPr anchor="b">
            <a:normAutofit/>
          </a:bodyPr>
          <a:lstStyle>
            <a:lvl1pPr algn="r">
              <a:defRPr sz="3200" b="0" cap="none">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1929209" y="2491830"/>
            <a:ext cx="6698061" cy="688452"/>
          </a:xfrm>
        </p:spPr>
        <p:txBody>
          <a:bodyPr anchor="t">
            <a:normAutofit/>
          </a:bodyPr>
          <a:lstStyle>
            <a:lvl1pPr marL="0" indent="0" algn="r">
              <a:buNone/>
              <a:defRPr sz="1800">
                <a:solidFill>
                  <a:schemeClr val="bg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7299492" y="6434674"/>
            <a:ext cx="857250" cy="365125"/>
          </a:xfrm>
        </p:spPr>
        <p:txBody>
          <a:bodyPr/>
          <a:lstStyle>
            <a:lvl1pPr>
              <a:defRPr>
                <a:solidFill>
                  <a:schemeClr val="tx1"/>
                </a:solidFill>
              </a:defRPr>
            </a:lvl1pPr>
          </a:lstStyle>
          <a:p>
            <a:fld id="{B61BEF0D-F0BB-DE4B-95CE-6DB70DBA9567}" type="datetimeFigureOut">
              <a:rPr lang="en-US" smtClean="0"/>
              <a:pPr/>
              <a:t>3/3/2020</a:t>
            </a:fld>
            <a:endParaRPr lang="en-US" dirty="0"/>
          </a:p>
        </p:txBody>
      </p:sp>
      <p:sp>
        <p:nvSpPr>
          <p:cNvPr id="5" name="Footer Placeholder 4"/>
          <p:cNvSpPr>
            <a:spLocks noGrp="1"/>
          </p:cNvSpPr>
          <p:nvPr>
            <p:ph type="ftr" sz="quarter" idx="11"/>
          </p:nvPr>
        </p:nvSpPr>
        <p:spPr>
          <a:xfrm>
            <a:off x="428625" y="6434674"/>
            <a:ext cx="5313133" cy="365125"/>
          </a:xfrm>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a:xfrm>
            <a:off x="8213893" y="6434674"/>
            <a:ext cx="413375" cy="365125"/>
          </a:xfrm>
        </p:spPr>
        <p:txBody>
          <a:bodyPr/>
          <a:lstStyle>
            <a:lvl1pPr>
              <a:defRPr>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90273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hyperlink" Target="http://www.presentationgo.com/"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19667" y="470906"/>
            <a:ext cx="7704667" cy="1981200"/>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719667" y="2667000"/>
            <a:ext cx="7704666" cy="3356995"/>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096212" y="6116070"/>
            <a:ext cx="857473" cy="365125"/>
          </a:xfrm>
          <a:prstGeom prst="rect">
            <a:avLst/>
          </a:prstGeom>
        </p:spPr>
        <p:txBody>
          <a:bodyPr vert="horz" lIns="91440" tIns="45720" rIns="91440" bIns="45720" rtlCol="0" anchor="ctr"/>
          <a:lstStyle>
            <a:lvl1pPr algn="r">
              <a:defRPr sz="1000" b="0" i="0">
                <a:solidFill>
                  <a:schemeClr val="tx1"/>
                </a:solidFill>
                <a:effectLst/>
                <a:latin typeface="Calibri" panose="020F0502020204030204" pitchFamily="34" charset="0"/>
                <a:cs typeface="Calibri" panose="020F0502020204030204" pitchFamily="34" charset="0"/>
              </a:defRPr>
            </a:lvl1pPr>
          </a:lstStyle>
          <a:p>
            <a:fld id="{1BDB6161-529B-4268-8375-57AD5CD0D2B5}" type="datetimeFigureOut">
              <a:rPr lang="en-US" smtClean="0"/>
              <a:pPr/>
              <a:t>3/3/2020</a:t>
            </a:fld>
            <a:endParaRPr lang="en-US"/>
          </a:p>
        </p:txBody>
      </p:sp>
      <p:sp>
        <p:nvSpPr>
          <p:cNvPr id="5" name="Footer Placeholder 4"/>
          <p:cNvSpPr>
            <a:spLocks noGrp="1"/>
          </p:cNvSpPr>
          <p:nvPr>
            <p:ph type="ftr" sz="quarter" idx="3"/>
          </p:nvPr>
        </p:nvSpPr>
        <p:spPr>
          <a:xfrm>
            <a:off x="1724530" y="6116070"/>
            <a:ext cx="5314517" cy="365125"/>
          </a:xfrm>
          <a:prstGeom prst="rect">
            <a:avLst/>
          </a:prstGeom>
        </p:spPr>
        <p:txBody>
          <a:bodyPr vert="horz" lIns="91440" tIns="45720" rIns="91440" bIns="45720" rtlCol="0" anchor="ctr"/>
          <a:lstStyle>
            <a:lvl1pPr algn="l">
              <a:defRPr sz="1000" b="0" i="0">
                <a:solidFill>
                  <a:schemeClr val="tx1"/>
                </a:solidFill>
                <a:effectLst/>
                <a:latin typeface="Calibri" panose="020F0502020204030204" pitchFamily="34" charset="0"/>
                <a:cs typeface="Calibri" panose="020F0502020204030204" pitchFamily="34" charset="0"/>
              </a:defRPr>
            </a:lvl1pPr>
          </a:lstStyle>
          <a:p>
            <a:endParaRPr lang="en-US"/>
          </a:p>
        </p:txBody>
      </p:sp>
      <p:sp>
        <p:nvSpPr>
          <p:cNvPr id="6" name="Slide Number Placeholder 5"/>
          <p:cNvSpPr>
            <a:spLocks noGrp="1"/>
          </p:cNvSpPr>
          <p:nvPr>
            <p:ph type="sldNum" sz="quarter" idx="4"/>
          </p:nvPr>
        </p:nvSpPr>
        <p:spPr>
          <a:xfrm>
            <a:off x="8010850" y="6116070"/>
            <a:ext cx="413483" cy="365125"/>
          </a:xfrm>
          <a:prstGeom prst="rect">
            <a:avLst/>
          </a:prstGeom>
        </p:spPr>
        <p:txBody>
          <a:bodyPr vert="horz" lIns="91440" tIns="45720" rIns="91440" bIns="45720" rtlCol="0" anchor="ctr"/>
          <a:lstStyle>
            <a:lvl1pPr algn="r">
              <a:defRPr sz="1000" b="0" i="0">
                <a:solidFill>
                  <a:schemeClr val="tx1"/>
                </a:solidFill>
                <a:effectLst/>
                <a:latin typeface="Calibri" panose="020F0502020204030204" pitchFamily="34" charset="0"/>
                <a:cs typeface="Calibri" panose="020F0502020204030204" pitchFamily="34" charset="0"/>
              </a:defRPr>
            </a:lvl1pPr>
          </a:lstStyle>
          <a:p>
            <a:fld id="{AB3456C3-FFC6-4F24-8153-3CFD71C27937}" type="slidenum">
              <a:rPr lang="en-US" smtClean="0"/>
              <a:pPr/>
              <a:t>‹#›</a:t>
            </a:fld>
            <a:endParaRPr lang="en-US"/>
          </a:p>
        </p:txBody>
      </p:sp>
      <p:grpSp>
        <p:nvGrpSpPr>
          <p:cNvPr id="21" name="Group 20">
            <a:extLst>
              <a:ext uri="{FF2B5EF4-FFF2-40B4-BE49-F238E27FC236}">
                <a16:creationId xmlns:a16="http://schemas.microsoft.com/office/drawing/2014/main" id="{470D7380-4B44-4EAA-934C-A64D9930ABB2}"/>
              </a:ext>
            </a:extLst>
          </p:cNvPr>
          <p:cNvGrpSpPr/>
          <p:nvPr userDrawn="1"/>
        </p:nvGrpSpPr>
        <p:grpSpPr>
          <a:xfrm>
            <a:off x="-1654908" y="-73804"/>
            <a:ext cx="1569183" cy="612144"/>
            <a:chOff x="-2096383" y="21447"/>
            <a:chExt cx="1569183" cy="612144"/>
          </a:xfrm>
        </p:grpSpPr>
        <p:sp>
          <p:nvSpPr>
            <p:cNvPr id="22" name="TextBox 21">
              <a:extLst>
                <a:ext uri="{FF2B5EF4-FFF2-40B4-BE49-F238E27FC236}">
                  <a16:creationId xmlns:a16="http://schemas.microsoft.com/office/drawing/2014/main" id="{58D2D9A3-7400-4BE0-BFF4-23AE75744FA4}"/>
                </a:ext>
              </a:extLst>
            </p:cNvPr>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23" name="TextBox 22">
              <a:extLst>
                <a:ext uri="{FF2B5EF4-FFF2-40B4-BE49-F238E27FC236}">
                  <a16:creationId xmlns:a16="http://schemas.microsoft.com/office/drawing/2014/main" id="{C78446E3-8DE7-4F6C-8334-4D66A6671632}"/>
                </a:ext>
              </a:extLst>
            </p:cNvPr>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24" name="Picture 23">
              <a:extLst>
                <a:ext uri="{FF2B5EF4-FFF2-40B4-BE49-F238E27FC236}">
                  <a16:creationId xmlns:a16="http://schemas.microsoft.com/office/drawing/2014/main" id="{410CE891-179C-4D49-AC0E-922AB1E0BFCC}"/>
                </a:ext>
              </a:extLst>
            </p:cNvPr>
            <p:cNvPicPr>
              <a:picLocks noChangeAspect="1"/>
            </p:cNvPicPr>
            <p:nvPr userDrawn="1"/>
          </p:nvPicPr>
          <p:blipFill>
            <a:blip r:embed="rId11"/>
            <a:stretch>
              <a:fillRect/>
            </a:stretch>
          </p:blipFill>
          <p:spPr>
            <a:xfrm>
              <a:off x="-2018604" y="234547"/>
              <a:ext cx="1405251" cy="185944"/>
            </a:xfrm>
            <a:prstGeom prst="rect">
              <a:avLst/>
            </a:prstGeom>
          </p:spPr>
        </p:pic>
      </p:grpSp>
      <p:sp>
        <p:nvSpPr>
          <p:cNvPr id="25" name="Rectangle 24">
            <a:extLst>
              <a:ext uri="{FF2B5EF4-FFF2-40B4-BE49-F238E27FC236}">
                <a16:creationId xmlns:a16="http://schemas.microsoft.com/office/drawing/2014/main" id="{9CE30EFF-F3BE-4970-8436-FDB0647C980F}"/>
              </a:ext>
            </a:extLst>
          </p:cNvPr>
          <p:cNvSpPr/>
          <p:nvPr userDrawn="1"/>
        </p:nvSpPr>
        <p:spPr>
          <a:xfrm>
            <a:off x="-88899" y="6959601"/>
            <a:ext cx="1625766" cy="261610"/>
          </a:xfrm>
          <a:prstGeom prst="rect">
            <a:avLst/>
          </a:prstGeom>
        </p:spPr>
        <p:txBody>
          <a:bodyPr wrap="none">
            <a:spAutoFit/>
          </a:bodyPr>
          <a:lstStyle/>
          <a:p>
            <a:r>
              <a:rPr lang="en-US" sz="1100" b="0" i="0" dirty="0">
                <a:solidFill>
                  <a:schemeClr val="accent1"/>
                </a:solidFill>
                <a:effectLst/>
                <a:latin typeface="Open Sans" panose="020B0606030504020204" pitchFamily="34" charset="0"/>
              </a:rPr>
              <a:t>© </a:t>
            </a:r>
            <a:r>
              <a:rPr lang="en-US" sz="1100" b="0" i="0" u="none" strike="noStrike" dirty="0">
                <a:solidFill>
                  <a:schemeClr val="accent1"/>
                </a:solidFill>
                <a:effectLst/>
                <a:latin typeface="Open Sans" panose="020B0606030504020204" pitchFamily="34" charset="0"/>
                <a:hlinkClick r:id="rId12" tooltip="PresentationGo!">
                  <a:extLst>
                    <a:ext uri="{A12FA001-AC4F-418D-AE19-62706E023703}">
                      <ahyp:hlinkClr xmlns:ahyp="http://schemas.microsoft.com/office/drawing/2018/hyperlinkcolor" val="tx"/>
                    </a:ext>
                  </a:extLst>
                </a:hlinkClick>
              </a:rPr>
              <a:t>presentationgo.com</a:t>
            </a:r>
            <a:endParaRPr lang="en-US" sz="1100" dirty="0">
              <a:solidFill>
                <a:schemeClr val="accent1"/>
              </a:solidFill>
              <a:latin typeface="Calibri" panose="020F0502020204030204" pitchFamily="34" charset="0"/>
            </a:endParaRPr>
          </a:p>
        </p:txBody>
      </p:sp>
    </p:spTree>
    <p:extLst>
      <p:ext uri="{BB962C8B-B14F-4D97-AF65-F5344CB8AC3E}">
        <p14:creationId xmlns:p14="http://schemas.microsoft.com/office/powerpoint/2010/main" val="3655587669"/>
      </p:ext>
    </p:extLst>
  </p:cSld>
  <p:clrMap bg1="lt1" tx1="dk1" bg2="lt2" tx2="dk2" accent1="accent1" accent2="accent2" accent3="accent3" accent4="accent4" accent5="accent5" accent6="accent6" hlink="hlink" folHlink="folHlink"/>
  <p:sldLayoutIdLst>
    <p:sldLayoutId id="2147483692" r:id="rId1"/>
    <p:sldLayoutId id="2147483674" r:id="rId2"/>
    <p:sldLayoutId id="2147483695" r:id="rId3"/>
    <p:sldLayoutId id="2147483693" r:id="rId4"/>
    <p:sldLayoutId id="2147483694" r:id="rId5"/>
    <p:sldLayoutId id="2147483696" r:id="rId6"/>
    <p:sldLayoutId id="2147483697" r:id="rId7"/>
    <p:sldLayoutId id="2147483698" r:id="rId8"/>
    <p:sldLayoutId id="2147483699" r:id="rId9"/>
  </p:sldLayoutIdLst>
  <p:txStyles>
    <p:titleStyle>
      <a:lvl1pPr algn="ctr" defTabSz="457200" rtl="0" eaLnBrk="1" latinLnBrk="0" hangingPunct="1">
        <a:spcBef>
          <a:spcPct val="0"/>
        </a:spcBef>
        <a:buNone/>
        <a:defRPr sz="4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Calibri" panose="020F0502020204030204" pitchFamily="34" charset="0"/>
          <a:ea typeface="+mn-ea"/>
          <a:cs typeface="Calibri" panose="020F0502020204030204" pitchFamily="34" charset="0"/>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Calibri" panose="020F0502020204030204" pitchFamily="34" charset="0"/>
          <a:ea typeface="+mn-ea"/>
          <a:cs typeface="Calibri" panose="020F0502020204030204" pitchFamily="34" charset="0"/>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Calibri" panose="020F0502020204030204" pitchFamily="34" charset="0"/>
          <a:ea typeface="+mn-ea"/>
          <a:cs typeface="Calibri" panose="020F0502020204030204" pitchFamily="34" charset="0"/>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3/3/2020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2164208588"/>
      </p:ext>
    </p:extLst>
  </p:cSld>
  <p:clrMap bg1="lt1" tx1="dk1" bg2="lt2" tx2="dk2" accent1="accent1" accent2="accent2" accent3="accent3" accent4="accent4" accent5="accent5" accent6="accent6" hlink="hlink" folHlink="folHlink"/>
  <p:sldLayoutIdLst>
    <p:sldLayoutId id="214748369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CFD0D48-696B-4896-8F6F-B19AA59A6AE6}"/>
              </a:ext>
            </a:extLst>
          </p:cNvPr>
          <p:cNvSpPr>
            <a:spLocks noGrp="1"/>
          </p:cNvSpPr>
          <p:nvPr>
            <p:ph type="ctrTitle"/>
          </p:nvPr>
        </p:nvSpPr>
        <p:spPr/>
        <p:txBody>
          <a:bodyPr/>
          <a:lstStyle/>
          <a:p>
            <a:r>
              <a:rPr lang="en-US" dirty="0"/>
              <a:t>Title of your Presentation</a:t>
            </a:r>
          </a:p>
        </p:txBody>
      </p:sp>
      <p:sp>
        <p:nvSpPr>
          <p:cNvPr id="5" name="Subtitle 4">
            <a:extLst>
              <a:ext uri="{FF2B5EF4-FFF2-40B4-BE49-F238E27FC236}">
                <a16:creationId xmlns:a16="http://schemas.microsoft.com/office/drawing/2014/main" id="{B239C1AF-BC69-40CE-935D-B07D61F1128C}"/>
              </a:ext>
            </a:extLst>
          </p:cNvPr>
          <p:cNvSpPr>
            <a:spLocks noGrp="1"/>
          </p:cNvSpPr>
          <p:nvPr>
            <p:ph type="subTitle" idx="1"/>
          </p:nvPr>
        </p:nvSpPr>
        <p:spPr/>
        <p:txBody>
          <a:bodyPr/>
          <a:lstStyle/>
          <a:p>
            <a:r>
              <a:rPr lang="en-US" dirty="0"/>
              <a:t>A Free Presentation Template</a:t>
            </a:r>
          </a:p>
        </p:txBody>
      </p:sp>
      <p:sp>
        <p:nvSpPr>
          <p:cNvPr id="3" name="Picture Placeholder 2">
            <a:extLst>
              <a:ext uri="{FF2B5EF4-FFF2-40B4-BE49-F238E27FC236}">
                <a16:creationId xmlns:a16="http://schemas.microsoft.com/office/drawing/2014/main" id="{3A9E4EA1-55B3-46CA-9C70-53FA22A42E0B}"/>
              </a:ext>
            </a:extLst>
          </p:cNvPr>
          <p:cNvSpPr>
            <a:spLocks noGrp="1"/>
          </p:cNvSpPr>
          <p:nvPr>
            <p:ph type="pic" sz="quarter" idx="13"/>
          </p:nvPr>
        </p:nvSpPr>
        <p:spPr/>
      </p:sp>
    </p:spTree>
    <p:extLst>
      <p:ext uri="{BB962C8B-B14F-4D97-AF65-F5344CB8AC3E}">
        <p14:creationId xmlns:p14="http://schemas.microsoft.com/office/powerpoint/2010/main" val="1655416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B403BC-4327-4F09-99DB-F6BBA21BE557}"/>
              </a:ext>
            </a:extLst>
          </p:cNvPr>
          <p:cNvSpPr>
            <a:spLocks noGrp="1"/>
          </p:cNvSpPr>
          <p:nvPr>
            <p:ph type="title"/>
          </p:nvPr>
        </p:nvSpPr>
        <p:spPr/>
        <p:txBody>
          <a:bodyPr/>
          <a:lstStyle/>
          <a:p>
            <a:r>
              <a:rPr lang="en-US" dirty="0"/>
              <a:t>Title of your Section</a:t>
            </a:r>
          </a:p>
        </p:txBody>
      </p:sp>
      <p:sp>
        <p:nvSpPr>
          <p:cNvPr id="5" name="Text Placeholder 4">
            <a:extLst>
              <a:ext uri="{FF2B5EF4-FFF2-40B4-BE49-F238E27FC236}">
                <a16:creationId xmlns:a16="http://schemas.microsoft.com/office/drawing/2014/main" id="{CEE75C38-651B-4D8B-A382-532CF031694E}"/>
              </a:ext>
            </a:extLst>
          </p:cNvPr>
          <p:cNvSpPr>
            <a:spLocks noGrp="1"/>
          </p:cNvSpPr>
          <p:nvPr>
            <p:ph type="body" idx="1"/>
          </p:nvPr>
        </p:nvSpPr>
        <p:spPr/>
        <p:txBody>
          <a:bodyPr/>
          <a:lstStyle/>
          <a:p>
            <a:r>
              <a:rPr lang="en-US" dirty="0"/>
              <a:t>Here goes the subtitle of your section</a:t>
            </a:r>
          </a:p>
        </p:txBody>
      </p:sp>
      <p:sp>
        <p:nvSpPr>
          <p:cNvPr id="3" name="Picture Placeholder 2">
            <a:extLst>
              <a:ext uri="{FF2B5EF4-FFF2-40B4-BE49-F238E27FC236}">
                <a16:creationId xmlns:a16="http://schemas.microsoft.com/office/drawing/2014/main" id="{17745DEC-D0B6-42E0-87F5-FE4A4540CC53}"/>
              </a:ext>
            </a:extLst>
          </p:cNvPr>
          <p:cNvSpPr>
            <a:spLocks noGrp="1"/>
          </p:cNvSpPr>
          <p:nvPr>
            <p:ph type="pic" sz="quarter" idx="13"/>
          </p:nvPr>
        </p:nvSpPr>
        <p:spPr/>
      </p:sp>
    </p:spTree>
    <p:extLst>
      <p:ext uri="{BB962C8B-B14F-4D97-AF65-F5344CB8AC3E}">
        <p14:creationId xmlns:p14="http://schemas.microsoft.com/office/powerpoint/2010/main" val="485529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B403BC-4327-4F09-99DB-F6BBA21BE557}"/>
              </a:ext>
            </a:extLst>
          </p:cNvPr>
          <p:cNvSpPr>
            <a:spLocks noGrp="1"/>
          </p:cNvSpPr>
          <p:nvPr>
            <p:ph type="title"/>
          </p:nvPr>
        </p:nvSpPr>
        <p:spPr/>
        <p:txBody>
          <a:bodyPr/>
          <a:lstStyle/>
          <a:p>
            <a:r>
              <a:rPr lang="en-US" dirty="0"/>
              <a:t>Title of your Section</a:t>
            </a:r>
          </a:p>
        </p:txBody>
      </p:sp>
      <p:sp>
        <p:nvSpPr>
          <p:cNvPr id="5" name="Text Placeholder 4">
            <a:extLst>
              <a:ext uri="{FF2B5EF4-FFF2-40B4-BE49-F238E27FC236}">
                <a16:creationId xmlns:a16="http://schemas.microsoft.com/office/drawing/2014/main" id="{CEE75C38-651B-4D8B-A382-532CF031694E}"/>
              </a:ext>
            </a:extLst>
          </p:cNvPr>
          <p:cNvSpPr>
            <a:spLocks noGrp="1"/>
          </p:cNvSpPr>
          <p:nvPr>
            <p:ph type="body" idx="1"/>
          </p:nvPr>
        </p:nvSpPr>
        <p:spPr/>
        <p:txBody>
          <a:bodyPr/>
          <a:lstStyle/>
          <a:p>
            <a:r>
              <a:rPr lang="en-US" dirty="0"/>
              <a:t>Here goes the subtitle of your section</a:t>
            </a:r>
          </a:p>
        </p:txBody>
      </p:sp>
      <p:sp>
        <p:nvSpPr>
          <p:cNvPr id="3" name="Picture Placeholder 2">
            <a:extLst>
              <a:ext uri="{FF2B5EF4-FFF2-40B4-BE49-F238E27FC236}">
                <a16:creationId xmlns:a16="http://schemas.microsoft.com/office/drawing/2014/main" id="{1FB1E361-C09D-4F5F-8811-F533DC0AF2A5}"/>
              </a:ext>
            </a:extLst>
          </p:cNvPr>
          <p:cNvSpPr>
            <a:spLocks noGrp="1"/>
          </p:cNvSpPr>
          <p:nvPr>
            <p:ph type="pic" sz="quarter" idx="13"/>
          </p:nvPr>
        </p:nvSpPr>
        <p:spPr/>
      </p:sp>
    </p:spTree>
    <p:extLst>
      <p:ext uri="{BB962C8B-B14F-4D97-AF65-F5344CB8AC3E}">
        <p14:creationId xmlns:p14="http://schemas.microsoft.com/office/powerpoint/2010/main" val="1885475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88425-2F50-4608-A74C-052CD9F68EC2}"/>
              </a:ext>
            </a:extLst>
          </p:cNvPr>
          <p:cNvSpPr>
            <a:spLocks noGrp="1"/>
          </p:cNvSpPr>
          <p:nvPr>
            <p:ph type="title"/>
          </p:nvPr>
        </p:nvSpPr>
        <p:spPr/>
        <p:txBody>
          <a:bodyPr/>
          <a:lstStyle/>
          <a:p>
            <a:r>
              <a:rPr lang="en-US" dirty="0"/>
              <a:t>Title of your Slide</a:t>
            </a:r>
          </a:p>
        </p:txBody>
      </p:sp>
      <p:sp>
        <p:nvSpPr>
          <p:cNvPr id="6" name="Text Placeholder 5">
            <a:extLst>
              <a:ext uri="{FF2B5EF4-FFF2-40B4-BE49-F238E27FC236}">
                <a16:creationId xmlns:a16="http://schemas.microsoft.com/office/drawing/2014/main" id="{4AD2F034-1AA1-45F2-AACA-3ABBD51179DA}"/>
              </a:ext>
            </a:extLst>
          </p:cNvPr>
          <p:cNvSpPr>
            <a:spLocks noGrp="1"/>
          </p:cNvSpPr>
          <p:nvPr>
            <p:ph idx="1"/>
          </p:nvPr>
        </p:nvSpPr>
        <p:spPr/>
        <p:txBody>
          <a:bodyPr>
            <a:noAutofit/>
          </a:bodyPr>
          <a:lstStyle/>
          <a:p>
            <a:pPr algn="just">
              <a:spcBef>
                <a:spcPts val="1350"/>
              </a:spcBef>
            </a:pPr>
            <a:r>
              <a:rPr lang="en-US" noProof="1"/>
              <a:t>Lorem ipsum dolor sit amet, tollit epicuri est ex, exerci accumsan singulis ei mel. Non blandit massa enim nec dui nunc mattis enim. Fermentum et sollicitudin ac orci phasellus egestas tellus.</a:t>
            </a:r>
          </a:p>
          <a:p>
            <a:pPr algn="just">
              <a:spcBef>
                <a:spcPts val="1350"/>
              </a:spcBef>
            </a:pPr>
            <a:r>
              <a:rPr lang="en-US" noProof="1"/>
              <a:t>Duis aute irure dolor in reprehenderit in voluptate velit esse cillum dolore eu fugiat nulla pariatur. Excepteur sint occaecat cupidatat non proident, sunt in culpa qui officia deserunt mollit anim id est laborum.</a:t>
            </a:r>
          </a:p>
        </p:txBody>
      </p:sp>
      <p:sp>
        <p:nvSpPr>
          <p:cNvPr id="3" name="Date Placeholder 2">
            <a:extLst>
              <a:ext uri="{FF2B5EF4-FFF2-40B4-BE49-F238E27FC236}">
                <a16:creationId xmlns:a16="http://schemas.microsoft.com/office/drawing/2014/main" id="{08E05E48-BAB5-4B93-A9A2-ED88CDDE1F30}"/>
              </a:ext>
            </a:extLst>
          </p:cNvPr>
          <p:cNvSpPr>
            <a:spLocks noGrp="1"/>
          </p:cNvSpPr>
          <p:nvPr>
            <p:ph type="dt" sz="half" idx="10"/>
          </p:nvPr>
        </p:nvSpPr>
        <p:spPr>
          <a:xfrm>
            <a:off x="7358679" y="6116070"/>
            <a:ext cx="857473" cy="365125"/>
          </a:xfrm>
        </p:spPr>
        <p:txBody>
          <a:bodyPr/>
          <a:lstStyle/>
          <a:p>
            <a:r>
              <a:rPr lang="en-US"/>
              <a:t>Date</a:t>
            </a:r>
          </a:p>
        </p:txBody>
      </p:sp>
      <p:sp>
        <p:nvSpPr>
          <p:cNvPr id="4" name="Footer Placeholder 3">
            <a:extLst>
              <a:ext uri="{FF2B5EF4-FFF2-40B4-BE49-F238E27FC236}">
                <a16:creationId xmlns:a16="http://schemas.microsoft.com/office/drawing/2014/main" id="{52E8C947-47C8-4643-9EAC-F06C7DF92C41}"/>
              </a:ext>
            </a:extLst>
          </p:cNvPr>
          <p:cNvSpPr>
            <a:spLocks noGrp="1"/>
          </p:cNvSpPr>
          <p:nvPr>
            <p:ph type="ftr" sz="quarter" idx="11"/>
          </p:nvPr>
        </p:nvSpPr>
        <p:spPr>
          <a:xfrm>
            <a:off x="1986997" y="6116070"/>
            <a:ext cx="5314517" cy="365125"/>
          </a:xfrm>
        </p:spPr>
        <p:txBody>
          <a:bodyPr/>
          <a:lstStyle/>
          <a:p>
            <a:r>
              <a:rPr lang="en-US" dirty="0"/>
              <a:t>Your Footer Here</a:t>
            </a:r>
          </a:p>
        </p:txBody>
      </p:sp>
      <p:sp>
        <p:nvSpPr>
          <p:cNvPr id="5" name="Slide Number Placeholder 4">
            <a:extLst>
              <a:ext uri="{FF2B5EF4-FFF2-40B4-BE49-F238E27FC236}">
                <a16:creationId xmlns:a16="http://schemas.microsoft.com/office/drawing/2014/main" id="{E7853B5B-17BE-4FD5-A01D-77FAC793DA72}"/>
              </a:ext>
            </a:extLst>
          </p:cNvPr>
          <p:cNvSpPr>
            <a:spLocks noGrp="1"/>
          </p:cNvSpPr>
          <p:nvPr>
            <p:ph type="sldNum" sz="quarter" idx="12"/>
          </p:nvPr>
        </p:nvSpPr>
        <p:spPr>
          <a:xfrm>
            <a:off x="8273317" y="6116070"/>
            <a:ext cx="413483" cy="365125"/>
          </a:xfrm>
        </p:spPr>
        <p:txBody>
          <a:bodyPr/>
          <a:lstStyle/>
          <a:p>
            <a:fld id="{1C0DB9A4-7C00-41BB-B303-4E91C20728DD}" type="slidenum">
              <a:rPr lang="en-US" smtClean="0"/>
              <a:pPr/>
              <a:t>4</a:t>
            </a:fld>
            <a:endParaRPr lang="en-US"/>
          </a:p>
        </p:txBody>
      </p:sp>
    </p:spTree>
    <p:extLst>
      <p:ext uri="{BB962C8B-B14F-4D97-AF65-F5344CB8AC3E}">
        <p14:creationId xmlns:p14="http://schemas.microsoft.com/office/powerpoint/2010/main" val="4154540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88425-2F50-4608-A74C-052CD9F68EC2}"/>
              </a:ext>
            </a:extLst>
          </p:cNvPr>
          <p:cNvSpPr>
            <a:spLocks noGrp="1"/>
          </p:cNvSpPr>
          <p:nvPr>
            <p:ph type="title"/>
          </p:nvPr>
        </p:nvSpPr>
        <p:spPr/>
        <p:txBody>
          <a:bodyPr/>
          <a:lstStyle/>
          <a:p>
            <a:r>
              <a:rPr lang="en-US" dirty="0"/>
              <a:t>Title of your Slide</a:t>
            </a:r>
          </a:p>
        </p:txBody>
      </p:sp>
      <p:sp>
        <p:nvSpPr>
          <p:cNvPr id="6" name="Text Placeholder 5">
            <a:extLst>
              <a:ext uri="{FF2B5EF4-FFF2-40B4-BE49-F238E27FC236}">
                <a16:creationId xmlns:a16="http://schemas.microsoft.com/office/drawing/2014/main" id="{4AD2F034-1AA1-45F2-AACA-3ABBD51179DA}"/>
              </a:ext>
            </a:extLst>
          </p:cNvPr>
          <p:cNvSpPr>
            <a:spLocks noGrp="1"/>
          </p:cNvSpPr>
          <p:nvPr>
            <p:ph idx="1"/>
          </p:nvPr>
        </p:nvSpPr>
        <p:spPr/>
        <p:txBody>
          <a:bodyPr>
            <a:noAutofit/>
          </a:bodyPr>
          <a:lstStyle/>
          <a:p>
            <a:pPr algn="just">
              <a:spcBef>
                <a:spcPts val="1350"/>
              </a:spcBef>
            </a:pPr>
            <a:r>
              <a:rPr lang="en-US" noProof="1"/>
              <a:t>Lorem ipsum dolor sit amet, tollit epicuri est ex, exerci accumsan singulis ei mel. Non blandit massa enim nec dui nunc mattis enim. Fermentum et sollicitudin ac orci phasellus egestas tellus.</a:t>
            </a:r>
          </a:p>
        </p:txBody>
      </p:sp>
      <p:sp>
        <p:nvSpPr>
          <p:cNvPr id="3" name="Date Placeholder 2">
            <a:extLst>
              <a:ext uri="{FF2B5EF4-FFF2-40B4-BE49-F238E27FC236}">
                <a16:creationId xmlns:a16="http://schemas.microsoft.com/office/drawing/2014/main" id="{08E05E48-BAB5-4B93-A9A2-ED88CDDE1F30}"/>
              </a:ext>
            </a:extLst>
          </p:cNvPr>
          <p:cNvSpPr>
            <a:spLocks noGrp="1"/>
          </p:cNvSpPr>
          <p:nvPr>
            <p:ph type="dt" sz="half" idx="10"/>
          </p:nvPr>
        </p:nvSpPr>
        <p:spPr>
          <a:xfrm>
            <a:off x="7299492" y="6434674"/>
            <a:ext cx="857250" cy="365125"/>
          </a:xfrm>
        </p:spPr>
        <p:txBody>
          <a:bodyPr/>
          <a:lstStyle/>
          <a:p>
            <a:r>
              <a:rPr lang="en-US"/>
              <a:t>Date</a:t>
            </a:r>
          </a:p>
        </p:txBody>
      </p:sp>
      <p:sp>
        <p:nvSpPr>
          <p:cNvPr id="4" name="Footer Placeholder 3">
            <a:extLst>
              <a:ext uri="{FF2B5EF4-FFF2-40B4-BE49-F238E27FC236}">
                <a16:creationId xmlns:a16="http://schemas.microsoft.com/office/drawing/2014/main" id="{52E8C947-47C8-4643-9EAC-F06C7DF92C41}"/>
              </a:ext>
            </a:extLst>
          </p:cNvPr>
          <p:cNvSpPr>
            <a:spLocks noGrp="1"/>
          </p:cNvSpPr>
          <p:nvPr>
            <p:ph type="ftr" sz="quarter" idx="11"/>
          </p:nvPr>
        </p:nvSpPr>
        <p:spPr>
          <a:xfrm>
            <a:off x="4629150" y="6434674"/>
            <a:ext cx="2613192" cy="365125"/>
          </a:xfrm>
        </p:spPr>
        <p:txBody>
          <a:bodyPr/>
          <a:lstStyle/>
          <a:p>
            <a:r>
              <a:rPr lang="en-US" dirty="0"/>
              <a:t>Your Footer Here</a:t>
            </a:r>
          </a:p>
        </p:txBody>
      </p:sp>
      <p:sp>
        <p:nvSpPr>
          <p:cNvPr id="5" name="Slide Number Placeholder 4">
            <a:extLst>
              <a:ext uri="{FF2B5EF4-FFF2-40B4-BE49-F238E27FC236}">
                <a16:creationId xmlns:a16="http://schemas.microsoft.com/office/drawing/2014/main" id="{E7853B5B-17BE-4FD5-A01D-77FAC793DA72}"/>
              </a:ext>
            </a:extLst>
          </p:cNvPr>
          <p:cNvSpPr>
            <a:spLocks noGrp="1"/>
          </p:cNvSpPr>
          <p:nvPr>
            <p:ph type="sldNum" sz="quarter" idx="12"/>
          </p:nvPr>
        </p:nvSpPr>
        <p:spPr>
          <a:xfrm>
            <a:off x="8213893" y="6434674"/>
            <a:ext cx="413375" cy="365125"/>
          </a:xfrm>
        </p:spPr>
        <p:txBody>
          <a:bodyPr/>
          <a:lstStyle/>
          <a:p>
            <a:fld id="{1C0DB9A4-7C00-41BB-B303-4E91C20728DD}" type="slidenum">
              <a:rPr lang="en-US" smtClean="0"/>
              <a:pPr/>
              <a:t>5</a:t>
            </a:fld>
            <a:endParaRPr lang="en-US"/>
          </a:p>
        </p:txBody>
      </p:sp>
      <p:sp>
        <p:nvSpPr>
          <p:cNvPr id="8" name="Picture Placeholder 7">
            <a:extLst>
              <a:ext uri="{FF2B5EF4-FFF2-40B4-BE49-F238E27FC236}">
                <a16:creationId xmlns:a16="http://schemas.microsoft.com/office/drawing/2014/main" id="{734A54EF-A028-4BB3-A307-AAA275B973B3}"/>
              </a:ext>
            </a:extLst>
          </p:cNvPr>
          <p:cNvSpPr>
            <a:spLocks noGrp="1"/>
          </p:cNvSpPr>
          <p:nvPr>
            <p:ph type="pic" sz="quarter" idx="13"/>
          </p:nvPr>
        </p:nvSpPr>
        <p:spPr/>
      </p:sp>
    </p:spTree>
    <p:extLst>
      <p:ext uri="{BB962C8B-B14F-4D97-AF65-F5344CB8AC3E}">
        <p14:creationId xmlns:p14="http://schemas.microsoft.com/office/powerpoint/2010/main" val="1188251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2780D41-2D13-4587-92FE-8FED023AFAA5}"/>
              </a:ext>
            </a:extLst>
          </p:cNvPr>
          <p:cNvSpPr>
            <a:spLocks noGrp="1"/>
          </p:cNvSpPr>
          <p:nvPr>
            <p:ph type="title"/>
          </p:nvPr>
        </p:nvSpPr>
        <p:spPr/>
        <p:txBody>
          <a:bodyPr/>
          <a:lstStyle/>
          <a:p>
            <a:r>
              <a:rPr lang="en-US" dirty="0"/>
              <a:t>Title of your Slide</a:t>
            </a:r>
          </a:p>
        </p:txBody>
      </p:sp>
      <p:sp>
        <p:nvSpPr>
          <p:cNvPr id="8" name="Text Placeholder 7">
            <a:extLst>
              <a:ext uri="{FF2B5EF4-FFF2-40B4-BE49-F238E27FC236}">
                <a16:creationId xmlns:a16="http://schemas.microsoft.com/office/drawing/2014/main" id="{BD6DB90E-C5A3-4DE4-AEC6-5754E177AE57}"/>
              </a:ext>
            </a:extLst>
          </p:cNvPr>
          <p:cNvSpPr>
            <a:spLocks noGrp="1"/>
          </p:cNvSpPr>
          <p:nvPr>
            <p:ph type="body" sz="half" idx="2"/>
          </p:nvPr>
        </p:nvSpPr>
        <p:spPr/>
        <p:txBody>
          <a:bodyPr/>
          <a:lstStyle/>
          <a:p>
            <a:r>
              <a:rPr lang="en-US" dirty="0"/>
              <a:t>Use this slide to showcase a nice (vertical) picture</a:t>
            </a:r>
          </a:p>
        </p:txBody>
      </p:sp>
      <p:sp>
        <p:nvSpPr>
          <p:cNvPr id="3" name="Picture Placeholder 2">
            <a:extLst>
              <a:ext uri="{FF2B5EF4-FFF2-40B4-BE49-F238E27FC236}">
                <a16:creationId xmlns:a16="http://schemas.microsoft.com/office/drawing/2014/main" id="{B1BD8FFE-6C62-4789-B70D-CCC6EE8FA5CB}"/>
              </a:ext>
            </a:extLst>
          </p:cNvPr>
          <p:cNvSpPr>
            <a:spLocks noGrp="1"/>
          </p:cNvSpPr>
          <p:nvPr>
            <p:ph type="pic" sz="quarter" idx="13"/>
          </p:nvPr>
        </p:nvSpPr>
        <p:spPr/>
      </p:sp>
    </p:spTree>
    <p:extLst>
      <p:ext uri="{BB962C8B-B14F-4D97-AF65-F5344CB8AC3E}">
        <p14:creationId xmlns:p14="http://schemas.microsoft.com/office/powerpoint/2010/main" val="861830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331E06FE-BEF9-465F-9F1B-52D4FE68F97F}"/>
              </a:ext>
            </a:extLst>
          </p:cNvPr>
          <p:cNvSpPr>
            <a:spLocks noGrp="1"/>
          </p:cNvSpPr>
          <p:nvPr>
            <p:ph type="pic" sz="quarter" idx="13"/>
          </p:nvPr>
        </p:nvSpPr>
        <p:spPr/>
      </p:sp>
      <p:sp>
        <p:nvSpPr>
          <p:cNvPr id="17" name="Rectangle">
            <a:extLst>
              <a:ext uri="{FF2B5EF4-FFF2-40B4-BE49-F238E27FC236}">
                <a16:creationId xmlns:a16="http://schemas.microsoft.com/office/drawing/2014/main" id="{77511D68-E47B-41A6-ADFD-D1A6AFE9D094}"/>
              </a:ext>
            </a:extLst>
          </p:cNvPr>
          <p:cNvSpPr/>
          <p:nvPr/>
        </p:nvSpPr>
        <p:spPr>
          <a:xfrm>
            <a:off x="5489888" y="3448897"/>
            <a:ext cx="3178624" cy="2944829"/>
          </a:xfrm>
          <a:prstGeom prst="rect">
            <a:avLst/>
          </a:prstGeom>
          <a:solidFill>
            <a:srgbClr val="202020"/>
          </a:solidFill>
          <a:ln w="12700">
            <a:miter lim="400000"/>
          </a:ln>
        </p:spPr>
        <p:txBody>
          <a:bodyPr lIns="28575" tIns="28575" rIns="28575" bIns="28575" anchor="ctr"/>
          <a:lstStyle/>
          <a:p>
            <a:pPr>
              <a:defRPr sz="3000">
                <a:solidFill>
                  <a:srgbClr val="FFFFFF"/>
                </a:solidFill>
              </a:defRPr>
            </a:pPr>
            <a:endParaRPr sz="2250"/>
          </a:p>
        </p:txBody>
      </p:sp>
      <p:sp>
        <p:nvSpPr>
          <p:cNvPr id="7" name="Title 6">
            <a:extLst>
              <a:ext uri="{FF2B5EF4-FFF2-40B4-BE49-F238E27FC236}">
                <a16:creationId xmlns:a16="http://schemas.microsoft.com/office/drawing/2014/main" id="{724281AF-8F5A-46A0-90DB-5136989684E9}"/>
              </a:ext>
            </a:extLst>
          </p:cNvPr>
          <p:cNvSpPr>
            <a:spLocks noGrp="1"/>
          </p:cNvSpPr>
          <p:nvPr>
            <p:ph type="title"/>
          </p:nvPr>
        </p:nvSpPr>
        <p:spPr/>
        <p:txBody>
          <a:bodyPr/>
          <a:lstStyle/>
          <a:p>
            <a:r>
              <a:rPr lang="en-US" dirty="0"/>
              <a:t>Title of your Slide</a:t>
            </a:r>
          </a:p>
        </p:txBody>
      </p:sp>
      <p:sp>
        <p:nvSpPr>
          <p:cNvPr id="8" name="Text Placeholder 7">
            <a:extLst>
              <a:ext uri="{FF2B5EF4-FFF2-40B4-BE49-F238E27FC236}">
                <a16:creationId xmlns:a16="http://schemas.microsoft.com/office/drawing/2014/main" id="{FEB893CC-07F3-4953-AAD4-93D97793F894}"/>
              </a:ext>
            </a:extLst>
          </p:cNvPr>
          <p:cNvSpPr>
            <a:spLocks noGrp="1"/>
          </p:cNvSpPr>
          <p:nvPr>
            <p:ph type="body" sz="half" idx="2"/>
          </p:nvPr>
        </p:nvSpPr>
        <p:spPr/>
        <p:txBody>
          <a:bodyPr/>
          <a:lstStyle/>
          <a:p>
            <a:r>
              <a:rPr lang="en-US" dirty="0"/>
              <a:t>Use this slide to showcase a nice (full size) picture</a:t>
            </a:r>
          </a:p>
        </p:txBody>
      </p:sp>
    </p:spTree>
    <p:extLst>
      <p:ext uri="{BB962C8B-B14F-4D97-AF65-F5344CB8AC3E}">
        <p14:creationId xmlns:p14="http://schemas.microsoft.com/office/powerpoint/2010/main" val="524960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11B9812-6900-4EE8-8CE4-FD70EBEAB84C}"/>
              </a:ext>
            </a:extLst>
          </p:cNvPr>
          <p:cNvSpPr>
            <a:spLocks noGrp="1"/>
          </p:cNvSpPr>
          <p:nvPr>
            <p:ph type="title"/>
          </p:nvPr>
        </p:nvSpPr>
        <p:spPr/>
        <p:txBody>
          <a:bodyPr/>
          <a:lstStyle/>
          <a:p>
            <a:r>
              <a:rPr lang="en-US" dirty="0"/>
              <a:t>Use this text placeholder to insert an inspirational quote</a:t>
            </a:r>
          </a:p>
        </p:txBody>
      </p:sp>
      <p:sp>
        <p:nvSpPr>
          <p:cNvPr id="7" name="Text Placeholder 6">
            <a:extLst>
              <a:ext uri="{FF2B5EF4-FFF2-40B4-BE49-F238E27FC236}">
                <a16:creationId xmlns:a16="http://schemas.microsoft.com/office/drawing/2014/main" id="{8A139C34-282E-426D-909C-A0929A036CF4}"/>
              </a:ext>
            </a:extLst>
          </p:cNvPr>
          <p:cNvSpPr>
            <a:spLocks noGrp="1"/>
          </p:cNvSpPr>
          <p:nvPr>
            <p:ph type="body" sz="quarter" idx="13"/>
          </p:nvPr>
        </p:nvSpPr>
        <p:spPr/>
        <p:txBody>
          <a:bodyPr/>
          <a:lstStyle/>
          <a:p>
            <a:r>
              <a:rPr lang="en-US" dirty="0"/>
              <a:t>Author’s Name</a:t>
            </a:r>
          </a:p>
        </p:txBody>
      </p:sp>
      <p:sp>
        <p:nvSpPr>
          <p:cNvPr id="6" name="Text Placeholder 5">
            <a:extLst>
              <a:ext uri="{FF2B5EF4-FFF2-40B4-BE49-F238E27FC236}">
                <a16:creationId xmlns:a16="http://schemas.microsoft.com/office/drawing/2014/main" id="{FCA5D92B-A474-4F7A-9DA6-7F0BB7AEF99B}"/>
              </a:ext>
            </a:extLst>
          </p:cNvPr>
          <p:cNvSpPr>
            <a:spLocks noGrp="1"/>
          </p:cNvSpPr>
          <p:nvPr>
            <p:ph type="body" idx="1"/>
          </p:nvPr>
        </p:nvSpPr>
        <p:spPr/>
        <p:txBody>
          <a:bodyPr>
            <a:normAutofit/>
          </a:bodyPr>
          <a:lstStyle/>
          <a:p>
            <a:pPr algn="just">
              <a:spcBef>
                <a:spcPts val="1350"/>
              </a:spcBef>
            </a:pPr>
            <a:r>
              <a:rPr lang="en-US" noProof="1"/>
              <a:t>Lorem ipsum dolor sit amet, tollit epicuri est ex, exerci accumsan singulis ei mel. Non blandit massa enim nec dui nunc mattis enim. Fermentum et sollicitudin ac orci phasellus egestas tellus.</a:t>
            </a:r>
          </a:p>
        </p:txBody>
      </p:sp>
      <p:sp>
        <p:nvSpPr>
          <p:cNvPr id="3" name="Picture Placeholder 2">
            <a:extLst>
              <a:ext uri="{FF2B5EF4-FFF2-40B4-BE49-F238E27FC236}">
                <a16:creationId xmlns:a16="http://schemas.microsoft.com/office/drawing/2014/main" id="{EC0237CB-CEF7-46C3-A464-CE895314A56B}"/>
              </a:ext>
            </a:extLst>
          </p:cNvPr>
          <p:cNvSpPr>
            <a:spLocks noGrp="1"/>
          </p:cNvSpPr>
          <p:nvPr>
            <p:ph type="pic" sz="quarter" idx="14"/>
          </p:nvPr>
        </p:nvSpPr>
        <p:spPr/>
      </p:sp>
      <p:sp>
        <p:nvSpPr>
          <p:cNvPr id="8" name="Picture Placeholder 7">
            <a:extLst>
              <a:ext uri="{FF2B5EF4-FFF2-40B4-BE49-F238E27FC236}">
                <a16:creationId xmlns:a16="http://schemas.microsoft.com/office/drawing/2014/main" id="{0A562037-0FDC-4793-8FD1-BEBE244FF6EF}"/>
              </a:ext>
            </a:extLst>
          </p:cNvPr>
          <p:cNvSpPr>
            <a:spLocks noGrp="1"/>
          </p:cNvSpPr>
          <p:nvPr>
            <p:ph type="pic" sz="quarter" idx="15"/>
          </p:nvPr>
        </p:nvSpPr>
        <p:spPr/>
      </p:sp>
    </p:spTree>
    <p:extLst>
      <p:ext uri="{BB962C8B-B14F-4D97-AF65-F5344CB8AC3E}">
        <p14:creationId xmlns:p14="http://schemas.microsoft.com/office/powerpoint/2010/main" val="110432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B403BC-4327-4F09-99DB-F6BBA21BE557}"/>
              </a:ext>
            </a:extLst>
          </p:cNvPr>
          <p:cNvSpPr>
            <a:spLocks noGrp="1"/>
          </p:cNvSpPr>
          <p:nvPr>
            <p:ph type="title"/>
          </p:nvPr>
        </p:nvSpPr>
        <p:spPr/>
        <p:txBody>
          <a:bodyPr/>
          <a:lstStyle/>
          <a:p>
            <a:r>
              <a:rPr lang="en-US" dirty="0"/>
              <a:t>Thank You!</a:t>
            </a:r>
          </a:p>
        </p:txBody>
      </p:sp>
      <p:sp>
        <p:nvSpPr>
          <p:cNvPr id="5" name="Text Placeholder 4">
            <a:extLst>
              <a:ext uri="{FF2B5EF4-FFF2-40B4-BE49-F238E27FC236}">
                <a16:creationId xmlns:a16="http://schemas.microsoft.com/office/drawing/2014/main" id="{CEE75C38-651B-4D8B-A382-532CF031694E}"/>
              </a:ext>
            </a:extLst>
          </p:cNvPr>
          <p:cNvSpPr>
            <a:spLocks noGrp="1"/>
          </p:cNvSpPr>
          <p:nvPr>
            <p:ph type="body" idx="1"/>
          </p:nvPr>
        </p:nvSpPr>
        <p:spPr/>
        <p:txBody>
          <a:bodyPr/>
          <a:lstStyle/>
          <a:p>
            <a:r>
              <a:rPr lang="en-US" noProof="1"/>
              <a:t>Lorem ipsum dolor sit amet, tollit epicuri est ex, exerci accumsan singulis ei mel.</a:t>
            </a:r>
            <a:endParaRPr lang="en-US" dirty="0"/>
          </a:p>
        </p:txBody>
      </p:sp>
      <p:sp>
        <p:nvSpPr>
          <p:cNvPr id="3" name="Picture Placeholder 2">
            <a:extLst>
              <a:ext uri="{FF2B5EF4-FFF2-40B4-BE49-F238E27FC236}">
                <a16:creationId xmlns:a16="http://schemas.microsoft.com/office/drawing/2014/main" id="{8121E17E-7C33-4329-8C06-2BD7F2D160A7}"/>
              </a:ext>
            </a:extLst>
          </p:cNvPr>
          <p:cNvSpPr>
            <a:spLocks noGrp="1"/>
          </p:cNvSpPr>
          <p:nvPr>
            <p:ph type="pic" sz="quarter" idx="13"/>
          </p:nvPr>
        </p:nvSpPr>
        <p:spPr/>
      </p:sp>
    </p:spTree>
    <p:extLst>
      <p:ext uri="{BB962C8B-B14F-4D97-AF65-F5344CB8AC3E}">
        <p14:creationId xmlns:p14="http://schemas.microsoft.com/office/powerpoint/2010/main" val="37611385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G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Designed by PresentationG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86</TotalTime>
  <Words>404</Words>
  <PresentationFormat>On-screen Show (4:3)</PresentationFormat>
  <Paragraphs>46</Paragraphs>
  <Slides>10</Slides>
  <Notes>10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Calibri Light</vt:lpstr>
      <vt:lpstr>Open Sans</vt:lpstr>
      <vt:lpstr>PresentationGO</vt:lpstr>
      <vt:lpstr>Designed by PresentationGO</vt:lpstr>
      <vt:lpstr>Title of your Presentation</vt:lpstr>
      <vt:lpstr>Title of your Section</vt:lpstr>
      <vt:lpstr>Title of your Section</vt:lpstr>
      <vt:lpstr>Title of your Slide</vt:lpstr>
      <vt:lpstr>Title of your Slide</vt:lpstr>
      <vt:lpstr>Title of your Slide</vt:lpstr>
      <vt:lpstr>Title of your Slide</vt:lpstr>
      <vt:lpstr>Use this text placeholder to insert an inspirational quote</vt:lpstr>
      <vt:lpstr>Thank You!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Gray Frame</dc:title>
  <dc:creator>PresentationGO.com</dc:creator>
  <dc:description>© Copyright PresentationGo.com</dc:description>
  <dcterms:created xsi:type="dcterms:W3CDTF">2019-11-21T05:08:20Z</dcterms:created>
  <dcterms:modified xsi:type="dcterms:W3CDTF">2020-03-03T19:37:25Z</dcterms:modified>
  <cp:category>Templates</cp:category>
</cp:coreProperties>
</file>