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Lst>
  <p:notesMasterIdLst>
    <p:notesMasterId r:id="rId13"/>
  </p:notesMasterIdLst>
  <p:handoutMasterIdLst>
    <p:handoutMasterId r:id="rId14"/>
  </p:handoutMasterIdLst>
  <p:sldIdLst>
    <p:sldId id="335" r:id="rId3"/>
    <p:sldId id="336" r:id="rId4"/>
    <p:sldId id="339" r:id="rId5"/>
    <p:sldId id="334" r:id="rId6"/>
    <p:sldId id="340" r:id="rId7"/>
    <p:sldId id="337" r:id="rId8"/>
    <p:sldId id="342" r:id="rId9"/>
    <p:sldId id="338" r:id="rId10"/>
    <p:sldId id="341" r:id="rId11"/>
    <p:sldId id="30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0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71" autoAdjust="0"/>
    <p:restoredTop sz="96327" autoAdjust="0"/>
  </p:normalViewPr>
  <p:slideViewPr>
    <p:cSldViewPr snapToGrid="0">
      <p:cViewPr varScale="1">
        <p:scale>
          <a:sx n="150" d="100"/>
          <a:sy n="150" d="100"/>
        </p:scale>
        <p:origin x="210" y="126"/>
      </p:cViewPr>
      <p:guideLst/>
    </p:cSldViewPr>
  </p:slideViewPr>
  <p:notesTextViewPr>
    <p:cViewPr>
      <p:scale>
        <a:sx n="1" d="1"/>
        <a:sy n="1" d="1"/>
      </p:scale>
      <p:origin x="0" y="0"/>
    </p:cViewPr>
  </p:notesTextViewPr>
  <p:notesViewPr>
    <p:cSldViewPr snapToGrid="0">
      <p:cViewPr varScale="1">
        <p:scale>
          <a:sx n="120" d="100"/>
          <a:sy n="120" d="100"/>
        </p:scale>
        <p:origin x="4962"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90DD1E-1919-47A4-8DF6-89385F1CB55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BB6C043-BA82-4826-8D42-9FB8D51251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E00909-A729-4F3E-B63F-663CCFE1FCDC}" type="datetimeFigureOut">
              <a:rPr lang="en-US" smtClean="0"/>
              <a:t>3/3/2020</a:t>
            </a:fld>
            <a:endParaRPr lang="en-US"/>
          </a:p>
        </p:txBody>
      </p:sp>
      <p:sp>
        <p:nvSpPr>
          <p:cNvPr id="4" name="Footer Placeholder 3">
            <a:extLst>
              <a:ext uri="{FF2B5EF4-FFF2-40B4-BE49-F238E27FC236}">
                <a16:creationId xmlns:a16="http://schemas.microsoft.com/office/drawing/2014/main" id="{951E21A7-4064-4F16-A716-D01109CBEE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A23CCD9-7B37-4452-AEB9-03482D4619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B064C9-87AC-4F70-9E72-4E07AD03BEE2}" type="slidenum">
              <a:rPr lang="en-US" smtClean="0"/>
              <a:t>‹#›</a:t>
            </a:fld>
            <a:endParaRPr lang="en-US"/>
          </a:p>
        </p:txBody>
      </p:sp>
    </p:spTree>
    <p:extLst>
      <p:ext uri="{BB962C8B-B14F-4D97-AF65-F5344CB8AC3E}">
        <p14:creationId xmlns:p14="http://schemas.microsoft.com/office/powerpoint/2010/main" val="1571290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5E78B-FE7C-474B-AC91-ABC1B62969E2}" type="datetimeFigureOut">
              <a:rPr lang="en-US" smtClean="0"/>
              <a:t>3/3/2020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0B4EB-D9F6-4F2F-973A-15D71B3F5057}" type="slidenum">
              <a:rPr lang="en-US" smtClean="0"/>
              <a:t>‹#›</a:t>
            </a:fld>
            <a:endParaRPr lang="en-US"/>
          </a:p>
        </p:txBody>
      </p:sp>
    </p:spTree>
    <p:extLst>
      <p:ext uri="{BB962C8B-B14F-4D97-AF65-F5344CB8AC3E}">
        <p14:creationId xmlns:p14="http://schemas.microsoft.com/office/powerpoint/2010/main" val="40627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223816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932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2</a:t>
            </a:fld>
            <a:endParaRPr lang="en-US"/>
          </a:p>
        </p:txBody>
      </p:sp>
    </p:spTree>
    <p:extLst>
      <p:ext uri="{BB962C8B-B14F-4D97-AF65-F5344CB8AC3E}">
        <p14:creationId xmlns:p14="http://schemas.microsoft.com/office/powerpoint/2010/main" val="187591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3</a:t>
            </a:fld>
            <a:endParaRPr lang="en-US"/>
          </a:p>
        </p:txBody>
      </p:sp>
    </p:spTree>
    <p:extLst>
      <p:ext uri="{BB962C8B-B14F-4D97-AF65-F5344CB8AC3E}">
        <p14:creationId xmlns:p14="http://schemas.microsoft.com/office/powerpoint/2010/main" val="335584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35009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3146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6</a:t>
            </a:fld>
            <a:endParaRPr lang="en-US"/>
          </a:p>
        </p:txBody>
      </p:sp>
    </p:spTree>
    <p:extLst>
      <p:ext uri="{BB962C8B-B14F-4D97-AF65-F5344CB8AC3E}">
        <p14:creationId xmlns:p14="http://schemas.microsoft.com/office/powerpoint/2010/main" val="333980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7</a:t>
            </a:fld>
            <a:endParaRPr lang="en-US"/>
          </a:p>
        </p:txBody>
      </p:sp>
    </p:spTree>
    <p:extLst>
      <p:ext uri="{BB962C8B-B14F-4D97-AF65-F5344CB8AC3E}">
        <p14:creationId xmlns:p14="http://schemas.microsoft.com/office/powerpoint/2010/main" val="294568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8</a:t>
            </a:fld>
            <a:endParaRPr lang="en-US"/>
          </a:p>
        </p:txBody>
      </p:sp>
    </p:spTree>
    <p:extLst>
      <p:ext uri="{BB962C8B-B14F-4D97-AF65-F5344CB8AC3E}">
        <p14:creationId xmlns:p14="http://schemas.microsoft.com/office/powerpoint/2010/main" val="3322204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9</a:t>
            </a:fld>
            <a:endParaRPr lang="en-US"/>
          </a:p>
        </p:txBody>
      </p:sp>
    </p:spTree>
    <p:extLst>
      <p:ext uri="{BB962C8B-B14F-4D97-AF65-F5344CB8AC3E}">
        <p14:creationId xmlns:p14="http://schemas.microsoft.com/office/powerpoint/2010/main" val="187279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2A483ECA-5E4C-194B-8294-BB936B22E4FF}"/>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ctrTitle"/>
          </p:nvPr>
        </p:nvSpPr>
        <p:spPr>
          <a:xfrm>
            <a:off x="688977" y="3576577"/>
            <a:ext cx="10814046" cy="1160522"/>
          </a:xfrm>
        </p:spPr>
        <p:txBody>
          <a:bodyPr anchor="b">
            <a:normAutofit/>
          </a:bodyPr>
          <a:lstStyle>
            <a:lvl1pPr algn="r">
              <a:defRPr sz="6000">
                <a:solidFill>
                  <a:schemeClr val="bg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688977" y="4878897"/>
            <a:ext cx="10814045" cy="505904"/>
          </a:xfrm>
        </p:spPr>
        <p:txBody>
          <a:bodyPr anchor="t">
            <a:normAutofit/>
          </a:bodyPr>
          <a:lstStyle>
            <a:lvl1pPr marL="0" indent="0" algn="r">
              <a:buNone/>
              <a:defRPr sz="21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Picture Placeholder 11">
            <a:extLst>
              <a:ext uri="{FF2B5EF4-FFF2-40B4-BE49-F238E27FC236}">
                <a16:creationId xmlns:a16="http://schemas.microsoft.com/office/drawing/2014/main" id="{38E9F746-467C-9F48-B41E-1A9A86134C27}"/>
              </a:ext>
            </a:extLst>
          </p:cNvPr>
          <p:cNvSpPr>
            <a:spLocks noGrp="1"/>
          </p:cNvSpPr>
          <p:nvPr>
            <p:ph type="pic" sz="quarter" idx="13" hasCustomPrompt="1"/>
          </p:nvPr>
        </p:nvSpPr>
        <p:spPr>
          <a:xfrm>
            <a:off x="0" y="0"/>
            <a:ext cx="9732963" cy="3429000"/>
          </a:xfrm>
          <a:solidFill>
            <a:schemeClr val="accent5">
              <a:lumMod val="75000"/>
            </a:schemeClr>
          </a:solidFill>
        </p:spPr>
        <p:txBody>
          <a:bodyPr anchor="b"/>
          <a:lstStyle>
            <a:lvl1pPr marL="0" indent="0" algn="ctr">
              <a:buNone/>
              <a:defRPr>
                <a:solidFill>
                  <a:schemeClr val="bg1"/>
                </a:solidFill>
              </a:defRPr>
            </a:lvl1pPr>
          </a:lstStyle>
          <a:p>
            <a:r>
              <a:rPr lang="en-US" dirty="0"/>
              <a:t>Picture Placeholder</a:t>
            </a:r>
          </a:p>
        </p:txBody>
      </p:sp>
      <p:sp>
        <p:nvSpPr>
          <p:cNvPr id="14" name="Date Placeholder 3">
            <a:extLst>
              <a:ext uri="{FF2B5EF4-FFF2-40B4-BE49-F238E27FC236}">
                <a16:creationId xmlns:a16="http://schemas.microsoft.com/office/drawing/2014/main" id="{D7EA472F-50D0-8C4B-B4BF-CCB450057379}"/>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5" name="Footer Placeholder 4">
            <a:extLst>
              <a:ext uri="{FF2B5EF4-FFF2-40B4-BE49-F238E27FC236}">
                <a16:creationId xmlns:a16="http://schemas.microsoft.com/office/drawing/2014/main" id="{26135640-A978-D44A-B3A6-D0403BB3D037}"/>
              </a:ext>
            </a:extLst>
          </p:cNvPr>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16" name="Slide Number Placeholder 5">
            <a:extLst>
              <a:ext uri="{FF2B5EF4-FFF2-40B4-BE49-F238E27FC236}">
                <a16:creationId xmlns:a16="http://schemas.microsoft.com/office/drawing/2014/main" id="{BD38AAB4-1F5D-F64A-868B-E9FCAE9DE3A8}"/>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226AA1F-E8AD-D24C-99F4-47BCF8A8F10A}"/>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title"/>
          </p:nvPr>
        </p:nvSpPr>
        <p:spPr>
          <a:xfrm>
            <a:off x="1482724" y="1752599"/>
            <a:ext cx="5426158" cy="1371600"/>
          </a:xfrm>
        </p:spPr>
        <p:txBody>
          <a:bodyPr anchor="b">
            <a:normAutofit/>
          </a:bodyPr>
          <a:lstStyle>
            <a:lvl1pPr algn="ctr">
              <a:defRPr sz="2800" b="0">
                <a:solidFill>
                  <a:schemeClr val="bg1"/>
                </a:solidFill>
              </a:defRPr>
            </a:lvl1pPr>
          </a:lstStyle>
          <a:p>
            <a:r>
              <a:rPr lang="en-US" dirty="0"/>
              <a:t>Click to edit Master title style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Picture Placeholder 11">
            <a:extLst>
              <a:ext uri="{FF2B5EF4-FFF2-40B4-BE49-F238E27FC236}">
                <a16:creationId xmlns:a16="http://schemas.microsoft.com/office/drawing/2014/main" id="{FC5F4903-5D46-B64B-9CE6-9F862047162C}"/>
              </a:ext>
            </a:extLst>
          </p:cNvPr>
          <p:cNvSpPr>
            <a:spLocks noGrp="1"/>
          </p:cNvSpPr>
          <p:nvPr>
            <p:ph type="pic" sz="quarter" idx="13" hasCustomPrompt="1"/>
          </p:nvPr>
        </p:nvSpPr>
        <p:spPr>
          <a:xfrm>
            <a:off x="7318375" y="0"/>
            <a:ext cx="4873625" cy="54864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5" name="Date Placeholder 3">
            <a:extLst>
              <a:ext uri="{FF2B5EF4-FFF2-40B4-BE49-F238E27FC236}">
                <a16:creationId xmlns:a16="http://schemas.microsoft.com/office/drawing/2014/main" id="{83214B01-190F-EA46-A0B5-8CB2F036F028}"/>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6" name="Footer Placeholder 4">
            <a:extLst>
              <a:ext uri="{FF2B5EF4-FFF2-40B4-BE49-F238E27FC236}">
                <a16:creationId xmlns:a16="http://schemas.microsoft.com/office/drawing/2014/main" id="{D6C12819-9D70-B449-B341-F8BEE41DE472}"/>
              </a:ext>
            </a:extLst>
          </p:cNvPr>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17" name="Slide Number Placeholder 5">
            <a:extLst>
              <a:ext uri="{FF2B5EF4-FFF2-40B4-BE49-F238E27FC236}">
                <a16:creationId xmlns:a16="http://schemas.microsoft.com/office/drawing/2014/main" id="{E9EAD95E-91AC-D54C-A92C-2C7044BA80C9}"/>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736B7E5-8945-CC43-BB5D-FD29B700DE09}"/>
              </a:ext>
            </a:extLst>
          </p:cNvPr>
          <p:cNvSpPr>
            <a:spLocks noGrp="1"/>
          </p:cNvSpPr>
          <p:nvPr>
            <p:ph type="pic" sz="quarter" idx="13" hasCustomPrompt="1"/>
          </p:nvPr>
        </p:nvSpPr>
        <p:spPr>
          <a:xfrm>
            <a:off x="0" y="0"/>
            <a:ext cx="12192000" cy="6858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userDrawn="1">
            <p:ph type="title"/>
          </p:nvPr>
        </p:nvSpPr>
        <p:spPr>
          <a:xfrm>
            <a:off x="7647661" y="4732865"/>
            <a:ext cx="3865944" cy="566738"/>
          </a:xfrm>
        </p:spPr>
        <p:txBody>
          <a:bodyPr anchor="b">
            <a:normAutofit/>
          </a:bodyPr>
          <a:lstStyle>
            <a:lvl1pPr algn="ctr">
              <a:defRPr sz="2400" b="0">
                <a:solidFill>
                  <a:schemeClr val="bg1"/>
                </a:solidFill>
              </a:defRPr>
            </a:lvl1pPr>
          </a:lstStyle>
          <a:p>
            <a:r>
              <a:rPr lang="en-US" dirty="0"/>
              <a:t>Click to edit Master title style</a:t>
            </a:r>
          </a:p>
        </p:txBody>
      </p:sp>
      <p:sp>
        <p:nvSpPr>
          <p:cNvPr id="4" name="Text Placeholder 3"/>
          <p:cNvSpPr>
            <a:spLocks noGrp="1"/>
          </p:cNvSpPr>
          <p:nvPr userDrawn="1">
            <p:ph type="body" sz="half" idx="2"/>
          </p:nvPr>
        </p:nvSpPr>
        <p:spPr>
          <a:xfrm>
            <a:off x="7647661" y="5299603"/>
            <a:ext cx="3865944" cy="493712"/>
          </a:xfrm>
        </p:spPr>
        <p:txBody>
          <a:bodyPr>
            <a:normAutofit/>
          </a:bodyPr>
          <a:lstStyle>
            <a:lvl1pPr marL="0" indent="0" algn="ctr">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userDrawn="1">
            <p:ph type="dt" sz="half" idx="10"/>
          </p:nvPr>
        </p:nvSpPr>
        <p:spPr>
          <a:xfrm>
            <a:off x="9710286" y="5883275"/>
            <a:ext cx="114300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6" name="Footer Placeholder 5"/>
          <p:cNvSpPr>
            <a:spLocks noGrp="1"/>
          </p:cNvSpPr>
          <p:nvPr userDrawn="1">
            <p:ph type="ftr" sz="quarter" idx="11"/>
          </p:nvPr>
        </p:nvSpPr>
        <p:spPr>
          <a:xfrm>
            <a:off x="7639197" y="5883275"/>
            <a:ext cx="1972519" cy="365125"/>
          </a:xfrm>
        </p:spPr>
        <p:txBody>
          <a:bodyPr/>
          <a:lstStyle>
            <a:lvl1pPr>
              <a:defRPr>
                <a:solidFill>
                  <a:schemeClr val="bg1"/>
                </a:solidFill>
              </a:defRPr>
            </a:lvl1pPr>
          </a:lstStyle>
          <a:p>
            <a:endParaRPr lang="en-US" dirty="0"/>
          </a:p>
        </p:txBody>
      </p:sp>
      <p:sp>
        <p:nvSpPr>
          <p:cNvPr id="7" name="Slide Number Placeholder 6"/>
          <p:cNvSpPr>
            <a:spLocks noGrp="1"/>
          </p:cNvSpPr>
          <p:nvPr userDrawn="1">
            <p:ph type="sldNum" sz="quarter" idx="12"/>
          </p:nvPr>
        </p:nvSpPr>
        <p:spPr/>
        <p:txBody>
          <a:bodyPr/>
          <a:lstStyle>
            <a:lvl1pPr>
              <a:defRPr>
                <a:solidFill>
                  <a:schemeClr val="bg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0" name="Rectangle">
            <a:extLst>
              <a:ext uri="{FF2B5EF4-FFF2-40B4-BE49-F238E27FC236}">
                <a16:creationId xmlns:a16="http://schemas.microsoft.com/office/drawing/2014/main" id="{21F21BD7-D364-D44A-A3D3-F6D831E20179}"/>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b"/>
          <a:lstStyle/>
          <a:p>
            <a:pPr algn="ctr">
              <a:defRPr sz="3000">
                <a:solidFill>
                  <a:srgbClr val="FFFFFF"/>
                </a:solidFill>
              </a:defRPr>
            </a:pPr>
            <a:endParaRPr/>
          </a:p>
        </p:txBody>
      </p:sp>
      <p:sp>
        <p:nvSpPr>
          <p:cNvPr id="8" name="Picture Placeholder 7">
            <a:extLst>
              <a:ext uri="{FF2B5EF4-FFF2-40B4-BE49-F238E27FC236}">
                <a16:creationId xmlns:a16="http://schemas.microsoft.com/office/drawing/2014/main" id="{5B6B2289-FFD1-F244-B951-270004D8BD71}"/>
              </a:ext>
            </a:extLst>
          </p:cNvPr>
          <p:cNvSpPr>
            <a:spLocks noGrp="1"/>
          </p:cNvSpPr>
          <p:nvPr>
            <p:ph type="pic" sz="quarter" idx="14" hasCustomPrompt="1"/>
          </p:nvPr>
        </p:nvSpPr>
        <p:spPr>
          <a:xfrm>
            <a:off x="0" y="-1"/>
            <a:ext cx="6095996" cy="3428999"/>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1" name="Picture Placeholder 7">
            <a:extLst>
              <a:ext uri="{FF2B5EF4-FFF2-40B4-BE49-F238E27FC236}">
                <a16:creationId xmlns:a16="http://schemas.microsoft.com/office/drawing/2014/main" id="{F28CA87E-4D32-F440-A412-46F5603EF062}"/>
              </a:ext>
            </a:extLst>
          </p:cNvPr>
          <p:cNvSpPr>
            <a:spLocks noGrp="1"/>
          </p:cNvSpPr>
          <p:nvPr>
            <p:ph type="pic" sz="quarter" idx="15" hasCustomPrompt="1"/>
          </p:nvPr>
        </p:nvSpPr>
        <p:spPr>
          <a:xfrm>
            <a:off x="6095998" y="3428998"/>
            <a:ext cx="6096002" cy="342900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4" name="TextBox 13"/>
          <p:cNvSpPr txBox="1"/>
          <p:nvPr/>
        </p:nvSpPr>
        <p:spPr>
          <a:xfrm>
            <a:off x="6096000" y="84318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latin typeface="Calibri" panose="020F0502020204030204" pitchFamily="34" charset="0"/>
              </a:rPr>
              <a:t>“</a:t>
            </a:r>
          </a:p>
        </p:txBody>
      </p:sp>
      <p:sp>
        <p:nvSpPr>
          <p:cNvPr id="15" name="TextBox 14"/>
          <p:cNvSpPr txBox="1"/>
          <p:nvPr/>
        </p:nvSpPr>
        <p:spPr>
          <a:xfrm>
            <a:off x="11090116" y="300876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Calibri" panose="020F0502020204030204" pitchFamily="34" charset="0"/>
              </a:rPr>
              <a:t>”</a:t>
            </a:r>
          </a:p>
        </p:txBody>
      </p:sp>
      <p:sp>
        <p:nvSpPr>
          <p:cNvPr id="2" name="Title 1"/>
          <p:cNvSpPr>
            <a:spLocks noGrp="1"/>
          </p:cNvSpPr>
          <p:nvPr>
            <p:ph type="title"/>
          </p:nvPr>
        </p:nvSpPr>
        <p:spPr>
          <a:xfrm>
            <a:off x="6308202" y="685800"/>
            <a:ext cx="5125698" cy="2578261"/>
          </a:xfrm>
        </p:spPr>
        <p:txBody>
          <a:bodyPr anchor="ctr">
            <a:normAutofit/>
          </a:bodyPr>
          <a:lstStyle>
            <a:lvl1pPr algn="ctr">
              <a:defRPr sz="3200" b="0" cap="none">
                <a:solidFill>
                  <a:schemeClr val="bg1"/>
                </a:solidFill>
              </a:defRPr>
            </a:lvl1pPr>
          </a:lstStyle>
          <a:p>
            <a:r>
              <a:rPr lang="en-US" dirty="0"/>
              <a:t>Click to edit Master title style</a:t>
            </a:r>
          </a:p>
        </p:txBody>
      </p:sp>
      <p:sp>
        <p:nvSpPr>
          <p:cNvPr id="10" name="Text Placeholder 9"/>
          <p:cNvSpPr>
            <a:spLocks noGrp="1"/>
          </p:cNvSpPr>
          <p:nvPr>
            <p:ph type="body" sz="quarter" idx="13"/>
          </p:nvPr>
        </p:nvSpPr>
        <p:spPr>
          <a:xfrm>
            <a:off x="758481" y="3681993"/>
            <a:ext cx="5133033" cy="381000"/>
          </a:xfrm>
        </p:spPr>
        <p:txBody>
          <a:bodyPr anchor="ctr">
            <a:normAutofit/>
          </a:bodyPr>
          <a:lstStyle>
            <a:lvl1pPr marL="0" indent="0">
              <a:buFontTx/>
              <a:buNone/>
              <a:defRPr sz="18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758481" y="4215395"/>
            <a:ext cx="5133033" cy="1447800"/>
          </a:xfrm>
        </p:spPr>
        <p:txBody>
          <a:bodyPr anchor="ctr">
            <a:normAutofit/>
          </a:bodyPr>
          <a:lstStyle>
            <a:lvl1pPr marL="0" indent="0" algn="ct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121147" y="5883275"/>
            <a:ext cx="114300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758481" y="5883275"/>
            <a:ext cx="3200061"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5340347" y="5883275"/>
            <a:ext cx="551167" cy="365125"/>
          </a:xfrm>
        </p:spPr>
        <p:txBody>
          <a:bodyPr/>
          <a:lstStyle>
            <a:lvl1pPr>
              <a:defRPr>
                <a:solidFill>
                  <a:schemeClr val="bg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latin typeface="Calibri" panose="020F0502020204030204" pitchFamily="34" charset="0"/>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Calibri" panose="020F0502020204030204" pitchFamily="34" charset="0"/>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56A604C2-E3DC-EE47-87D2-19AAF2B54BAC}"/>
              </a:ext>
            </a:extLst>
          </p:cNvPr>
          <p:cNvSpPr/>
          <p:nvPr userDrawn="1"/>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title"/>
          </p:nvPr>
        </p:nvSpPr>
        <p:spPr>
          <a:xfrm>
            <a:off x="613459" y="685800"/>
            <a:ext cx="10889565" cy="1752599"/>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3458" y="2666999"/>
            <a:ext cx="10889565" cy="3505201"/>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F0DAEC1B-5A5F-B741-9290-D1BDFDF9B3BB}"/>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3E09939B-C7F0-3E4A-AF90-5F4DD250CF91}"/>
              </a:ext>
            </a:extLst>
          </p:cNvPr>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B5352266-720C-F248-8B9A-EA61237752E5}"/>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15391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56A604C2-E3DC-EE47-87D2-19AAF2B54BAC}"/>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2" name="Title 1"/>
          <p:cNvSpPr>
            <a:spLocks noGrp="1"/>
          </p:cNvSpPr>
          <p:nvPr>
            <p:ph type="title"/>
          </p:nvPr>
        </p:nvSpPr>
        <p:spPr>
          <a:xfrm>
            <a:off x="613459" y="685800"/>
            <a:ext cx="10889565" cy="1752599"/>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3458" y="2667000"/>
            <a:ext cx="10889565" cy="2472160"/>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F0DAEC1B-5A5F-B741-9290-D1BDFDF9B3BB}"/>
              </a:ext>
            </a:extLst>
          </p:cNvPr>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3E09939B-C7F0-3E4A-AF90-5F4DD250CF91}"/>
              </a:ext>
            </a:extLst>
          </p:cNvPr>
          <p:cNvSpPr>
            <a:spLocks noGrp="1"/>
          </p:cNvSpPr>
          <p:nvPr>
            <p:ph type="ftr" sz="quarter" idx="11"/>
          </p:nvPr>
        </p:nvSpPr>
        <p:spPr>
          <a:xfrm>
            <a:off x="6172200" y="6434673"/>
            <a:ext cx="3484256"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B5352266-720C-F248-8B9A-EA61237752E5}"/>
              </a:ext>
            </a:extLst>
          </p:cNvPr>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
        <p:nvSpPr>
          <p:cNvPr id="5" name="Picture Placeholder 4">
            <a:extLst>
              <a:ext uri="{FF2B5EF4-FFF2-40B4-BE49-F238E27FC236}">
                <a16:creationId xmlns:a16="http://schemas.microsoft.com/office/drawing/2014/main" id="{996B6044-6A70-424B-B784-9CD58FB1A143}"/>
              </a:ext>
            </a:extLst>
          </p:cNvPr>
          <p:cNvSpPr>
            <a:spLocks noGrp="1"/>
          </p:cNvSpPr>
          <p:nvPr>
            <p:ph type="pic" sz="quarter" idx="13" hasCustomPrompt="1"/>
          </p:nvPr>
        </p:nvSpPr>
        <p:spPr>
          <a:xfrm>
            <a:off x="0" y="5278438"/>
            <a:ext cx="6096000" cy="157956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Tree>
    <p:extLst>
      <p:ext uri="{BB962C8B-B14F-4D97-AF65-F5344CB8AC3E}">
        <p14:creationId xmlns:p14="http://schemas.microsoft.com/office/powerpoint/2010/main" val="31910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1795A215-736B-9849-8880-43924211E22F}"/>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972469" y="3429000"/>
            <a:ext cx="8247063"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2572279" y="630165"/>
            <a:ext cx="8930747" cy="1688629"/>
          </a:xfrm>
        </p:spPr>
        <p:txBody>
          <a:bodyPr anchor="b"/>
          <a:lstStyle>
            <a:lvl1pPr algn="r">
              <a:defRPr sz="40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2572278" y="2491830"/>
            <a:ext cx="8930748" cy="688452"/>
          </a:xfrm>
        </p:spPr>
        <p:txBody>
          <a:bodyPr anchor="t">
            <a:normAutofit/>
          </a:bodyPr>
          <a:lstStyle>
            <a:lvl1pPr marL="0" indent="0" algn="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1795A215-736B-9849-8880-43924211E22F}"/>
              </a:ext>
            </a:extLst>
          </p:cNvPr>
          <p:cNvSpPr/>
          <p:nvPr/>
        </p:nvSpPr>
        <p:spPr>
          <a:xfrm>
            <a:off x="464274" y="497438"/>
            <a:ext cx="11235442" cy="5889656"/>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972469" y="4585"/>
            <a:ext cx="8247063"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2572279" y="3612505"/>
            <a:ext cx="8930747" cy="1688629"/>
          </a:xfrm>
        </p:spPr>
        <p:txBody>
          <a:bodyPr anchor="b"/>
          <a:lstStyle>
            <a:lvl1pPr algn="r">
              <a:defRPr sz="40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2572278" y="5474170"/>
            <a:ext cx="8930748" cy="688452"/>
          </a:xfrm>
        </p:spPr>
        <p:txBody>
          <a:bodyPr anchor="t">
            <a:normAutofit/>
          </a:bodyPr>
          <a:lstStyle>
            <a:lvl1pPr marL="0" indent="0" algn="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9732656" y="6434673"/>
            <a:ext cx="114300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571500" y="6434673"/>
            <a:ext cx="7084177"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10951856" y="6434673"/>
            <a:ext cx="551167"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05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www.presentationgo.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
        <p:nvSpPr>
          <p:cNvPr id="14" name="Rectangle 13">
            <a:extLst>
              <a:ext uri="{FF2B5EF4-FFF2-40B4-BE49-F238E27FC236}">
                <a16:creationId xmlns:a16="http://schemas.microsoft.com/office/drawing/2014/main" id="{65D35851-77C7-4EA7-8DA4-803301E9B62B}"/>
              </a:ext>
            </a:extLst>
          </p:cNvPr>
          <p:cNvSpPr/>
          <p:nvPr userDrawn="1"/>
        </p:nvSpPr>
        <p:spPr>
          <a:xfrm>
            <a:off x="-12701" y="7007226"/>
            <a:ext cx="1661032" cy="261610"/>
          </a:xfrm>
          <a:prstGeom prst="rect">
            <a:avLst/>
          </a:prstGeom>
        </p:spPr>
        <p:txBody>
          <a:bodyPr wrap="none">
            <a:spAutoFit/>
          </a:bodyPr>
          <a:lstStyle/>
          <a:p>
            <a:r>
              <a:rPr lang="en-US" sz="1100" b="0" i="0" dirty="0">
                <a:solidFill>
                  <a:schemeClr val="accent1"/>
                </a:solidFill>
                <a:effectLst/>
                <a:latin typeface="Open Sans" panose="020B0606030504020204" pitchFamily="34" charset="0"/>
              </a:rPr>
              <a:t>© </a:t>
            </a:r>
            <a:r>
              <a:rPr lang="en-US" sz="1100" b="0" i="0" u="none" strike="noStrike" dirty="0">
                <a:solidFill>
                  <a:schemeClr val="accent1"/>
                </a:solidFill>
                <a:effectLst/>
                <a:latin typeface="Open Sans" panose="020B0606030504020204" pitchFamily="34" charset="0"/>
                <a:hlinkClick r:id="rId21" tooltip="PresentationGo!">
                  <a:extLst>
                    <a:ext uri="{A12FA001-AC4F-418D-AE19-62706E023703}">
                      <ahyp:hlinkClr xmlns:ahyp="http://schemas.microsoft.com/office/drawing/2018/hyperlinkcolor" val="tx"/>
                    </a:ext>
                  </a:extLst>
                </a:hlinkClick>
              </a:rPr>
              <a:t>presentationgo.com</a:t>
            </a:r>
            <a:endParaRPr lang="en-US" sz="1100" dirty="0">
              <a:solidFill>
                <a:schemeClr val="accent1"/>
              </a:solidFill>
              <a:latin typeface="Calibri" panose="020F0502020204030204" pitchFamily="34" charset="0"/>
            </a:endParaRPr>
          </a:p>
        </p:txBody>
      </p:sp>
      <p:grpSp>
        <p:nvGrpSpPr>
          <p:cNvPr id="15" name="Group 14">
            <a:extLst>
              <a:ext uri="{FF2B5EF4-FFF2-40B4-BE49-F238E27FC236}">
                <a16:creationId xmlns:a16="http://schemas.microsoft.com/office/drawing/2014/main" id="{DE7DD553-2AC4-432D-A43B-C8305542BE0E}"/>
              </a:ext>
            </a:extLst>
          </p:cNvPr>
          <p:cNvGrpSpPr/>
          <p:nvPr userDrawn="1"/>
        </p:nvGrpSpPr>
        <p:grpSpPr>
          <a:xfrm>
            <a:off x="-1654908" y="-16654"/>
            <a:ext cx="1569183" cy="612144"/>
            <a:chOff x="-2096383" y="21447"/>
            <a:chExt cx="1569183" cy="612144"/>
          </a:xfrm>
        </p:grpSpPr>
        <p:sp>
          <p:nvSpPr>
            <p:cNvPr id="16" name="TextBox 15">
              <a:extLst>
                <a:ext uri="{FF2B5EF4-FFF2-40B4-BE49-F238E27FC236}">
                  <a16:creationId xmlns:a16="http://schemas.microsoft.com/office/drawing/2014/main" id="{3A23DA4F-C1FF-4F55-BAF5-771642DBC3DE}"/>
                </a:ext>
              </a:extLst>
            </p:cNvPr>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7" name="TextBox 16">
              <a:extLst>
                <a:ext uri="{FF2B5EF4-FFF2-40B4-BE49-F238E27FC236}">
                  <a16:creationId xmlns:a16="http://schemas.microsoft.com/office/drawing/2014/main" id="{0FEA9F86-74C3-4161-9AC2-8E8EC6B2814C}"/>
                </a:ext>
              </a:extLst>
            </p:cNvPr>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8" name="Picture 17">
              <a:extLst>
                <a:ext uri="{FF2B5EF4-FFF2-40B4-BE49-F238E27FC236}">
                  <a16:creationId xmlns:a16="http://schemas.microsoft.com/office/drawing/2014/main" id="{13382475-D263-4AB9-90E2-FD4C05C171FA}"/>
                </a:ext>
              </a:extLst>
            </p:cNvPr>
            <p:cNvPicPr>
              <a:picLocks noChangeAspect="1"/>
            </p:cNvPicPr>
            <p:nvPr userDrawn="1"/>
          </p:nvPicPr>
          <p:blipFill>
            <a:blip r:embed="rId22"/>
            <a:stretch>
              <a:fillRect/>
            </a:stretch>
          </p:blipFill>
          <p:spPr>
            <a:xfrm>
              <a:off x="-2018604" y="234547"/>
              <a:ext cx="1405251" cy="185944"/>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51" r:id="rId4"/>
    <p:sldLayoutId id="2147483670" r:id="rId5"/>
    <p:sldLayoutId id="2147483652" r:id="rId6"/>
    <p:sldLayoutId id="2147483653" r:id="rId7"/>
    <p:sldLayoutId id="2147483654" r:id="rId8"/>
    <p:sldLayoutId id="2147483655" r:id="rId9"/>
    <p:sldLayoutId id="2147483656" r:id="rId10"/>
    <p:sldLayoutId id="2147483660" r:id="rId11"/>
    <p:sldLayoutId id="2147483657" r:id="rId12"/>
    <p:sldLayoutId id="2147483663" r:id="rId13"/>
    <p:sldLayoutId id="2147483664" r:id="rId14"/>
    <p:sldLayoutId id="2147483665" r:id="rId15"/>
    <p:sldLayoutId id="2147483666" r:id="rId16"/>
    <p:sldLayoutId id="2147483667" r:id="rId17"/>
    <p:sldLayoutId id="2147483658" r:id="rId18"/>
    <p:sldLayoutId id="2147483659" r:id="rId19"/>
  </p:sldLayoutIdLst>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2005616584"/>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FD0D48-696B-4896-8F6F-B19AA59A6AE6}"/>
              </a:ext>
            </a:extLst>
          </p:cNvPr>
          <p:cNvSpPr>
            <a:spLocks noGrp="1"/>
          </p:cNvSpPr>
          <p:nvPr>
            <p:ph type="ctrTitle"/>
          </p:nvPr>
        </p:nvSpPr>
        <p:spPr/>
        <p:txBody>
          <a:bodyPr/>
          <a:lstStyle/>
          <a:p>
            <a:r>
              <a:rPr lang="en-US" dirty="0"/>
              <a:t>Title of your Presentation</a:t>
            </a:r>
          </a:p>
        </p:txBody>
      </p:sp>
      <p:sp>
        <p:nvSpPr>
          <p:cNvPr id="5" name="Subtitle 4">
            <a:extLst>
              <a:ext uri="{FF2B5EF4-FFF2-40B4-BE49-F238E27FC236}">
                <a16:creationId xmlns:a16="http://schemas.microsoft.com/office/drawing/2014/main" id="{B239C1AF-BC69-40CE-935D-B07D61F1128C}"/>
              </a:ext>
            </a:extLst>
          </p:cNvPr>
          <p:cNvSpPr>
            <a:spLocks noGrp="1"/>
          </p:cNvSpPr>
          <p:nvPr>
            <p:ph type="subTitle" idx="1"/>
          </p:nvPr>
        </p:nvSpPr>
        <p:spPr/>
        <p:txBody>
          <a:bodyPr/>
          <a:lstStyle/>
          <a:p>
            <a:r>
              <a:rPr lang="en-US" dirty="0"/>
              <a:t>A Free Presentation Template</a:t>
            </a:r>
          </a:p>
        </p:txBody>
      </p:sp>
      <p:sp>
        <p:nvSpPr>
          <p:cNvPr id="3" name="Picture Placeholder 2">
            <a:extLst>
              <a:ext uri="{FF2B5EF4-FFF2-40B4-BE49-F238E27FC236}">
                <a16:creationId xmlns:a16="http://schemas.microsoft.com/office/drawing/2014/main" id="{53B52AD0-18E7-4BD9-81F2-CE9B84913C71}"/>
              </a:ext>
            </a:extLst>
          </p:cNvPr>
          <p:cNvSpPr>
            <a:spLocks noGrp="1"/>
          </p:cNvSpPr>
          <p:nvPr>
            <p:ph type="pic" sz="quarter" idx="13"/>
          </p:nvPr>
        </p:nvSpPr>
        <p:spPr/>
      </p:sp>
    </p:spTree>
    <p:extLst>
      <p:ext uri="{BB962C8B-B14F-4D97-AF65-F5344CB8AC3E}">
        <p14:creationId xmlns:p14="http://schemas.microsoft.com/office/powerpoint/2010/main" val="165541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sp>
        <p:nvSpPr>
          <p:cNvPr id="3" name="Picture Placeholder 2">
            <a:extLst>
              <a:ext uri="{FF2B5EF4-FFF2-40B4-BE49-F238E27FC236}">
                <a16:creationId xmlns:a16="http://schemas.microsoft.com/office/drawing/2014/main" id="{5441AB9A-EC05-4E7B-9242-B4E39F5BE2A9}"/>
              </a:ext>
            </a:extLst>
          </p:cNvPr>
          <p:cNvSpPr>
            <a:spLocks noGrp="1"/>
          </p:cNvSpPr>
          <p:nvPr>
            <p:ph type="pic" sz="quarter" idx="13"/>
          </p:nvPr>
        </p:nvSpPr>
        <p:spPr/>
      </p:sp>
    </p:spTree>
    <p:extLst>
      <p:ext uri="{BB962C8B-B14F-4D97-AF65-F5344CB8AC3E}">
        <p14:creationId xmlns:p14="http://schemas.microsoft.com/office/powerpoint/2010/main" val="3378298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sp>
        <p:nvSpPr>
          <p:cNvPr id="3" name="Picture Placeholder 2">
            <a:extLst>
              <a:ext uri="{FF2B5EF4-FFF2-40B4-BE49-F238E27FC236}">
                <a16:creationId xmlns:a16="http://schemas.microsoft.com/office/drawing/2014/main" id="{DA261526-C163-4F03-AC00-B5358BD20A06}"/>
              </a:ext>
            </a:extLst>
          </p:cNvPr>
          <p:cNvSpPr>
            <a:spLocks noGrp="1"/>
          </p:cNvSpPr>
          <p:nvPr>
            <p:ph type="pic" sz="quarter" idx="13"/>
          </p:nvPr>
        </p:nvSpPr>
        <p:spPr/>
      </p:sp>
    </p:spTree>
    <p:extLst>
      <p:ext uri="{BB962C8B-B14F-4D97-AF65-F5344CB8AC3E}">
        <p14:creationId xmlns:p14="http://schemas.microsoft.com/office/powerpoint/2010/main" val="429314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800"/>
              </a:spcBef>
            </a:pPr>
            <a:r>
              <a:rPr lang="en-US" noProof="1"/>
              <a:t>Lorem ipsum dolor sit amet, tollit epicuri est ex, exerci accumsan singulis ei mel. Non blandit massa enim nec dui nunc mattis enim. Fermentum et sollicitudin ac orci phasellus egestas tellus.</a:t>
            </a:r>
          </a:p>
          <a:p>
            <a:pPr algn="just">
              <a:spcBef>
                <a:spcPts val="1800"/>
              </a:spcBef>
            </a:pPr>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p:txBody>
          <a:bodyPr/>
          <a:lstStyle/>
          <a:p>
            <a:fld id="{1C0DB9A4-7C00-41BB-B303-4E91C20728DD}" type="slidenum">
              <a:rPr lang="en-US" smtClean="0"/>
              <a:pPr/>
              <a:t>4</a:t>
            </a:fld>
            <a:endParaRPr lang="en-US"/>
          </a:p>
        </p:txBody>
      </p:sp>
    </p:spTree>
    <p:extLst>
      <p:ext uri="{BB962C8B-B14F-4D97-AF65-F5344CB8AC3E}">
        <p14:creationId xmlns:p14="http://schemas.microsoft.com/office/powerpoint/2010/main" val="415454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800"/>
              </a:spcBef>
            </a:pPr>
            <a:r>
              <a:rPr lang="en-US" noProof="1"/>
              <a:t>Lorem ipsum dolor sit amet, tollit epicuri est ex, exerci accumsan singulis ei mel. Non blandit massa enim nec dui nunc mattis enim. Fermentum et sollicitudin ac orci phasellus egestas tellus.</a:t>
            </a:r>
          </a:p>
          <a:p>
            <a:pPr algn="just">
              <a:spcBef>
                <a:spcPts val="1800"/>
              </a:spcBef>
            </a:pPr>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p:txBody>
          <a:bodyPr/>
          <a:lstStyle/>
          <a:p>
            <a:fld id="{1C0DB9A4-7C00-41BB-B303-4E91C20728DD}" type="slidenum">
              <a:rPr lang="en-US" smtClean="0"/>
              <a:pPr/>
              <a:t>5</a:t>
            </a:fld>
            <a:endParaRPr lang="en-US"/>
          </a:p>
        </p:txBody>
      </p:sp>
      <p:sp>
        <p:nvSpPr>
          <p:cNvPr id="8" name="Picture Placeholder 7">
            <a:extLst>
              <a:ext uri="{FF2B5EF4-FFF2-40B4-BE49-F238E27FC236}">
                <a16:creationId xmlns:a16="http://schemas.microsoft.com/office/drawing/2014/main" id="{B56BB217-8709-4F7C-A98A-2E9F64E2EEF3}"/>
              </a:ext>
            </a:extLst>
          </p:cNvPr>
          <p:cNvSpPr>
            <a:spLocks noGrp="1"/>
          </p:cNvSpPr>
          <p:nvPr>
            <p:ph type="pic" sz="quarter" idx="13"/>
          </p:nvPr>
        </p:nvSpPr>
        <p:spPr/>
      </p:sp>
    </p:spTree>
    <p:extLst>
      <p:ext uri="{BB962C8B-B14F-4D97-AF65-F5344CB8AC3E}">
        <p14:creationId xmlns:p14="http://schemas.microsoft.com/office/powerpoint/2010/main" val="171397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80D41-2D13-4587-92FE-8FED023AFAA5}"/>
              </a:ext>
            </a:extLst>
          </p:cNvPr>
          <p:cNvSpPr>
            <a:spLocks noGrp="1"/>
          </p:cNvSpPr>
          <p:nvPr>
            <p:ph type="title"/>
          </p:nvPr>
        </p:nvSpPr>
        <p:spPr/>
        <p:txBody>
          <a:bodyPr/>
          <a:lstStyle/>
          <a:p>
            <a:r>
              <a:rPr lang="en-US" dirty="0"/>
              <a:t>Title of your Slide</a:t>
            </a:r>
          </a:p>
        </p:txBody>
      </p:sp>
      <p:sp>
        <p:nvSpPr>
          <p:cNvPr id="8" name="Text Placeholder 7">
            <a:extLst>
              <a:ext uri="{FF2B5EF4-FFF2-40B4-BE49-F238E27FC236}">
                <a16:creationId xmlns:a16="http://schemas.microsoft.com/office/drawing/2014/main" id="{BD6DB90E-C5A3-4DE4-AEC6-5754E177AE57}"/>
              </a:ext>
            </a:extLst>
          </p:cNvPr>
          <p:cNvSpPr>
            <a:spLocks noGrp="1"/>
          </p:cNvSpPr>
          <p:nvPr>
            <p:ph type="body" sz="half" idx="2"/>
          </p:nvPr>
        </p:nvSpPr>
        <p:spPr/>
        <p:txBody>
          <a:bodyPr/>
          <a:lstStyle/>
          <a:p>
            <a:r>
              <a:rPr lang="en-US" dirty="0"/>
              <a:t>Use this slide to showcase a nice (vertical) picture</a:t>
            </a:r>
          </a:p>
        </p:txBody>
      </p:sp>
      <p:sp>
        <p:nvSpPr>
          <p:cNvPr id="3" name="Picture Placeholder 2">
            <a:extLst>
              <a:ext uri="{FF2B5EF4-FFF2-40B4-BE49-F238E27FC236}">
                <a16:creationId xmlns:a16="http://schemas.microsoft.com/office/drawing/2014/main" id="{3203A9A1-C783-46C7-A5D5-7134D348852E}"/>
              </a:ext>
            </a:extLst>
          </p:cNvPr>
          <p:cNvSpPr>
            <a:spLocks noGrp="1"/>
          </p:cNvSpPr>
          <p:nvPr>
            <p:ph type="pic" sz="quarter" idx="13"/>
          </p:nvPr>
        </p:nvSpPr>
        <p:spPr/>
      </p:sp>
    </p:spTree>
    <p:extLst>
      <p:ext uri="{BB962C8B-B14F-4D97-AF65-F5344CB8AC3E}">
        <p14:creationId xmlns:p14="http://schemas.microsoft.com/office/powerpoint/2010/main" val="77332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23113E88-98B3-4846-A7AA-6B6606416A0A}"/>
              </a:ext>
            </a:extLst>
          </p:cNvPr>
          <p:cNvSpPr>
            <a:spLocks noGrp="1"/>
          </p:cNvSpPr>
          <p:nvPr>
            <p:ph type="pic" sz="quarter" idx="13"/>
          </p:nvPr>
        </p:nvSpPr>
        <p:spPr/>
      </p:sp>
      <p:sp>
        <p:nvSpPr>
          <p:cNvPr id="3" name="Title 2">
            <a:extLst>
              <a:ext uri="{FF2B5EF4-FFF2-40B4-BE49-F238E27FC236}">
                <a16:creationId xmlns:a16="http://schemas.microsoft.com/office/drawing/2014/main" id="{0DDBEF02-577B-2B40-8DD6-2FBE04737E57}"/>
              </a:ext>
            </a:extLst>
          </p:cNvPr>
          <p:cNvSpPr>
            <a:spLocks noGrp="1"/>
          </p:cNvSpPr>
          <p:nvPr>
            <p:ph type="title"/>
          </p:nvPr>
        </p:nvSpPr>
        <p:spPr/>
        <p:txBody>
          <a:bodyPr/>
          <a:lstStyle/>
          <a:p>
            <a:endParaRPr lang="en-US"/>
          </a:p>
        </p:txBody>
      </p:sp>
      <p:sp>
        <p:nvSpPr>
          <p:cNvPr id="10" name="Text Placeholder 9">
            <a:extLst>
              <a:ext uri="{FF2B5EF4-FFF2-40B4-BE49-F238E27FC236}">
                <a16:creationId xmlns:a16="http://schemas.microsoft.com/office/drawing/2014/main" id="{01D97129-48A6-9048-9C4C-A8E53C6F2470}"/>
              </a:ext>
            </a:extLst>
          </p:cNvPr>
          <p:cNvSpPr>
            <a:spLocks noGrp="1"/>
          </p:cNvSpPr>
          <p:nvPr>
            <p:ph type="body" sz="half" idx="2"/>
          </p:nvPr>
        </p:nvSpPr>
        <p:spPr/>
        <p:txBody>
          <a:bodyPr/>
          <a:lstStyle/>
          <a:p>
            <a:endParaRPr lang="en-US"/>
          </a:p>
        </p:txBody>
      </p:sp>
      <p:sp>
        <p:nvSpPr>
          <p:cNvPr id="14" name="Rectangle">
            <a:extLst>
              <a:ext uri="{FF2B5EF4-FFF2-40B4-BE49-F238E27FC236}">
                <a16:creationId xmlns:a16="http://schemas.microsoft.com/office/drawing/2014/main" id="{D5FB34BE-FCBC-B345-B839-29C0CC2CC03E}"/>
              </a:ext>
            </a:extLst>
          </p:cNvPr>
          <p:cNvSpPr/>
          <p:nvPr/>
        </p:nvSpPr>
        <p:spPr>
          <a:xfrm>
            <a:off x="7475556" y="3435630"/>
            <a:ext cx="4238165" cy="2944829"/>
          </a:xfrm>
          <a:prstGeom prst="rect">
            <a:avLst/>
          </a:prstGeom>
          <a:solidFill>
            <a:srgbClr val="202020"/>
          </a:solidFill>
          <a:ln w="12700">
            <a:miter lim="400000"/>
          </a:ln>
        </p:spPr>
        <p:txBody>
          <a:bodyPr lIns="38100" tIns="38100" rIns="38100" bIns="38100" anchor="ctr"/>
          <a:lstStyle/>
          <a:p>
            <a:pPr>
              <a:defRPr sz="3000">
                <a:solidFill>
                  <a:srgbClr val="FFFFFF"/>
                </a:solidFill>
              </a:defRPr>
            </a:pPr>
            <a:endParaRPr/>
          </a:p>
        </p:txBody>
      </p:sp>
      <p:sp>
        <p:nvSpPr>
          <p:cNvPr id="15" name="Title 3">
            <a:extLst>
              <a:ext uri="{FF2B5EF4-FFF2-40B4-BE49-F238E27FC236}">
                <a16:creationId xmlns:a16="http://schemas.microsoft.com/office/drawing/2014/main" id="{EE782C41-C4E5-1C48-BAE3-0452361E9A61}"/>
              </a:ext>
            </a:extLst>
          </p:cNvPr>
          <p:cNvSpPr txBox="1">
            <a:spLocks/>
          </p:cNvSpPr>
          <p:nvPr/>
        </p:nvSpPr>
        <p:spPr>
          <a:xfrm>
            <a:off x="7661666" y="4719599"/>
            <a:ext cx="3865944" cy="566738"/>
          </a:xfrm>
          <a:prstGeom prst="rect">
            <a:avLst/>
          </a:prstGeom>
          <a:effectLst/>
        </p:spPr>
        <p:txBody>
          <a:bodyPr vert="horz" lIns="91440" tIns="45720" rIns="91440" bIns="45720" rtlCol="0" anchor="b">
            <a:normAutofit/>
          </a:bodyPr>
          <a:lstStyle>
            <a:lvl1pPr algn="ctr" defTabSz="457200" rtl="0" eaLnBrk="1" latinLnBrk="0" hangingPunct="1">
              <a:spcBef>
                <a:spcPct val="0"/>
              </a:spcBef>
              <a:buNone/>
              <a:defRPr sz="2400" b="0" kern="1200" cap="none">
                <a:ln w="3175" cmpd="sng">
                  <a:noFill/>
                </a:ln>
                <a:solidFill>
                  <a:schemeClr val="bg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Title of your Slide</a:t>
            </a:r>
            <a:endParaRPr lang="en-US" dirty="0"/>
          </a:p>
        </p:txBody>
      </p:sp>
      <p:sp>
        <p:nvSpPr>
          <p:cNvPr id="16" name="Text Placeholder 7">
            <a:extLst>
              <a:ext uri="{FF2B5EF4-FFF2-40B4-BE49-F238E27FC236}">
                <a16:creationId xmlns:a16="http://schemas.microsoft.com/office/drawing/2014/main" id="{A6B89C4E-F4B0-CC4B-92A1-0AA80BFAA4F0}"/>
              </a:ext>
            </a:extLst>
          </p:cNvPr>
          <p:cNvSpPr txBox="1">
            <a:spLocks/>
          </p:cNvSpPr>
          <p:nvPr/>
        </p:nvSpPr>
        <p:spPr>
          <a:xfrm>
            <a:off x="7661666" y="5286337"/>
            <a:ext cx="3865944" cy="493712"/>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bg1"/>
                </a:solidFill>
                <a:effectLst/>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ct val="20000"/>
              </a:spcBef>
              <a:spcAft>
                <a:spcPts val="600"/>
              </a:spcAft>
              <a:buClr>
                <a:schemeClr val="accent1">
                  <a:lumMod val="75000"/>
                </a:schemeClr>
              </a:buClr>
              <a:buSzPct val="145000"/>
              <a:buFont typeface="Arial"/>
              <a:buNone/>
              <a:defRPr sz="1200" kern="1200" cap="none">
                <a:solidFill>
                  <a:schemeClr val="tx1"/>
                </a:solidFill>
                <a:effectLst/>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ct val="20000"/>
              </a:spcBef>
              <a:spcAft>
                <a:spcPts val="600"/>
              </a:spcAft>
              <a:buClr>
                <a:schemeClr val="accent1">
                  <a:lumMod val="75000"/>
                </a:schemeClr>
              </a:buClr>
              <a:buSzPct val="145000"/>
              <a:buFont typeface="Arial"/>
              <a:buNone/>
              <a:defRPr sz="1000" kern="1200" cap="none">
                <a:solidFill>
                  <a:schemeClr val="tx1"/>
                </a:solidFill>
                <a:effectLst/>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6pPr>
            <a:lvl7pPr marL="27432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7pPr>
            <a:lvl8pPr marL="32004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8pPr>
            <a:lvl9pPr marL="3657600" indent="0" algn="l" defTabSz="457200" rtl="0" eaLnBrk="1" latinLnBrk="0" hangingPunct="1">
              <a:spcBef>
                <a:spcPct val="20000"/>
              </a:spcBef>
              <a:spcAft>
                <a:spcPts val="600"/>
              </a:spcAft>
              <a:buClr>
                <a:schemeClr val="accent1">
                  <a:lumMod val="75000"/>
                </a:schemeClr>
              </a:buClr>
              <a:buSzPct val="145000"/>
              <a:buFont typeface="Arial"/>
              <a:buNone/>
              <a:defRPr sz="900" kern="1200" cap="none">
                <a:solidFill>
                  <a:schemeClr val="tx1"/>
                </a:solidFill>
                <a:effectLst/>
                <a:latin typeface="+mn-lt"/>
                <a:ea typeface="+mn-ea"/>
                <a:cs typeface="+mn-cs"/>
              </a:defRPr>
            </a:lvl9pPr>
          </a:lstStyle>
          <a:p>
            <a:r>
              <a:rPr lang="en-US" dirty="0"/>
              <a:t>Use this slide to showcase a nice (full size) picture</a:t>
            </a:r>
          </a:p>
        </p:txBody>
      </p:sp>
    </p:spTree>
    <p:extLst>
      <p:ext uri="{BB962C8B-B14F-4D97-AF65-F5344CB8AC3E}">
        <p14:creationId xmlns:p14="http://schemas.microsoft.com/office/powerpoint/2010/main" val="52496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1B9812-6900-4EE8-8CE4-FD70EBEAB84C}"/>
              </a:ext>
            </a:extLst>
          </p:cNvPr>
          <p:cNvSpPr>
            <a:spLocks noGrp="1"/>
          </p:cNvSpPr>
          <p:nvPr>
            <p:ph type="title"/>
          </p:nvPr>
        </p:nvSpPr>
        <p:spPr/>
        <p:txBody>
          <a:bodyPr/>
          <a:lstStyle/>
          <a:p>
            <a:r>
              <a:rPr lang="en-US" dirty="0"/>
              <a:t>Use this text placeholder to insert an inspirational quote</a:t>
            </a:r>
          </a:p>
        </p:txBody>
      </p:sp>
      <p:sp>
        <p:nvSpPr>
          <p:cNvPr id="7" name="Text Placeholder 6">
            <a:extLst>
              <a:ext uri="{FF2B5EF4-FFF2-40B4-BE49-F238E27FC236}">
                <a16:creationId xmlns:a16="http://schemas.microsoft.com/office/drawing/2014/main" id="{8A139C34-282E-426D-909C-A0929A036CF4}"/>
              </a:ext>
            </a:extLst>
          </p:cNvPr>
          <p:cNvSpPr>
            <a:spLocks noGrp="1"/>
          </p:cNvSpPr>
          <p:nvPr>
            <p:ph type="body" sz="quarter" idx="13"/>
          </p:nvPr>
        </p:nvSpPr>
        <p:spPr/>
        <p:txBody>
          <a:bodyPr/>
          <a:lstStyle/>
          <a:p>
            <a:r>
              <a:rPr lang="en-US" dirty="0"/>
              <a:t>Author’s Name</a:t>
            </a:r>
          </a:p>
        </p:txBody>
      </p:sp>
      <p:sp>
        <p:nvSpPr>
          <p:cNvPr id="6" name="Text Placeholder 5">
            <a:extLst>
              <a:ext uri="{FF2B5EF4-FFF2-40B4-BE49-F238E27FC236}">
                <a16:creationId xmlns:a16="http://schemas.microsoft.com/office/drawing/2014/main" id="{FCA5D92B-A474-4F7A-9DA6-7F0BB7AEF99B}"/>
              </a:ext>
            </a:extLst>
          </p:cNvPr>
          <p:cNvSpPr>
            <a:spLocks noGrp="1"/>
          </p:cNvSpPr>
          <p:nvPr>
            <p:ph type="body" idx="1"/>
          </p:nvPr>
        </p:nvSpPr>
        <p:spPr/>
        <p:txBody>
          <a:bodyPr>
            <a:normAutofit fontScale="92500"/>
          </a:bodyPr>
          <a:lstStyle/>
          <a:p>
            <a:pPr algn="just">
              <a:spcBef>
                <a:spcPts val="1800"/>
              </a:spcBef>
            </a:pPr>
            <a:r>
              <a:rPr lang="en-US" noProof="1"/>
              <a:t>Lorem ipsum dolor sit amet, tollit epicuri est ex, exerci accumsan singulis ei mel. Non blandit massa enim nec dui nunc mattis enim. Fermentum et sollicitudin ac orci phasellus egestas tellus.</a:t>
            </a:r>
          </a:p>
        </p:txBody>
      </p:sp>
      <p:sp>
        <p:nvSpPr>
          <p:cNvPr id="3" name="Picture Placeholder 2">
            <a:extLst>
              <a:ext uri="{FF2B5EF4-FFF2-40B4-BE49-F238E27FC236}">
                <a16:creationId xmlns:a16="http://schemas.microsoft.com/office/drawing/2014/main" id="{4809389F-CF17-4BBD-9471-7FC06F723F0F}"/>
              </a:ext>
            </a:extLst>
          </p:cNvPr>
          <p:cNvSpPr>
            <a:spLocks noGrp="1"/>
          </p:cNvSpPr>
          <p:nvPr>
            <p:ph type="pic" sz="quarter" idx="14"/>
          </p:nvPr>
        </p:nvSpPr>
        <p:spPr/>
      </p:sp>
      <p:sp>
        <p:nvSpPr>
          <p:cNvPr id="8" name="Picture Placeholder 7">
            <a:extLst>
              <a:ext uri="{FF2B5EF4-FFF2-40B4-BE49-F238E27FC236}">
                <a16:creationId xmlns:a16="http://schemas.microsoft.com/office/drawing/2014/main" id="{A3C5375C-3C2B-4705-9244-083A31CF6773}"/>
              </a:ext>
            </a:extLst>
          </p:cNvPr>
          <p:cNvSpPr>
            <a:spLocks noGrp="1"/>
          </p:cNvSpPr>
          <p:nvPr>
            <p:ph type="pic" sz="quarter" idx="15"/>
          </p:nvPr>
        </p:nvSpPr>
        <p:spPr/>
      </p:sp>
      <p:sp>
        <p:nvSpPr>
          <p:cNvPr id="11" name="Rectangle 10">
            <a:extLst>
              <a:ext uri="{FF2B5EF4-FFF2-40B4-BE49-F238E27FC236}">
                <a16:creationId xmlns:a16="http://schemas.microsoft.com/office/drawing/2014/main" id="{EB0B5E55-186B-4204-B5F3-F898AF3C6098}"/>
              </a:ext>
            </a:extLst>
          </p:cNvPr>
          <p:cNvSpPr/>
          <p:nvPr/>
        </p:nvSpPr>
        <p:spPr>
          <a:xfrm>
            <a:off x="5019198" y="7137750"/>
            <a:ext cx="6099048" cy="3429000"/>
          </a:xfrm>
          <a:prstGeom prst="rect">
            <a:avLst/>
          </a:prstGeom>
          <a:solidFill>
            <a:schemeClr val="accent5">
              <a:lumMod val="75000"/>
            </a:schemeClr>
          </a:solidFill>
        </p:spPr>
        <p:txBody>
          <a:bodyPr bIns="182880" rtlCol="0" anchor="b"/>
          <a:lstStyle/>
          <a:p>
            <a:pPr algn="ctr"/>
            <a:r>
              <a:rPr lang="en-US" sz="2400" dirty="0">
                <a:solidFill>
                  <a:schemeClr val="bg1"/>
                </a:solidFill>
                <a:latin typeface="Calibri" panose="020F0502020204030204" pitchFamily="34" charset="0"/>
                <a:cs typeface="Calibri" panose="020F0502020204030204" pitchFamily="34" charset="0"/>
              </a:rPr>
              <a:t>Picture Placeholder</a:t>
            </a:r>
          </a:p>
        </p:txBody>
      </p:sp>
      <p:grpSp>
        <p:nvGrpSpPr>
          <p:cNvPr id="12" name="Group 11">
            <a:extLst>
              <a:ext uri="{FF2B5EF4-FFF2-40B4-BE49-F238E27FC236}">
                <a16:creationId xmlns:a16="http://schemas.microsoft.com/office/drawing/2014/main" id="{F61D71C8-1743-49EB-938F-3F9EBB809B07}"/>
              </a:ext>
            </a:extLst>
          </p:cNvPr>
          <p:cNvGrpSpPr/>
          <p:nvPr/>
        </p:nvGrpSpPr>
        <p:grpSpPr>
          <a:xfrm>
            <a:off x="7712384" y="8562624"/>
            <a:ext cx="712677" cy="579252"/>
            <a:chOff x="609258" y="3828891"/>
            <a:chExt cx="2233762" cy="1815564"/>
          </a:xfrm>
        </p:grpSpPr>
        <p:sp>
          <p:nvSpPr>
            <p:cNvPr id="13" name="Rectangle 12">
              <a:extLst>
                <a:ext uri="{FF2B5EF4-FFF2-40B4-BE49-F238E27FC236}">
                  <a16:creationId xmlns:a16="http://schemas.microsoft.com/office/drawing/2014/main" id="{BB75DD6F-6828-4FA4-83EC-7B9AFD28BCFC}"/>
                </a:ext>
              </a:extLst>
            </p:cNvPr>
            <p:cNvSpPr/>
            <p:nvPr/>
          </p:nvSpPr>
          <p:spPr>
            <a:xfrm>
              <a:off x="641688" y="3862674"/>
              <a:ext cx="1821770" cy="140322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F2B09E-484D-45F8-BBF9-83622240B4A5}"/>
                </a:ext>
              </a:extLst>
            </p:cNvPr>
            <p:cNvSpPr/>
            <p:nvPr/>
          </p:nvSpPr>
          <p:spPr>
            <a:xfrm flipH="1">
              <a:off x="836124" y="4411572"/>
              <a:ext cx="468459" cy="571368"/>
            </a:xfrm>
            <a:custGeom>
              <a:avLst/>
              <a:gdLst>
                <a:gd name="connsiteX0" fmla="*/ 463550 w 468459"/>
                <a:gd name="connsiteY0" fmla="*/ 520567 h 571368"/>
                <a:gd name="connsiteX1" fmla="*/ 146250 w 468459"/>
                <a:gd name="connsiteY1" fmla="*/ 14834 h 571368"/>
                <a:gd name="connsiteX2" fmla="*/ 119596 w 468459"/>
                <a:gd name="connsiteY2" fmla="*/ 0 h 571368"/>
                <a:gd name="connsiteX3" fmla="*/ 92710 w 468459"/>
                <a:gd name="connsiteY3" fmla="*/ 14834 h 571368"/>
                <a:gd name="connsiteX4" fmla="*/ 0 w 468459"/>
                <a:gd name="connsiteY4" fmla="*/ 163634 h 571368"/>
                <a:gd name="connsiteX5" fmla="*/ 198863 w 468459"/>
                <a:gd name="connsiteY5" fmla="*/ 485337 h 571368"/>
                <a:gd name="connsiteX6" fmla="*/ 208598 w 468459"/>
                <a:gd name="connsiteY6" fmla="*/ 571326 h 571368"/>
                <a:gd name="connsiteX7" fmla="*/ 433419 w 468459"/>
                <a:gd name="connsiteY7" fmla="*/ 571326 h 571368"/>
                <a:gd name="connsiteX8" fmla="*/ 468417 w 468459"/>
                <a:gd name="connsiteY8" fmla="*/ 539656 h 571368"/>
                <a:gd name="connsiteX9" fmla="*/ 463550 w 468459"/>
                <a:gd name="connsiteY9" fmla="*/ 520567 h 571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8459" h="571368">
                  <a:moveTo>
                    <a:pt x="463550" y="520567"/>
                  </a:moveTo>
                  <a:lnTo>
                    <a:pt x="146250" y="14834"/>
                  </a:lnTo>
                  <a:cubicBezTo>
                    <a:pt x="140572" y="5565"/>
                    <a:pt x="130464" y="-60"/>
                    <a:pt x="119596" y="0"/>
                  </a:cubicBezTo>
                  <a:cubicBezTo>
                    <a:pt x="108679" y="-4"/>
                    <a:pt x="98525" y="5598"/>
                    <a:pt x="92710" y="14834"/>
                  </a:cubicBezTo>
                  <a:lnTo>
                    <a:pt x="0" y="163634"/>
                  </a:lnTo>
                  <a:lnTo>
                    <a:pt x="198863" y="485337"/>
                  </a:lnTo>
                  <a:cubicBezTo>
                    <a:pt x="215692" y="510786"/>
                    <a:pt x="219310" y="542757"/>
                    <a:pt x="208598" y="571326"/>
                  </a:cubicBezTo>
                  <a:lnTo>
                    <a:pt x="433419" y="571326"/>
                  </a:lnTo>
                  <a:cubicBezTo>
                    <a:pt x="451829" y="572246"/>
                    <a:pt x="467500" y="558066"/>
                    <a:pt x="468417" y="539656"/>
                  </a:cubicBezTo>
                  <a:cubicBezTo>
                    <a:pt x="468753" y="532949"/>
                    <a:pt x="467057" y="526297"/>
                    <a:pt x="463550" y="520567"/>
                  </a:cubicBezTo>
                  <a:close/>
                </a:path>
              </a:pathLst>
            </a:custGeom>
            <a:solidFill>
              <a:srgbClr val="E0E9F3"/>
            </a:solidFill>
            <a:ln w="23118"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C0CA066-A7AE-4B15-BC26-83D5281522C2}"/>
                </a:ext>
              </a:extLst>
            </p:cNvPr>
            <p:cNvSpPr/>
            <p:nvPr/>
          </p:nvSpPr>
          <p:spPr>
            <a:xfrm flipH="1">
              <a:off x="1180244" y="4102135"/>
              <a:ext cx="996914" cy="881063"/>
            </a:xfrm>
            <a:custGeom>
              <a:avLst/>
              <a:gdLst>
                <a:gd name="connsiteX0" fmla="*/ 455379 w 996914"/>
                <a:gd name="connsiteY0" fmla="*/ 139083 h 881063"/>
                <a:gd name="connsiteX1" fmla="*/ 658414 w 996914"/>
                <a:gd name="connsiteY1" fmla="*/ 468435 h 881063"/>
                <a:gd name="connsiteX2" fmla="*/ 539745 w 996914"/>
                <a:gd name="connsiteY2" fmla="*/ 397049 h 881063"/>
                <a:gd name="connsiteX3" fmla="*/ 459551 w 996914"/>
                <a:gd name="connsiteY3" fmla="*/ 468435 h 881063"/>
                <a:gd name="connsiteX4" fmla="*/ 379357 w 996914"/>
                <a:gd name="connsiteY4" fmla="*/ 397049 h 881063"/>
                <a:gd name="connsiteX5" fmla="*/ 246782 w 996914"/>
                <a:gd name="connsiteY5" fmla="*/ 477243 h 881063"/>
                <a:gd name="connsiteX6" fmla="*/ 459551 w 996914"/>
                <a:gd name="connsiteY6" fmla="*/ 18 h 881063"/>
                <a:gd name="connsiteX7" fmla="*/ 455379 w 996914"/>
                <a:gd name="connsiteY7" fmla="*/ 18 h 881063"/>
                <a:gd name="connsiteX8" fmla="*/ 451207 w 996914"/>
                <a:gd name="connsiteY8" fmla="*/ 18 h 881063"/>
                <a:gd name="connsiteX9" fmla="*/ 424089 w 996914"/>
                <a:gd name="connsiteY9" fmla="*/ 12766 h 881063"/>
                <a:gd name="connsiteX10" fmla="*/ 0 w 996914"/>
                <a:gd name="connsiteY10" fmla="*/ 702813 h 881063"/>
                <a:gd name="connsiteX11" fmla="*/ 223605 w 996914"/>
                <a:gd name="connsiteY11" fmla="*/ 702813 h 881063"/>
                <a:gd name="connsiteX12" fmla="*/ 223605 w 996914"/>
                <a:gd name="connsiteY12" fmla="*/ 880763 h 881063"/>
                <a:gd name="connsiteX13" fmla="*/ 965284 w 996914"/>
                <a:gd name="connsiteY13" fmla="*/ 880763 h 881063"/>
                <a:gd name="connsiteX14" fmla="*/ 993329 w 996914"/>
                <a:gd name="connsiteY14" fmla="*/ 867088 h 881063"/>
                <a:gd name="connsiteX15" fmla="*/ 990779 w 996914"/>
                <a:gd name="connsiteY15" fmla="*/ 833018 h 881063"/>
                <a:gd name="connsiteX16" fmla="*/ 486669 w 996914"/>
                <a:gd name="connsiteY16" fmla="*/ 12766 h 881063"/>
                <a:gd name="connsiteX17" fmla="*/ 459551 w 996914"/>
                <a:gd name="connsiteY17" fmla="*/ 18 h 881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96914" h="881063">
                  <a:moveTo>
                    <a:pt x="455379" y="139083"/>
                  </a:moveTo>
                  <a:lnTo>
                    <a:pt x="658414" y="468435"/>
                  </a:lnTo>
                  <a:lnTo>
                    <a:pt x="539745" y="397049"/>
                  </a:lnTo>
                  <a:lnTo>
                    <a:pt x="459551" y="468435"/>
                  </a:lnTo>
                  <a:lnTo>
                    <a:pt x="379357" y="397049"/>
                  </a:lnTo>
                  <a:lnTo>
                    <a:pt x="246782" y="477243"/>
                  </a:lnTo>
                  <a:close/>
                  <a:moveTo>
                    <a:pt x="459551" y="18"/>
                  </a:moveTo>
                  <a:lnTo>
                    <a:pt x="455379" y="18"/>
                  </a:lnTo>
                  <a:lnTo>
                    <a:pt x="451207" y="18"/>
                  </a:lnTo>
                  <a:cubicBezTo>
                    <a:pt x="440645" y="-332"/>
                    <a:pt x="430558" y="4410"/>
                    <a:pt x="424089" y="12766"/>
                  </a:cubicBezTo>
                  <a:lnTo>
                    <a:pt x="0" y="702813"/>
                  </a:lnTo>
                  <a:lnTo>
                    <a:pt x="223605" y="702813"/>
                  </a:lnTo>
                  <a:lnTo>
                    <a:pt x="223605" y="880763"/>
                  </a:lnTo>
                  <a:lnTo>
                    <a:pt x="965284" y="880763"/>
                  </a:lnTo>
                  <a:cubicBezTo>
                    <a:pt x="976560" y="882439"/>
                    <a:pt x="987706" y="877004"/>
                    <a:pt x="993329" y="867088"/>
                  </a:cubicBezTo>
                  <a:cubicBezTo>
                    <a:pt x="998903" y="856146"/>
                    <a:pt x="997920" y="843009"/>
                    <a:pt x="990779" y="833018"/>
                  </a:cubicBezTo>
                  <a:lnTo>
                    <a:pt x="486669" y="12766"/>
                  </a:lnTo>
                  <a:cubicBezTo>
                    <a:pt x="480200" y="4410"/>
                    <a:pt x="470113" y="-332"/>
                    <a:pt x="459551" y="18"/>
                  </a:cubicBezTo>
                  <a:close/>
                </a:path>
              </a:pathLst>
            </a:custGeom>
            <a:solidFill>
              <a:srgbClr val="E0E9F3"/>
            </a:solidFill>
            <a:ln w="23118"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06209C-F50F-49F0-8C9E-5225385DE2C0}"/>
                </a:ext>
              </a:extLst>
            </p:cNvPr>
            <p:cNvSpPr/>
            <p:nvPr/>
          </p:nvSpPr>
          <p:spPr>
            <a:xfrm flipH="1">
              <a:off x="1953553" y="4083843"/>
              <a:ext cx="139065" cy="139065"/>
            </a:xfrm>
            <a:custGeom>
              <a:avLst/>
              <a:gdLst>
                <a:gd name="connsiteX0" fmla="*/ 139065 w 139065"/>
                <a:gd name="connsiteY0" fmla="*/ 69533 h 139065"/>
                <a:gd name="connsiteX1" fmla="*/ 69533 w 139065"/>
                <a:gd name="connsiteY1" fmla="*/ 139065 h 139065"/>
                <a:gd name="connsiteX2" fmla="*/ 0 w 139065"/>
                <a:gd name="connsiteY2" fmla="*/ 69533 h 139065"/>
                <a:gd name="connsiteX3" fmla="*/ 69533 w 139065"/>
                <a:gd name="connsiteY3" fmla="*/ 0 h 139065"/>
                <a:gd name="connsiteX4" fmla="*/ 139065 w 139065"/>
                <a:gd name="connsiteY4" fmla="*/ 69533 h 139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65" h="139065">
                  <a:moveTo>
                    <a:pt x="139065" y="69533"/>
                  </a:moveTo>
                  <a:cubicBezTo>
                    <a:pt x="139065" y="107934"/>
                    <a:pt x="107934" y="139065"/>
                    <a:pt x="69533" y="139065"/>
                  </a:cubicBezTo>
                  <a:cubicBezTo>
                    <a:pt x="31131" y="139065"/>
                    <a:pt x="0" y="107934"/>
                    <a:pt x="0" y="69533"/>
                  </a:cubicBezTo>
                  <a:cubicBezTo>
                    <a:pt x="0" y="31131"/>
                    <a:pt x="31131" y="0"/>
                    <a:pt x="69533" y="0"/>
                  </a:cubicBezTo>
                  <a:cubicBezTo>
                    <a:pt x="107934" y="0"/>
                    <a:pt x="139065" y="31131"/>
                    <a:pt x="139065" y="69533"/>
                  </a:cubicBezTo>
                  <a:close/>
                </a:path>
              </a:pathLst>
            </a:custGeom>
            <a:solidFill>
              <a:srgbClr val="F6E4BF"/>
            </a:solidFill>
            <a:ln w="23118"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B7C0ABBF-7F2B-46CB-B0C9-1537DBF87775}"/>
                </a:ext>
              </a:extLst>
            </p:cNvPr>
            <p:cNvSpPr/>
            <p:nvPr/>
          </p:nvSpPr>
          <p:spPr>
            <a:xfrm flipH="1">
              <a:off x="609258" y="3828891"/>
              <a:ext cx="1854200" cy="1437005"/>
            </a:xfrm>
            <a:custGeom>
              <a:avLst/>
              <a:gdLst>
                <a:gd name="connsiteX0" fmla="*/ 1854200 w 1854200"/>
                <a:gd name="connsiteY0" fmla="*/ 0 h 1437005"/>
                <a:gd name="connsiteX1" fmla="*/ 0 w 1854200"/>
                <a:gd name="connsiteY1" fmla="*/ 0 h 1437005"/>
                <a:gd name="connsiteX2" fmla="*/ 0 w 1854200"/>
                <a:gd name="connsiteY2" fmla="*/ 814749 h 1437005"/>
                <a:gd name="connsiteX3" fmla="*/ 139065 w 1854200"/>
                <a:gd name="connsiteY3" fmla="*/ 814749 h 1437005"/>
                <a:gd name="connsiteX4" fmla="*/ 139065 w 1854200"/>
                <a:gd name="connsiteY4" fmla="*/ 139065 h 1437005"/>
                <a:gd name="connsiteX5" fmla="*/ 1715135 w 1854200"/>
                <a:gd name="connsiteY5" fmla="*/ 139065 h 1437005"/>
                <a:gd name="connsiteX6" fmla="*/ 1715135 w 1854200"/>
                <a:gd name="connsiteY6" fmla="*/ 1297940 h 1437005"/>
                <a:gd name="connsiteX7" fmla="*/ 679192 w 1854200"/>
                <a:gd name="connsiteY7" fmla="*/ 1297940 h 1437005"/>
                <a:gd name="connsiteX8" fmla="*/ 679192 w 1854200"/>
                <a:gd name="connsiteY8" fmla="*/ 1437005 h 1437005"/>
                <a:gd name="connsiteX9" fmla="*/ 1854200 w 1854200"/>
                <a:gd name="connsiteY9" fmla="*/ 1437005 h 1437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4200" h="1437005">
                  <a:moveTo>
                    <a:pt x="1854200" y="0"/>
                  </a:moveTo>
                  <a:lnTo>
                    <a:pt x="0" y="0"/>
                  </a:lnTo>
                  <a:lnTo>
                    <a:pt x="0" y="814749"/>
                  </a:lnTo>
                  <a:lnTo>
                    <a:pt x="139065" y="814749"/>
                  </a:lnTo>
                  <a:lnTo>
                    <a:pt x="139065" y="139065"/>
                  </a:lnTo>
                  <a:lnTo>
                    <a:pt x="1715135" y="139065"/>
                  </a:lnTo>
                  <a:lnTo>
                    <a:pt x="1715135" y="1297940"/>
                  </a:lnTo>
                  <a:lnTo>
                    <a:pt x="679192" y="1297940"/>
                  </a:lnTo>
                  <a:lnTo>
                    <a:pt x="679192" y="1437005"/>
                  </a:lnTo>
                  <a:lnTo>
                    <a:pt x="1854200" y="1437005"/>
                  </a:lnTo>
                  <a:close/>
                </a:path>
              </a:pathLst>
            </a:custGeom>
            <a:solidFill>
              <a:srgbClr val="C8C8C8"/>
            </a:solidFill>
            <a:ln w="23118" cap="flat">
              <a:noFill/>
              <a:prstDash val="solid"/>
              <a:miter/>
            </a:ln>
          </p:spPr>
          <p:txBody>
            <a:bodyPr rtlCol="0" anchor="ctr"/>
            <a:lstStyle/>
            <a:p>
              <a:endParaRPr lang="en-US"/>
            </a:p>
          </p:txBody>
        </p:sp>
        <p:sp>
          <p:nvSpPr>
            <p:cNvPr id="18" name="Rectangle 17">
              <a:extLst>
                <a:ext uri="{FF2B5EF4-FFF2-40B4-BE49-F238E27FC236}">
                  <a16:creationId xmlns:a16="http://schemas.microsoft.com/office/drawing/2014/main" id="{6DF91599-D6A8-4D8E-A8A5-C20EF8911A65}"/>
                </a:ext>
              </a:extLst>
            </p:cNvPr>
            <p:cNvSpPr/>
            <p:nvPr/>
          </p:nvSpPr>
          <p:spPr>
            <a:xfrm>
              <a:off x="1932135" y="4822065"/>
              <a:ext cx="875443" cy="5695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7712848-E814-4D3D-8D30-8231174395A8}"/>
                </a:ext>
              </a:extLst>
            </p:cNvPr>
            <p:cNvSpPr/>
            <p:nvPr/>
          </p:nvSpPr>
          <p:spPr>
            <a:xfrm>
              <a:off x="1872319" y="4738467"/>
              <a:ext cx="970701" cy="905988"/>
            </a:xfrm>
            <a:custGeom>
              <a:avLst/>
              <a:gdLst>
                <a:gd name="connsiteX0" fmla="*/ 514350 w 571500"/>
                <a:gd name="connsiteY0" fmla="*/ 361950 h 533400"/>
                <a:gd name="connsiteX1" fmla="*/ 57150 w 571500"/>
                <a:gd name="connsiteY1" fmla="*/ 361950 h 533400"/>
                <a:gd name="connsiteX2" fmla="*/ 57150 w 571500"/>
                <a:gd name="connsiteY2" fmla="*/ 57150 h 533400"/>
                <a:gd name="connsiteX3" fmla="*/ 514350 w 571500"/>
                <a:gd name="connsiteY3" fmla="*/ 57150 h 533400"/>
                <a:gd name="connsiteX4" fmla="*/ 514350 w 571500"/>
                <a:gd name="connsiteY4" fmla="*/ 361950 h 533400"/>
                <a:gd name="connsiteX5" fmla="*/ 533400 w 571500"/>
                <a:gd name="connsiteY5" fmla="*/ 0 h 533400"/>
                <a:gd name="connsiteX6" fmla="*/ 38100 w 571500"/>
                <a:gd name="connsiteY6" fmla="*/ 0 h 533400"/>
                <a:gd name="connsiteX7" fmla="*/ 0 w 571500"/>
                <a:gd name="connsiteY7" fmla="*/ 38100 h 533400"/>
                <a:gd name="connsiteX8" fmla="*/ 0 w 571500"/>
                <a:gd name="connsiteY8" fmla="*/ 381000 h 533400"/>
                <a:gd name="connsiteX9" fmla="*/ 38100 w 571500"/>
                <a:gd name="connsiteY9" fmla="*/ 419100 h 533400"/>
                <a:gd name="connsiteX10" fmla="*/ 228600 w 571500"/>
                <a:gd name="connsiteY10" fmla="*/ 419100 h 533400"/>
                <a:gd name="connsiteX11" fmla="*/ 228600 w 571500"/>
                <a:gd name="connsiteY11" fmla="*/ 476250 h 533400"/>
                <a:gd name="connsiteX12" fmla="*/ 142875 w 571500"/>
                <a:gd name="connsiteY12" fmla="*/ 476250 h 533400"/>
                <a:gd name="connsiteX13" fmla="*/ 142875 w 571500"/>
                <a:gd name="connsiteY13" fmla="*/ 533400 h 533400"/>
                <a:gd name="connsiteX14" fmla="*/ 428625 w 571500"/>
                <a:gd name="connsiteY14" fmla="*/ 533400 h 533400"/>
                <a:gd name="connsiteX15" fmla="*/ 428625 w 571500"/>
                <a:gd name="connsiteY15" fmla="*/ 476250 h 533400"/>
                <a:gd name="connsiteX16" fmla="*/ 342900 w 571500"/>
                <a:gd name="connsiteY16" fmla="*/ 476250 h 533400"/>
                <a:gd name="connsiteX17" fmla="*/ 342900 w 571500"/>
                <a:gd name="connsiteY17" fmla="*/ 419100 h 533400"/>
                <a:gd name="connsiteX18" fmla="*/ 533400 w 571500"/>
                <a:gd name="connsiteY18" fmla="*/ 419100 h 533400"/>
                <a:gd name="connsiteX19" fmla="*/ 571500 w 571500"/>
                <a:gd name="connsiteY19" fmla="*/ 381000 h 533400"/>
                <a:gd name="connsiteX20" fmla="*/ 571500 w 571500"/>
                <a:gd name="connsiteY20" fmla="*/ 38100 h 533400"/>
                <a:gd name="connsiteX21" fmla="*/ 533400 w 571500"/>
                <a:gd name="connsiteY21"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1500" h="533400">
                  <a:moveTo>
                    <a:pt x="514350" y="361950"/>
                  </a:moveTo>
                  <a:lnTo>
                    <a:pt x="57150" y="361950"/>
                  </a:lnTo>
                  <a:lnTo>
                    <a:pt x="57150" y="57150"/>
                  </a:lnTo>
                  <a:lnTo>
                    <a:pt x="514350" y="57150"/>
                  </a:lnTo>
                  <a:lnTo>
                    <a:pt x="514350" y="361950"/>
                  </a:lnTo>
                  <a:close/>
                  <a:moveTo>
                    <a:pt x="533400" y="0"/>
                  </a:moveTo>
                  <a:lnTo>
                    <a:pt x="38100" y="0"/>
                  </a:lnTo>
                  <a:cubicBezTo>
                    <a:pt x="17145" y="0"/>
                    <a:pt x="0" y="17145"/>
                    <a:pt x="0" y="38100"/>
                  </a:cubicBezTo>
                  <a:lnTo>
                    <a:pt x="0" y="381000"/>
                  </a:lnTo>
                  <a:cubicBezTo>
                    <a:pt x="0" y="401955"/>
                    <a:pt x="17145" y="419100"/>
                    <a:pt x="38100" y="419100"/>
                  </a:cubicBezTo>
                  <a:lnTo>
                    <a:pt x="228600" y="419100"/>
                  </a:lnTo>
                  <a:lnTo>
                    <a:pt x="228600" y="476250"/>
                  </a:lnTo>
                  <a:lnTo>
                    <a:pt x="142875" y="476250"/>
                  </a:lnTo>
                  <a:lnTo>
                    <a:pt x="142875" y="533400"/>
                  </a:lnTo>
                  <a:lnTo>
                    <a:pt x="428625" y="533400"/>
                  </a:lnTo>
                  <a:lnTo>
                    <a:pt x="428625" y="476250"/>
                  </a:lnTo>
                  <a:lnTo>
                    <a:pt x="342900" y="476250"/>
                  </a:lnTo>
                  <a:lnTo>
                    <a:pt x="342900" y="419100"/>
                  </a:lnTo>
                  <a:lnTo>
                    <a:pt x="533400" y="419100"/>
                  </a:lnTo>
                  <a:cubicBezTo>
                    <a:pt x="554355" y="419100"/>
                    <a:pt x="571500" y="401955"/>
                    <a:pt x="571500" y="381000"/>
                  </a:cubicBezTo>
                  <a:lnTo>
                    <a:pt x="571500" y="38100"/>
                  </a:lnTo>
                  <a:cubicBezTo>
                    <a:pt x="571500" y="17145"/>
                    <a:pt x="554355" y="0"/>
                    <a:pt x="533400" y="0"/>
                  </a:cubicBezTo>
                  <a:close/>
                </a:path>
              </a:pathLst>
            </a:custGeom>
            <a:solidFill>
              <a:srgbClr val="A1BDDA"/>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86584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Thank You!</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noProof="1"/>
              <a:t>Lorem ipsum dolor sit amet, tollit epicuri est ex, exerci accumsan singulis ei mel.</a:t>
            </a:r>
            <a:endParaRPr lang="en-US" dirty="0"/>
          </a:p>
        </p:txBody>
      </p:sp>
      <p:sp>
        <p:nvSpPr>
          <p:cNvPr id="3" name="Picture Placeholder 2">
            <a:extLst>
              <a:ext uri="{FF2B5EF4-FFF2-40B4-BE49-F238E27FC236}">
                <a16:creationId xmlns:a16="http://schemas.microsoft.com/office/drawing/2014/main" id="{33830A53-DF65-44ED-8BC5-5F5E00E4652F}"/>
              </a:ext>
            </a:extLst>
          </p:cNvPr>
          <p:cNvSpPr>
            <a:spLocks noGrp="1"/>
          </p:cNvSpPr>
          <p:nvPr>
            <p:ph type="pic" sz="quarter" idx="13"/>
          </p:nvPr>
        </p:nvSpPr>
        <p:spPr/>
      </p:sp>
    </p:spTree>
    <p:extLst>
      <p:ext uri="{BB962C8B-B14F-4D97-AF65-F5344CB8AC3E}">
        <p14:creationId xmlns:p14="http://schemas.microsoft.com/office/powerpoint/2010/main" val="338489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Designed by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333</TotalTime>
  <Words>442</Words>
  <PresentationFormat>Widescreen</PresentationFormat>
  <Paragraphs>48</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Open Sans</vt:lpstr>
      <vt:lpstr>PresentationGO</vt:lpstr>
      <vt:lpstr>Designed by PresentationGO</vt:lpstr>
      <vt:lpstr>Title of your Presentation</vt:lpstr>
      <vt:lpstr>Title of your Section</vt:lpstr>
      <vt:lpstr>Title of your Section</vt:lpstr>
      <vt:lpstr>Title of your Slide</vt:lpstr>
      <vt:lpstr>Title of your Slide</vt:lpstr>
      <vt:lpstr>Title of your Slide</vt:lpstr>
      <vt:lpstr>PowerPoint Presentation</vt:lpstr>
      <vt:lpstr>Use this text placeholder to insert an inspirational quote</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Gray Frame</dc:title>
  <dc:creator>PresentationGO.com</dc:creator>
  <dc:description>© Copyright PresentationGo.com</dc:description>
  <dcterms:created xsi:type="dcterms:W3CDTF">2019-11-21T05:02:10Z</dcterms:created>
  <dcterms:modified xsi:type="dcterms:W3CDTF">2020-03-03T19:37:49Z</dcterms:modified>
  <cp:category>Templates</cp:category>
</cp:coreProperties>
</file>