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6" d="100"/>
          <a:sy n="106" d="100"/>
        </p:scale>
        <p:origin x="15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46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640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747213" y="6121399"/>
            <a:ext cx="3649590" cy="369332"/>
          </a:xfrm>
          <a:prstGeom prst="rect">
            <a:avLst/>
          </a:prstGeom>
          <a:noFill/>
        </p:spPr>
        <p:txBody>
          <a:bodyPr wrap="none" rtlCol="0" anchor="ctr">
            <a:spAutoFit/>
          </a:bodyPr>
          <a:lstStyle/>
          <a:p>
            <a:pPr algn="ctr"/>
            <a:r>
              <a:rPr lang="en-US" dirty="0">
                <a:solidFill>
                  <a:srgbClr val="A5CD00"/>
                </a:solidFill>
              </a:rPr>
              <a:t>T</a:t>
            </a:r>
            <a:r>
              <a:rPr lang="en-US" baseline="0" dirty="0">
                <a:solidFill>
                  <a:srgbClr val="A5CD00"/>
                </a:solidFill>
              </a:rPr>
              <a:t>he </a:t>
            </a:r>
            <a:r>
              <a:rPr lang="en-US" baseline="0">
                <a:solidFill>
                  <a:srgbClr val="A5CD00"/>
                </a:solidFill>
              </a:rPr>
              <a:t>free PowerPoint template </a:t>
            </a:r>
            <a:r>
              <a:rPr lang="en-US" baseline="0" dirty="0">
                <a:solidFill>
                  <a:srgbClr val="A5CD00"/>
                </a:solidFill>
              </a:rPr>
              <a:t>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Green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6">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rgbClr val="93949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pic>
        <p:nvPicPr>
          <p:cNvPr id="4" name="Graphic 3" descr="Thumbs Up Sign">
            <a:extLst>
              <a:ext uri="{FF2B5EF4-FFF2-40B4-BE49-F238E27FC236}">
                <a16:creationId xmlns:a16="http://schemas.microsoft.com/office/drawing/2014/main" id="{DE71191C-F468-459F-AAD8-AB54510B3D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1477" y="1931280"/>
            <a:ext cx="768096" cy="768096"/>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280496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Green Traffic Light for PowerPoint</a:t>
            </a:r>
            <a:endParaRPr lang="en-US" noProof="1"/>
          </a:p>
        </p:txBody>
      </p:sp>
      <p:grpSp>
        <p:nvGrpSpPr>
          <p:cNvPr id="5" name="Group 4">
            <a:extLst>
              <a:ext uri="{FF2B5EF4-FFF2-40B4-BE49-F238E27FC236}">
                <a16:creationId xmlns:a16="http://schemas.microsoft.com/office/drawing/2014/main" id="{77790012-C492-4D8C-8C13-D06D29FEB396}"/>
              </a:ext>
            </a:extLst>
          </p:cNvPr>
          <p:cNvGrpSpPr/>
          <p:nvPr/>
        </p:nvGrpSpPr>
        <p:grpSpPr>
          <a:xfrm>
            <a:off x="721519" y="2107951"/>
            <a:ext cx="1522824" cy="4750049"/>
            <a:chOff x="3531357" y="-6126227"/>
            <a:chExt cx="5129285" cy="15999457"/>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6">
                <a:lumMod val="5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60" y="2433573"/>
              <a:ext cx="1052322" cy="7439657"/>
            </a:xfrm>
            <a:prstGeom prst="rect">
              <a:avLst/>
            </a:prstGeom>
            <a:solidFill>
              <a:schemeClr val="bg2">
                <a:lumMod val="90000"/>
              </a:schemeClr>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3429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3078956" y="2735741"/>
            <a:ext cx="5436394" cy="2400657"/>
          </a:xfrm>
          <a:prstGeom prst="rect">
            <a:avLst/>
          </a:prstGeom>
        </p:spPr>
        <p:txBody>
          <a:bodyPr wrap="square">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3749573" y="2061567"/>
            <a:ext cx="4811574" cy="507831"/>
          </a:xfrm>
          <a:prstGeom prst="rect">
            <a:avLst/>
          </a:prstGeom>
        </p:spPr>
        <p:txBody>
          <a:bodyPr wrap="none"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pic>
        <p:nvPicPr>
          <p:cNvPr id="25" name="Graphic 24" descr="Thumbs Up Sign">
            <a:extLst>
              <a:ext uri="{FF2B5EF4-FFF2-40B4-BE49-F238E27FC236}">
                <a16:creationId xmlns:a16="http://schemas.microsoft.com/office/drawing/2014/main" id="{D3DE7CDF-B953-41FE-8558-6DA5F588A4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1477" y="1931280"/>
            <a:ext cx="768096" cy="768096"/>
          </a:xfrm>
          <a:prstGeom prst="rect">
            <a:avLst/>
          </a:prstGeom>
          <a:effectLst/>
        </p:spPr>
      </p:pic>
    </p:spTree>
    <p:extLst>
      <p:ext uri="{BB962C8B-B14F-4D97-AF65-F5344CB8AC3E}">
        <p14:creationId xmlns:p14="http://schemas.microsoft.com/office/powerpoint/2010/main" val="162052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10171</TotalTime>
  <Words>276</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Green Traffic Light for PowerPoint</vt:lpstr>
      <vt:lpstr>Green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Traffic Light for PowerPoint</dc:title>
  <dc:creator>PresentationGO.com</dc:creator>
  <dc:description>© Copyright PresentationGO.com</dc:description>
  <dcterms:created xsi:type="dcterms:W3CDTF">2014-11-26T05:14:11Z</dcterms:created>
  <dcterms:modified xsi:type="dcterms:W3CDTF">2018-12-28T20:47:23Z</dcterms:modified>
  <cp:category>Graphics &amp; Metaphors</cp:category>
</cp:coreProperties>
</file>