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6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06" d="100"/>
          <a:sy n="106" d="100"/>
        </p:scale>
        <p:origin x="56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846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6402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271217" y="6121399"/>
            <a:ext cx="3649589" cy="369332"/>
          </a:xfrm>
          <a:prstGeom prst="rect">
            <a:avLst/>
          </a:prstGeom>
          <a:noFill/>
        </p:spPr>
        <p:txBody>
          <a:bodyPr wrap="none" rtlCol="0" anchor="ctr">
            <a:spAutoFit/>
          </a:bodyPr>
          <a:lstStyle/>
          <a:p>
            <a:pPr algn="ctr"/>
            <a:r>
              <a:rPr lang="en-US" sz="1800" dirty="0">
                <a:solidFill>
                  <a:srgbClr val="A5CD00"/>
                </a:solidFill>
              </a:rPr>
              <a:t>T</a:t>
            </a:r>
            <a:r>
              <a:rPr lang="en-US" sz="1800" baseline="0" dirty="0">
                <a:solidFill>
                  <a:srgbClr val="A5CD00"/>
                </a:solidFill>
              </a:rPr>
              <a:t>he free </a:t>
            </a:r>
            <a:r>
              <a:rPr lang="en-US" sz="1800" baseline="0">
                <a:solidFill>
                  <a:srgbClr val="A5CD00"/>
                </a:solidFill>
              </a:rPr>
              <a:t>PowerPoint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12/28/2018</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noProof="1"/>
              <a:t>Green Traffic Light for PowerPoint</a:t>
            </a:r>
          </a:p>
        </p:txBody>
      </p:sp>
      <p:grpSp>
        <p:nvGrpSpPr>
          <p:cNvPr id="5" name="Group 4">
            <a:extLst>
              <a:ext uri="{FF2B5EF4-FFF2-40B4-BE49-F238E27FC236}">
                <a16:creationId xmlns:a16="http://schemas.microsoft.com/office/drawing/2014/main" id="{77790012-C492-4D8C-8C13-D06D29FEB396}"/>
              </a:ext>
            </a:extLst>
          </p:cNvPr>
          <p:cNvGrpSpPr/>
          <p:nvPr/>
        </p:nvGrpSpPr>
        <p:grpSpPr>
          <a:xfrm>
            <a:off x="962025" y="1667602"/>
            <a:ext cx="2030432" cy="5190398"/>
            <a:chOff x="3531357" y="-6126227"/>
            <a:chExt cx="5129285" cy="13112006"/>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chemeClr val="accent6">
                <a:lumMod val="50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6"/>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4" name="Rectangle">
              <a:extLst>
                <a:ext uri="{FF2B5EF4-FFF2-40B4-BE49-F238E27FC236}">
                  <a16:creationId xmlns:a16="http://schemas.microsoft.com/office/drawing/2014/main" id="{6A5C3D89-CAF3-433C-96F4-916BE5960F24}"/>
                </a:ext>
              </a:extLst>
            </p:cNvPr>
            <p:cNvSpPr/>
            <p:nvPr/>
          </p:nvSpPr>
          <p:spPr>
            <a:xfrm>
              <a:off x="5576059" y="2433574"/>
              <a:ext cx="1052323" cy="4552205"/>
            </a:xfrm>
            <a:prstGeom prst="rect">
              <a:avLst/>
            </a:prstGeom>
            <a:solidFill>
              <a:srgbClr val="939496"/>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grpSp>
      <p:sp>
        <p:nvSpPr>
          <p:cNvPr id="7" name="Rectangle 6">
            <a:extLst>
              <a:ext uri="{FF2B5EF4-FFF2-40B4-BE49-F238E27FC236}">
                <a16:creationId xmlns:a16="http://schemas.microsoft.com/office/drawing/2014/main" id="{D01B3360-E605-4B40-A81C-6B8809D277B3}"/>
              </a:ext>
            </a:extLst>
          </p:cNvPr>
          <p:cNvSpPr/>
          <p:nvPr/>
        </p:nvSpPr>
        <p:spPr>
          <a:xfrm>
            <a:off x="4105274" y="2504655"/>
            <a:ext cx="7248525" cy="317009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black"/>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1">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black"/>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4999431" y="1636532"/>
            <a:ext cx="6354368" cy="646331"/>
          </a:xfrm>
          <a:prstGeom prst="rect">
            <a:avLst/>
          </a:prstGeom>
        </p:spPr>
        <p:txBody>
          <a:bodyPr wrap="non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all" spc="0" normalizeH="0" baseline="0" noProof="1">
                <a:ln>
                  <a:noFill/>
                </a:ln>
                <a:solidFill>
                  <a:prstClr val="black"/>
                </a:solidFill>
                <a:effectLst/>
                <a:uLnTx/>
                <a:uFillTx/>
                <a:latin typeface="Calibri" panose="020F0502020204030204"/>
                <a:ea typeface="+mn-ea"/>
                <a:cs typeface="+mn-cs"/>
              </a:rPr>
              <a:t>Lorem ipsum dolor sit amet</a:t>
            </a:r>
          </a:p>
        </p:txBody>
      </p:sp>
      <p:pic>
        <p:nvPicPr>
          <p:cNvPr id="4" name="Graphic 3" descr="Thumbs Up Sign">
            <a:extLst>
              <a:ext uri="{FF2B5EF4-FFF2-40B4-BE49-F238E27FC236}">
                <a16:creationId xmlns:a16="http://schemas.microsoft.com/office/drawing/2014/main" id="{DE71191C-F468-459F-AAD8-AB54510B3D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5303" y="1432040"/>
            <a:ext cx="1024128" cy="1024128"/>
          </a:xfrm>
          <a:prstGeom prst="rect">
            <a:avLst/>
          </a:prstGeom>
          <a:effectLst>
            <a:outerShdw dist="38100" dir="2700000" algn="tl" rotWithShape="0">
              <a:prstClr val="black">
                <a:alpha val="40000"/>
              </a:prstClr>
            </a:outerShdw>
          </a:effectLst>
        </p:spPr>
      </p:pic>
    </p:spTree>
    <p:extLst>
      <p:ext uri="{BB962C8B-B14F-4D97-AF65-F5344CB8AC3E}">
        <p14:creationId xmlns:p14="http://schemas.microsoft.com/office/powerpoint/2010/main" val="280496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Green Traffic Light for PowerPoint</a:t>
            </a:r>
            <a:endParaRPr lang="en-US" noProof="1"/>
          </a:p>
        </p:txBody>
      </p:sp>
      <p:grpSp>
        <p:nvGrpSpPr>
          <p:cNvPr id="5" name="Group 4">
            <a:extLst>
              <a:ext uri="{FF2B5EF4-FFF2-40B4-BE49-F238E27FC236}">
                <a16:creationId xmlns:a16="http://schemas.microsoft.com/office/drawing/2014/main" id="{77790012-C492-4D8C-8C13-D06D29FEB396}"/>
              </a:ext>
            </a:extLst>
          </p:cNvPr>
          <p:cNvGrpSpPr/>
          <p:nvPr/>
        </p:nvGrpSpPr>
        <p:grpSpPr>
          <a:xfrm>
            <a:off x="962025" y="1667602"/>
            <a:ext cx="2030432" cy="5190398"/>
            <a:chOff x="3531357" y="-6126227"/>
            <a:chExt cx="5129285" cy="13112006"/>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chemeClr val="bg2">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chemeClr val="accent6">
                <a:lumMod val="50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6"/>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4" name="Rectangle">
              <a:extLst>
                <a:ext uri="{FF2B5EF4-FFF2-40B4-BE49-F238E27FC236}">
                  <a16:creationId xmlns:a16="http://schemas.microsoft.com/office/drawing/2014/main" id="{6A5C3D89-CAF3-433C-96F4-916BE5960F24}"/>
                </a:ext>
              </a:extLst>
            </p:cNvPr>
            <p:cNvSpPr/>
            <p:nvPr/>
          </p:nvSpPr>
          <p:spPr>
            <a:xfrm>
              <a:off x="5576059" y="2433574"/>
              <a:ext cx="1052323" cy="4552205"/>
            </a:xfrm>
            <a:prstGeom prst="rect">
              <a:avLst/>
            </a:prstGeom>
            <a:solidFill>
              <a:schemeClr val="bg2">
                <a:lumMod val="90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grpSp>
      <p:sp>
        <p:nvSpPr>
          <p:cNvPr id="7" name="Rectangle 6">
            <a:extLst>
              <a:ext uri="{FF2B5EF4-FFF2-40B4-BE49-F238E27FC236}">
                <a16:creationId xmlns:a16="http://schemas.microsoft.com/office/drawing/2014/main" id="{D01B3360-E605-4B40-A81C-6B8809D277B3}"/>
              </a:ext>
            </a:extLst>
          </p:cNvPr>
          <p:cNvSpPr/>
          <p:nvPr/>
        </p:nvSpPr>
        <p:spPr>
          <a:xfrm>
            <a:off x="4105274" y="2504655"/>
            <a:ext cx="7248525" cy="317009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4999431" y="1636532"/>
            <a:ext cx="6354368" cy="646331"/>
          </a:xfrm>
          <a:prstGeom prst="rect">
            <a:avLst/>
          </a:prstGeom>
        </p:spPr>
        <p:txBody>
          <a:bodyPr wrap="non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all" spc="0" normalizeH="0" baseline="0" noProof="1">
                <a:ln>
                  <a:noFill/>
                </a:ln>
                <a:solidFill>
                  <a:prstClr val="white"/>
                </a:solidFill>
                <a:effectLst/>
                <a:uLnTx/>
                <a:uFillTx/>
                <a:latin typeface="Calibri" panose="020F0502020204030204"/>
                <a:ea typeface="+mn-ea"/>
                <a:cs typeface="+mn-cs"/>
              </a:rPr>
              <a:t>Lorem ipsum dolor sit amet</a:t>
            </a:r>
          </a:p>
        </p:txBody>
      </p:sp>
      <p:pic>
        <p:nvPicPr>
          <p:cNvPr id="25" name="Graphic 24" descr="Thumbs Up Sign">
            <a:extLst>
              <a:ext uri="{FF2B5EF4-FFF2-40B4-BE49-F238E27FC236}">
                <a16:creationId xmlns:a16="http://schemas.microsoft.com/office/drawing/2014/main" id="{D3DE7CDF-B953-41FE-8558-6DA5F588A4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5303" y="1432040"/>
            <a:ext cx="1024128" cy="1024128"/>
          </a:xfrm>
          <a:prstGeom prst="rect">
            <a:avLst/>
          </a:prstGeom>
          <a:effectLst/>
        </p:spPr>
      </p:pic>
    </p:spTree>
    <p:extLst>
      <p:ext uri="{BB962C8B-B14F-4D97-AF65-F5344CB8AC3E}">
        <p14:creationId xmlns:p14="http://schemas.microsoft.com/office/powerpoint/2010/main" val="162052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8525</TotalTime>
  <Words>276</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Green Traffic Light for PowerPoint</vt:lpstr>
      <vt:lpstr>Green Traffic Light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Traffic Light for PowerPoint</dc:title>
  <dc:creator>PresentationGO.com</dc:creator>
  <dc:description>© Copyright PresentationGO.com</dc:description>
  <dcterms:created xsi:type="dcterms:W3CDTF">2014-11-26T05:14:11Z</dcterms:created>
  <dcterms:modified xsi:type="dcterms:W3CDTF">2018-12-28T20:46:57Z</dcterms:modified>
  <cp:category>Graphics &amp; Metaphors</cp:category>
</cp:coreProperties>
</file>