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0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with Hexagons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58B21DA-F436-49E7-9B9D-B535C2D8988A}"/>
              </a:ext>
            </a:extLst>
          </p:cNvPr>
          <p:cNvSpPr/>
          <p:nvPr/>
        </p:nvSpPr>
        <p:spPr>
          <a:xfrm>
            <a:off x="2242357" y="1204902"/>
            <a:ext cx="7724956" cy="431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16"/>
                </a:moveTo>
                <a:lnTo>
                  <a:pt x="14944" y="71"/>
                </a:lnTo>
                <a:lnTo>
                  <a:pt x="14952" y="28"/>
                </a:lnTo>
                <a:lnTo>
                  <a:pt x="14916" y="28"/>
                </a:lnTo>
                <a:lnTo>
                  <a:pt x="14901" y="0"/>
                </a:lnTo>
                <a:lnTo>
                  <a:pt x="14889" y="28"/>
                </a:lnTo>
                <a:lnTo>
                  <a:pt x="14849" y="28"/>
                </a:lnTo>
                <a:lnTo>
                  <a:pt x="14841" y="57"/>
                </a:lnTo>
                <a:cubicBezTo>
                  <a:pt x="14632" y="955"/>
                  <a:pt x="14296" y="1754"/>
                  <a:pt x="13849" y="2433"/>
                </a:cubicBezTo>
                <a:cubicBezTo>
                  <a:pt x="13047" y="3657"/>
                  <a:pt x="11980" y="4336"/>
                  <a:pt x="10841" y="4336"/>
                </a:cubicBezTo>
                <a:cubicBezTo>
                  <a:pt x="9707" y="4336"/>
                  <a:pt x="8636" y="3664"/>
                  <a:pt x="7834" y="2433"/>
                </a:cubicBezTo>
                <a:cubicBezTo>
                  <a:pt x="7387" y="1747"/>
                  <a:pt x="7055" y="948"/>
                  <a:pt x="6842" y="57"/>
                </a:cubicBezTo>
                <a:lnTo>
                  <a:pt x="6834" y="28"/>
                </a:lnTo>
                <a:lnTo>
                  <a:pt x="6747" y="28"/>
                </a:lnTo>
                <a:lnTo>
                  <a:pt x="6735" y="0"/>
                </a:lnTo>
                <a:lnTo>
                  <a:pt x="0" y="9916"/>
                </a:lnTo>
                <a:lnTo>
                  <a:pt x="32" y="9987"/>
                </a:lnTo>
                <a:cubicBezTo>
                  <a:pt x="593" y="12406"/>
                  <a:pt x="1502" y="14619"/>
                  <a:pt x="2723" y="16486"/>
                </a:cubicBezTo>
                <a:cubicBezTo>
                  <a:pt x="3138" y="17123"/>
                  <a:pt x="3581" y="17703"/>
                  <a:pt x="4047" y="18226"/>
                </a:cubicBezTo>
                <a:lnTo>
                  <a:pt x="4047" y="18233"/>
                </a:lnTo>
                <a:lnTo>
                  <a:pt x="4095" y="18276"/>
                </a:lnTo>
                <a:cubicBezTo>
                  <a:pt x="6031" y="20433"/>
                  <a:pt x="8359" y="21600"/>
                  <a:pt x="10802" y="21600"/>
                </a:cubicBezTo>
                <a:cubicBezTo>
                  <a:pt x="13185" y="21600"/>
                  <a:pt x="15458" y="20490"/>
                  <a:pt x="17371" y="18431"/>
                </a:cubicBezTo>
                <a:lnTo>
                  <a:pt x="17418" y="18389"/>
                </a:lnTo>
                <a:lnTo>
                  <a:pt x="17414" y="18382"/>
                </a:lnTo>
                <a:cubicBezTo>
                  <a:pt x="17932" y="17823"/>
                  <a:pt x="18418" y="17187"/>
                  <a:pt x="18877" y="16494"/>
                </a:cubicBezTo>
                <a:cubicBezTo>
                  <a:pt x="20098" y="14626"/>
                  <a:pt x="21007" y="12413"/>
                  <a:pt x="21568" y="9994"/>
                </a:cubicBezTo>
                <a:lnTo>
                  <a:pt x="21600" y="9916"/>
                </a:lnTo>
                <a:close/>
                <a:moveTo>
                  <a:pt x="6778" y="198"/>
                </a:moveTo>
                <a:cubicBezTo>
                  <a:pt x="6996" y="1089"/>
                  <a:pt x="7332" y="1888"/>
                  <a:pt x="7778" y="2567"/>
                </a:cubicBezTo>
                <a:cubicBezTo>
                  <a:pt x="7940" y="2815"/>
                  <a:pt x="8114" y="3041"/>
                  <a:pt x="8296" y="3246"/>
                </a:cubicBezTo>
                <a:lnTo>
                  <a:pt x="6450" y="9760"/>
                </a:lnTo>
                <a:cubicBezTo>
                  <a:pt x="6150" y="9421"/>
                  <a:pt x="5861" y="9046"/>
                  <a:pt x="5593" y="8636"/>
                </a:cubicBezTo>
                <a:cubicBezTo>
                  <a:pt x="4818" y="7455"/>
                  <a:pt x="4241" y="6068"/>
                  <a:pt x="3873" y="4512"/>
                </a:cubicBezTo>
                <a:lnTo>
                  <a:pt x="3865" y="4484"/>
                </a:lnTo>
                <a:lnTo>
                  <a:pt x="3854" y="4484"/>
                </a:lnTo>
                <a:lnTo>
                  <a:pt x="6778" y="198"/>
                </a:lnTo>
                <a:close/>
                <a:moveTo>
                  <a:pt x="10794" y="4512"/>
                </a:moveTo>
                <a:lnTo>
                  <a:pt x="10794" y="11932"/>
                </a:lnTo>
                <a:cubicBezTo>
                  <a:pt x="9245" y="11932"/>
                  <a:pt x="7770" y="11203"/>
                  <a:pt x="6537" y="9859"/>
                </a:cubicBezTo>
                <a:lnTo>
                  <a:pt x="8387" y="3345"/>
                </a:lnTo>
                <a:cubicBezTo>
                  <a:pt x="9091" y="4088"/>
                  <a:pt x="9921" y="4498"/>
                  <a:pt x="10794" y="4512"/>
                </a:cubicBezTo>
                <a:close/>
                <a:moveTo>
                  <a:pt x="10897" y="11932"/>
                </a:moveTo>
                <a:lnTo>
                  <a:pt x="10897" y="4512"/>
                </a:lnTo>
                <a:cubicBezTo>
                  <a:pt x="11766" y="4498"/>
                  <a:pt x="12592" y="4095"/>
                  <a:pt x="13292" y="3360"/>
                </a:cubicBezTo>
                <a:lnTo>
                  <a:pt x="15031" y="9888"/>
                </a:lnTo>
                <a:cubicBezTo>
                  <a:pt x="13830" y="11182"/>
                  <a:pt x="12399" y="11896"/>
                  <a:pt x="10897" y="11932"/>
                </a:cubicBezTo>
                <a:close/>
                <a:moveTo>
                  <a:pt x="10794" y="12158"/>
                </a:moveTo>
                <a:lnTo>
                  <a:pt x="10794" y="21388"/>
                </a:lnTo>
                <a:cubicBezTo>
                  <a:pt x="8391" y="21388"/>
                  <a:pt x="6103" y="20249"/>
                  <a:pt x="4190" y="18134"/>
                </a:cubicBezTo>
                <a:lnTo>
                  <a:pt x="6478" y="10064"/>
                </a:lnTo>
                <a:cubicBezTo>
                  <a:pt x="7731" y="11422"/>
                  <a:pt x="9225" y="12158"/>
                  <a:pt x="10794" y="12158"/>
                </a:cubicBezTo>
                <a:close/>
                <a:moveTo>
                  <a:pt x="15090" y="10093"/>
                </a:moveTo>
                <a:lnTo>
                  <a:pt x="17272" y="18290"/>
                </a:lnTo>
                <a:cubicBezTo>
                  <a:pt x="15414" y="20277"/>
                  <a:pt x="13213" y="21360"/>
                  <a:pt x="10897" y="21388"/>
                </a:cubicBezTo>
                <a:lnTo>
                  <a:pt x="10897" y="12158"/>
                </a:lnTo>
                <a:cubicBezTo>
                  <a:pt x="12419" y="12130"/>
                  <a:pt x="13865" y="11408"/>
                  <a:pt x="15090" y="10093"/>
                </a:cubicBezTo>
                <a:close/>
                <a:moveTo>
                  <a:pt x="17727" y="4491"/>
                </a:moveTo>
                <a:lnTo>
                  <a:pt x="17719" y="4519"/>
                </a:lnTo>
                <a:cubicBezTo>
                  <a:pt x="17351" y="6068"/>
                  <a:pt x="16774" y="7455"/>
                  <a:pt x="15999" y="8643"/>
                </a:cubicBezTo>
                <a:cubicBezTo>
                  <a:pt x="15723" y="9067"/>
                  <a:pt x="15430" y="9449"/>
                  <a:pt x="15122" y="9789"/>
                </a:cubicBezTo>
                <a:lnTo>
                  <a:pt x="13383" y="3261"/>
                </a:lnTo>
                <a:cubicBezTo>
                  <a:pt x="13569" y="3055"/>
                  <a:pt x="13747" y="2822"/>
                  <a:pt x="13913" y="2567"/>
                </a:cubicBezTo>
                <a:cubicBezTo>
                  <a:pt x="14351" y="1895"/>
                  <a:pt x="14683" y="1117"/>
                  <a:pt x="14901" y="248"/>
                </a:cubicBezTo>
                <a:lnTo>
                  <a:pt x="17766" y="4484"/>
                </a:lnTo>
                <a:lnTo>
                  <a:pt x="17727" y="4484"/>
                </a:lnTo>
                <a:close/>
                <a:moveTo>
                  <a:pt x="2802" y="16331"/>
                </a:moveTo>
                <a:cubicBezTo>
                  <a:pt x="1609" y="14506"/>
                  <a:pt x="715" y="12349"/>
                  <a:pt x="158" y="9994"/>
                </a:cubicBezTo>
                <a:lnTo>
                  <a:pt x="115" y="9994"/>
                </a:lnTo>
                <a:lnTo>
                  <a:pt x="3763" y="4633"/>
                </a:lnTo>
                <a:cubicBezTo>
                  <a:pt x="4138" y="6210"/>
                  <a:pt x="4723" y="7617"/>
                  <a:pt x="5510" y="8813"/>
                </a:cubicBezTo>
                <a:cubicBezTo>
                  <a:pt x="5786" y="9237"/>
                  <a:pt x="6083" y="9619"/>
                  <a:pt x="6391" y="9965"/>
                </a:cubicBezTo>
                <a:lnTo>
                  <a:pt x="4103" y="18035"/>
                </a:lnTo>
                <a:cubicBezTo>
                  <a:pt x="3644" y="17526"/>
                  <a:pt x="3209" y="16953"/>
                  <a:pt x="2802" y="16331"/>
                </a:cubicBezTo>
                <a:close/>
                <a:moveTo>
                  <a:pt x="10798" y="21388"/>
                </a:moveTo>
                <a:lnTo>
                  <a:pt x="10798" y="21388"/>
                </a:lnTo>
                <a:cubicBezTo>
                  <a:pt x="10798" y="21388"/>
                  <a:pt x="10798" y="21388"/>
                  <a:pt x="10798" y="21388"/>
                </a:cubicBezTo>
                <a:cubicBezTo>
                  <a:pt x="10798" y="21388"/>
                  <a:pt x="10798" y="21388"/>
                  <a:pt x="10798" y="21388"/>
                </a:cubicBezTo>
                <a:close/>
                <a:moveTo>
                  <a:pt x="18798" y="16331"/>
                </a:moveTo>
                <a:cubicBezTo>
                  <a:pt x="18347" y="17017"/>
                  <a:pt x="17869" y="17639"/>
                  <a:pt x="17359" y="18191"/>
                </a:cubicBezTo>
                <a:lnTo>
                  <a:pt x="15177" y="9994"/>
                </a:lnTo>
                <a:cubicBezTo>
                  <a:pt x="15497" y="9640"/>
                  <a:pt x="15798" y="9244"/>
                  <a:pt x="16082" y="8813"/>
                </a:cubicBezTo>
                <a:cubicBezTo>
                  <a:pt x="16873" y="7603"/>
                  <a:pt x="17466" y="6182"/>
                  <a:pt x="17837" y="4597"/>
                </a:cubicBezTo>
                <a:lnTo>
                  <a:pt x="21485" y="9994"/>
                </a:lnTo>
                <a:lnTo>
                  <a:pt x="21442" y="9994"/>
                </a:lnTo>
                <a:cubicBezTo>
                  <a:pt x="20885" y="12342"/>
                  <a:pt x="19991" y="14506"/>
                  <a:pt x="18798" y="1633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257002-E86E-4E28-88A7-94A43736E1CD}"/>
              </a:ext>
            </a:extLst>
          </p:cNvPr>
          <p:cNvSpPr/>
          <p:nvPr/>
        </p:nvSpPr>
        <p:spPr>
          <a:xfrm>
            <a:off x="5380399" y="4795273"/>
            <a:ext cx="1431201" cy="131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E7ED547-661A-4C4F-BCA5-10506837B68A}"/>
              </a:ext>
            </a:extLst>
          </p:cNvPr>
          <p:cNvSpPr/>
          <p:nvPr/>
        </p:nvSpPr>
        <p:spPr>
          <a:xfrm>
            <a:off x="2991530" y="4187454"/>
            <a:ext cx="1431201" cy="131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ED966-3183-4008-B304-0EB7E0DECC7F}"/>
              </a:ext>
            </a:extLst>
          </p:cNvPr>
          <p:cNvSpPr/>
          <p:nvPr/>
        </p:nvSpPr>
        <p:spPr>
          <a:xfrm>
            <a:off x="1549727" y="2547757"/>
            <a:ext cx="1431201" cy="1314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66ABFDE-B717-4625-A3DA-1230A42C0EB3}"/>
              </a:ext>
            </a:extLst>
          </p:cNvPr>
          <p:cNvSpPr/>
          <p:nvPr/>
        </p:nvSpPr>
        <p:spPr>
          <a:xfrm>
            <a:off x="9211072" y="2547757"/>
            <a:ext cx="1431201" cy="1314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5251B69-772D-4786-93E0-274B13186367}"/>
              </a:ext>
            </a:extLst>
          </p:cNvPr>
          <p:cNvSpPr/>
          <p:nvPr/>
        </p:nvSpPr>
        <p:spPr>
          <a:xfrm>
            <a:off x="7740998" y="4187454"/>
            <a:ext cx="1431201" cy="131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/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06504BD-99B8-40E1-8FC7-8F61E118763F}"/>
              </a:ext>
            </a:extLst>
          </p:cNvPr>
          <p:cNvSpPr/>
          <p:nvPr/>
        </p:nvSpPr>
        <p:spPr>
          <a:xfrm>
            <a:off x="5634835" y="3155577"/>
            <a:ext cx="933639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6AA00A7-2461-4390-B3BD-81F005CFD7F5}"/>
              </a:ext>
            </a:extLst>
          </p:cNvPr>
          <p:cNvSpPr/>
          <p:nvPr/>
        </p:nvSpPr>
        <p:spPr>
          <a:xfrm>
            <a:off x="4065813" y="2759788"/>
            <a:ext cx="933639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E7C6C3-3A60-40BD-AAC4-FC44D6663BD9}"/>
              </a:ext>
            </a:extLst>
          </p:cNvPr>
          <p:cNvSpPr/>
          <p:nvPr/>
        </p:nvSpPr>
        <p:spPr>
          <a:xfrm>
            <a:off x="3132883" y="1685503"/>
            <a:ext cx="933638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D41F129-CAAE-4D01-B284-693EFD8E4C9A}"/>
              </a:ext>
            </a:extLst>
          </p:cNvPr>
          <p:cNvSpPr/>
          <p:nvPr/>
        </p:nvSpPr>
        <p:spPr>
          <a:xfrm>
            <a:off x="8136786" y="1685503"/>
            <a:ext cx="933638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376263A-11DD-47BD-925B-4CC5087C4E24}"/>
              </a:ext>
            </a:extLst>
          </p:cNvPr>
          <p:cNvSpPr/>
          <p:nvPr/>
        </p:nvSpPr>
        <p:spPr>
          <a:xfrm>
            <a:off x="7161450" y="2759788"/>
            <a:ext cx="933818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4" h="21600" extrusionOk="0">
                <a:moveTo>
                  <a:pt x="20708" y="8519"/>
                </a:moveTo>
                <a:lnTo>
                  <a:pt x="17461" y="2281"/>
                </a:lnTo>
                <a:cubicBezTo>
                  <a:pt x="16722" y="855"/>
                  <a:pt x="15372" y="0"/>
                  <a:pt x="13894" y="0"/>
                </a:cubicBezTo>
                <a:lnTo>
                  <a:pt x="7401" y="0"/>
                </a:lnTo>
                <a:cubicBezTo>
                  <a:pt x="5922" y="0"/>
                  <a:pt x="4572" y="855"/>
                  <a:pt x="3833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708" y="851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2F6175A-7626-490E-9491-1BEBC0DCD396}"/>
              </a:ext>
            </a:extLst>
          </p:cNvPr>
          <p:cNvSpPr/>
          <p:nvPr/>
        </p:nvSpPr>
        <p:spPr>
          <a:xfrm>
            <a:off x="5846865" y="1826856"/>
            <a:ext cx="54173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E2E33F4-7C05-4034-83DB-E27F22B05BE5}"/>
              </a:ext>
            </a:extLst>
          </p:cNvPr>
          <p:cNvSpPr/>
          <p:nvPr/>
        </p:nvSpPr>
        <p:spPr>
          <a:xfrm>
            <a:off x="4942203" y="1600691"/>
            <a:ext cx="54067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7F8F4C-967C-4530-AC9D-726D2101A0DB}"/>
              </a:ext>
            </a:extLst>
          </p:cNvPr>
          <p:cNvSpPr/>
          <p:nvPr/>
        </p:nvSpPr>
        <p:spPr>
          <a:xfrm>
            <a:off x="4405062" y="978737"/>
            <a:ext cx="54173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1EA6697F-6F42-4A90-870B-D9EE2BF0DF9F}"/>
              </a:ext>
            </a:extLst>
          </p:cNvPr>
          <p:cNvSpPr/>
          <p:nvPr/>
        </p:nvSpPr>
        <p:spPr>
          <a:xfrm>
            <a:off x="7288667" y="978737"/>
            <a:ext cx="54067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7F5DB86-371B-4728-8A85-EB66412A1948}"/>
              </a:ext>
            </a:extLst>
          </p:cNvPr>
          <p:cNvSpPr/>
          <p:nvPr/>
        </p:nvSpPr>
        <p:spPr>
          <a:xfrm>
            <a:off x="6737390" y="1600691"/>
            <a:ext cx="54173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/>
              <a:t>04</a:t>
            </a:r>
            <a:endParaRPr sz="2400" b="1" dirty="0"/>
          </a:p>
        </p:txBody>
      </p:sp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7C42DCEF-3D46-4203-932E-9E1795C23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8834" y="1842936"/>
            <a:ext cx="541737" cy="541737"/>
          </a:xfrm>
          <a:prstGeom prst="rect">
            <a:avLst/>
          </a:prstGeom>
        </p:spPr>
      </p:pic>
      <p:pic>
        <p:nvPicPr>
          <p:cNvPr id="21" name="Graphic 20" descr="Stopwatch">
            <a:extLst>
              <a:ext uri="{FF2B5EF4-FFF2-40B4-BE49-F238E27FC236}">
                <a16:creationId xmlns:a16="http://schemas.microsoft.com/office/drawing/2014/main" id="{7F5EEF74-E027-436C-9B94-876B466389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0786" y="3313010"/>
            <a:ext cx="541737" cy="541737"/>
          </a:xfrm>
          <a:prstGeom prst="rect">
            <a:avLst/>
          </a:prstGeom>
        </p:spPr>
      </p:pic>
      <p:pic>
        <p:nvPicPr>
          <p:cNvPr id="22" name="Graphic 21" descr="Statistics">
            <a:extLst>
              <a:ext uri="{FF2B5EF4-FFF2-40B4-BE49-F238E27FC236}">
                <a16:creationId xmlns:a16="http://schemas.microsoft.com/office/drawing/2014/main" id="{5A3131C8-7E8E-4DE9-9BDA-A40D29BC8F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61764" y="2917221"/>
            <a:ext cx="541737" cy="541737"/>
          </a:xfrm>
          <a:prstGeom prst="rect">
            <a:avLst/>
          </a:prstGeom>
        </p:spPr>
      </p:pic>
      <p:pic>
        <p:nvPicPr>
          <p:cNvPr id="23" name="Graphic 22" descr="Gears">
            <a:extLst>
              <a:ext uri="{FF2B5EF4-FFF2-40B4-BE49-F238E27FC236}">
                <a16:creationId xmlns:a16="http://schemas.microsoft.com/office/drawing/2014/main" id="{42E90B9B-9AB7-4810-9091-20BA5EE79A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32737" y="1842936"/>
            <a:ext cx="541737" cy="541737"/>
          </a:xfrm>
          <a:prstGeom prst="rect">
            <a:avLst/>
          </a:prstGeom>
        </p:spPr>
      </p:pic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6596532C-0981-483A-8E6F-AE7069EE8B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57491" y="2917221"/>
            <a:ext cx="541737" cy="54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with Hexagons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58B21DA-F436-49E7-9B9D-B535C2D8988A}"/>
              </a:ext>
            </a:extLst>
          </p:cNvPr>
          <p:cNvSpPr/>
          <p:nvPr/>
        </p:nvSpPr>
        <p:spPr>
          <a:xfrm>
            <a:off x="2242357" y="1204902"/>
            <a:ext cx="7724956" cy="431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16"/>
                </a:moveTo>
                <a:lnTo>
                  <a:pt x="14944" y="71"/>
                </a:lnTo>
                <a:lnTo>
                  <a:pt x="14952" y="28"/>
                </a:lnTo>
                <a:lnTo>
                  <a:pt x="14916" y="28"/>
                </a:lnTo>
                <a:lnTo>
                  <a:pt x="14901" y="0"/>
                </a:lnTo>
                <a:lnTo>
                  <a:pt x="14889" y="28"/>
                </a:lnTo>
                <a:lnTo>
                  <a:pt x="14849" y="28"/>
                </a:lnTo>
                <a:lnTo>
                  <a:pt x="14841" y="57"/>
                </a:lnTo>
                <a:cubicBezTo>
                  <a:pt x="14632" y="955"/>
                  <a:pt x="14296" y="1754"/>
                  <a:pt x="13849" y="2433"/>
                </a:cubicBezTo>
                <a:cubicBezTo>
                  <a:pt x="13047" y="3657"/>
                  <a:pt x="11980" y="4336"/>
                  <a:pt x="10841" y="4336"/>
                </a:cubicBezTo>
                <a:cubicBezTo>
                  <a:pt x="9707" y="4336"/>
                  <a:pt x="8636" y="3664"/>
                  <a:pt x="7834" y="2433"/>
                </a:cubicBezTo>
                <a:cubicBezTo>
                  <a:pt x="7387" y="1747"/>
                  <a:pt x="7055" y="948"/>
                  <a:pt x="6842" y="57"/>
                </a:cubicBezTo>
                <a:lnTo>
                  <a:pt x="6834" y="28"/>
                </a:lnTo>
                <a:lnTo>
                  <a:pt x="6747" y="28"/>
                </a:lnTo>
                <a:lnTo>
                  <a:pt x="6735" y="0"/>
                </a:lnTo>
                <a:lnTo>
                  <a:pt x="0" y="9916"/>
                </a:lnTo>
                <a:lnTo>
                  <a:pt x="32" y="9987"/>
                </a:lnTo>
                <a:cubicBezTo>
                  <a:pt x="593" y="12406"/>
                  <a:pt x="1502" y="14619"/>
                  <a:pt x="2723" y="16486"/>
                </a:cubicBezTo>
                <a:cubicBezTo>
                  <a:pt x="3138" y="17123"/>
                  <a:pt x="3581" y="17703"/>
                  <a:pt x="4047" y="18226"/>
                </a:cubicBezTo>
                <a:lnTo>
                  <a:pt x="4047" y="18233"/>
                </a:lnTo>
                <a:lnTo>
                  <a:pt x="4095" y="18276"/>
                </a:lnTo>
                <a:cubicBezTo>
                  <a:pt x="6031" y="20433"/>
                  <a:pt x="8359" y="21600"/>
                  <a:pt x="10802" y="21600"/>
                </a:cubicBezTo>
                <a:cubicBezTo>
                  <a:pt x="13185" y="21600"/>
                  <a:pt x="15458" y="20490"/>
                  <a:pt x="17371" y="18431"/>
                </a:cubicBezTo>
                <a:lnTo>
                  <a:pt x="17418" y="18389"/>
                </a:lnTo>
                <a:lnTo>
                  <a:pt x="17414" y="18382"/>
                </a:lnTo>
                <a:cubicBezTo>
                  <a:pt x="17932" y="17823"/>
                  <a:pt x="18418" y="17187"/>
                  <a:pt x="18877" y="16494"/>
                </a:cubicBezTo>
                <a:cubicBezTo>
                  <a:pt x="20098" y="14626"/>
                  <a:pt x="21007" y="12413"/>
                  <a:pt x="21568" y="9994"/>
                </a:cubicBezTo>
                <a:lnTo>
                  <a:pt x="21600" y="9916"/>
                </a:lnTo>
                <a:close/>
                <a:moveTo>
                  <a:pt x="6778" y="198"/>
                </a:moveTo>
                <a:cubicBezTo>
                  <a:pt x="6996" y="1089"/>
                  <a:pt x="7332" y="1888"/>
                  <a:pt x="7778" y="2567"/>
                </a:cubicBezTo>
                <a:cubicBezTo>
                  <a:pt x="7940" y="2815"/>
                  <a:pt x="8114" y="3041"/>
                  <a:pt x="8296" y="3246"/>
                </a:cubicBezTo>
                <a:lnTo>
                  <a:pt x="6450" y="9760"/>
                </a:lnTo>
                <a:cubicBezTo>
                  <a:pt x="6150" y="9421"/>
                  <a:pt x="5861" y="9046"/>
                  <a:pt x="5593" y="8636"/>
                </a:cubicBezTo>
                <a:cubicBezTo>
                  <a:pt x="4818" y="7455"/>
                  <a:pt x="4241" y="6068"/>
                  <a:pt x="3873" y="4512"/>
                </a:cubicBezTo>
                <a:lnTo>
                  <a:pt x="3865" y="4484"/>
                </a:lnTo>
                <a:lnTo>
                  <a:pt x="3854" y="4484"/>
                </a:lnTo>
                <a:lnTo>
                  <a:pt x="6778" y="198"/>
                </a:lnTo>
                <a:close/>
                <a:moveTo>
                  <a:pt x="10794" y="4512"/>
                </a:moveTo>
                <a:lnTo>
                  <a:pt x="10794" y="11932"/>
                </a:lnTo>
                <a:cubicBezTo>
                  <a:pt x="9245" y="11932"/>
                  <a:pt x="7770" y="11203"/>
                  <a:pt x="6537" y="9859"/>
                </a:cubicBezTo>
                <a:lnTo>
                  <a:pt x="8387" y="3345"/>
                </a:lnTo>
                <a:cubicBezTo>
                  <a:pt x="9091" y="4088"/>
                  <a:pt x="9921" y="4498"/>
                  <a:pt x="10794" y="4512"/>
                </a:cubicBezTo>
                <a:close/>
                <a:moveTo>
                  <a:pt x="10897" y="11932"/>
                </a:moveTo>
                <a:lnTo>
                  <a:pt x="10897" y="4512"/>
                </a:lnTo>
                <a:cubicBezTo>
                  <a:pt x="11766" y="4498"/>
                  <a:pt x="12592" y="4095"/>
                  <a:pt x="13292" y="3360"/>
                </a:cubicBezTo>
                <a:lnTo>
                  <a:pt x="15031" y="9888"/>
                </a:lnTo>
                <a:cubicBezTo>
                  <a:pt x="13830" y="11182"/>
                  <a:pt x="12399" y="11896"/>
                  <a:pt x="10897" y="11932"/>
                </a:cubicBezTo>
                <a:close/>
                <a:moveTo>
                  <a:pt x="10794" y="12158"/>
                </a:moveTo>
                <a:lnTo>
                  <a:pt x="10794" y="21388"/>
                </a:lnTo>
                <a:cubicBezTo>
                  <a:pt x="8391" y="21388"/>
                  <a:pt x="6103" y="20249"/>
                  <a:pt x="4190" y="18134"/>
                </a:cubicBezTo>
                <a:lnTo>
                  <a:pt x="6478" y="10064"/>
                </a:lnTo>
                <a:cubicBezTo>
                  <a:pt x="7731" y="11422"/>
                  <a:pt x="9225" y="12158"/>
                  <a:pt x="10794" y="12158"/>
                </a:cubicBezTo>
                <a:close/>
                <a:moveTo>
                  <a:pt x="15090" y="10093"/>
                </a:moveTo>
                <a:lnTo>
                  <a:pt x="17272" y="18290"/>
                </a:lnTo>
                <a:cubicBezTo>
                  <a:pt x="15414" y="20277"/>
                  <a:pt x="13213" y="21360"/>
                  <a:pt x="10897" y="21388"/>
                </a:cubicBezTo>
                <a:lnTo>
                  <a:pt x="10897" y="12158"/>
                </a:lnTo>
                <a:cubicBezTo>
                  <a:pt x="12419" y="12130"/>
                  <a:pt x="13865" y="11408"/>
                  <a:pt x="15090" y="10093"/>
                </a:cubicBezTo>
                <a:close/>
                <a:moveTo>
                  <a:pt x="17727" y="4491"/>
                </a:moveTo>
                <a:lnTo>
                  <a:pt x="17719" y="4519"/>
                </a:lnTo>
                <a:cubicBezTo>
                  <a:pt x="17351" y="6068"/>
                  <a:pt x="16774" y="7455"/>
                  <a:pt x="15999" y="8643"/>
                </a:cubicBezTo>
                <a:cubicBezTo>
                  <a:pt x="15723" y="9067"/>
                  <a:pt x="15430" y="9449"/>
                  <a:pt x="15122" y="9789"/>
                </a:cubicBezTo>
                <a:lnTo>
                  <a:pt x="13383" y="3261"/>
                </a:lnTo>
                <a:cubicBezTo>
                  <a:pt x="13569" y="3055"/>
                  <a:pt x="13747" y="2822"/>
                  <a:pt x="13913" y="2567"/>
                </a:cubicBezTo>
                <a:cubicBezTo>
                  <a:pt x="14351" y="1895"/>
                  <a:pt x="14683" y="1117"/>
                  <a:pt x="14901" y="248"/>
                </a:cubicBezTo>
                <a:lnTo>
                  <a:pt x="17766" y="4484"/>
                </a:lnTo>
                <a:lnTo>
                  <a:pt x="17727" y="4484"/>
                </a:lnTo>
                <a:close/>
                <a:moveTo>
                  <a:pt x="2802" y="16331"/>
                </a:moveTo>
                <a:cubicBezTo>
                  <a:pt x="1609" y="14506"/>
                  <a:pt x="715" y="12349"/>
                  <a:pt x="158" y="9994"/>
                </a:cubicBezTo>
                <a:lnTo>
                  <a:pt x="115" y="9994"/>
                </a:lnTo>
                <a:lnTo>
                  <a:pt x="3763" y="4633"/>
                </a:lnTo>
                <a:cubicBezTo>
                  <a:pt x="4138" y="6210"/>
                  <a:pt x="4723" y="7617"/>
                  <a:pt x="5510" y="8813"/>
                </a:cubicBezTo>
                <a:cubicBezTo>
                  <a:pt x="5786" y="9237"/>
                  <a:pt x="6083" y="9619"/>
                  <a:pt x="6391" y="9965"/>
                </a:cubicBezTo>
                <a:lnTo>
                  <a:pt x="4103" y="18035"/>
                </a:lnTo>
                <a:cubicBezTo>
                  <a:pt x="3644" y="17526"/>
                  <a:pt x="3209" y="16953"/>
                  <a:pt x="2802" y="16331"/>
                </a:cubicBezTo>
                <a:close/>
                <a:moveTo>
                  <a:pt x="10798" y="21388"/>
                </a:moveTo>
                <a:lnTo>
                  <a:pt x="10798" y="21388"/>
                </a:lnTo>
                <a:cubicBezTo>
                  <a:pt x="10798" y="21388"/>
                  <a:pt x="10798" y="21388"/>
                  <a:pt x="10798" y="21388"/>
                </a:cubicBezTo>
                <a:cubicBezTo>
                  <a:pt x="10798" y="21388"/>
                  <a:pt x="10798" y="21388"/>
                  <a:pt x="10798" y="21388"/>
                </a:cubicBezTo>
                <a:close/>
                <a:moveTo>
                  <a:pt x="18798" y="16331"/>
                </a:moveTo>
                <a:cubicBezTo>
                  <a:pt x="18347" y="17017"/>
                  <a:pt x="17869" y="17639"/>
                  <a:pt x="17359" y="18191"/>
                </a:cubicBezTo>
                <a:lnTo>
                  <a:pt x="15177" y="9994"/>
                </a:lnTo>
                <a:cubicBezTo>
                  <a:pt x="15497" y="9640"/>
                  <a:pt x="15798" y="9244"/>
                  <a:pt x="16082" y="8813"/>
                </a:cubicBezTo>
                <a:cubicBezTo>
                  <a:pt x="16873" y="7603"/>
                  <a:pt x="17466" y="6182"/>
                  <a:pt x="17837" y="4597"/>
                </a:cubicBezTo>
                <a:lnTo>
                  <a:pt x="21485" y="9994"/>
                </a:lnTo>
                <a:lnTo>
                  <a:pt x="21442" y="9994"/>
                </a:lnTo>
                <a:cubicBezTo>
                  <a:pt x="20885" y="12342"/>
                  <a:pt x="19991" y="14506"/>
                  <a:pt x="18798" y="1633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257002-E86E-4E28-88A7-94A43736E1CD}"/>
              </a:ext>
            </a:extLst>
          </p:cNvPr>
          <p:cNvSpPr/>
          <p:nvPr/>
        </p:nvSpPr>
        <p:spPr>
          <a:xfrm>
            <a:off x="5380399" y="4795273"/>
            <a:ext cx="1431201" cy="131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E7ED547-661A-4C4F-BCA5-10506837B68A}"/>
              </a:ext>
            </a:extLst>
          </p:cNvPr>
          <p:cNvSpPr/>
          <p:nvPr/>
        </p:nvSpPr>
        <p:spPr>
          <a:xfrm>
            <a:off x="2991530" y="4187454"/>
            <a:ext cx="1431201" cy="131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ED966-3183-4008-B304-0EB7E0DECC7F}"/>
              </a:ext>
            </a:extLst>
          </p:cNvPr>
          <p:cNvSpPr/>
          <p:nvPr/>
        </p:nvSpPr>
        <p:spPr>
          <a:xfrm>
            <a:off x="1549727" y="2547757"/>
            <a:ext cx="1431201" cy="1314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66ABFDE-B717-4625-A3DA-1230A42C0EB3}"/>
              </a:ext>
            </a:extLst>
          </p:cNvPr>
          <p:cNvSpPr/>
          <p:nvPr/>
        </p:nvSpPr>
        <p:spPr>
          <a:xfrm>
            <a:off x="9211072" y="2547757"/>
            <a:ext cx="1431201" cy="1314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5251B69-772D-4786-93E0-274B13186367}"/>
              </a:ext>
            </a:extLst>
          </p:cNvPr>
          <p:cNvSpPr/>
          <p:nvPr/>
        </p:nvSpPr>
        <p:spPr>
          <a:xfrm>
            <a:off x="7740998" y="4187454"/>
            <a:ext cx="1431201" cy="131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/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06504BD-99B8-40E1-8FC7-8F61E118763F}"/>
              </a:ext>
            </a:extLst>
          </p:cNvPr>
          <p:cNvSpPr/>
          <p:nvPr/>
        </p:nvSpPr>
        <p:spPr>
          <a:xfrm>
            <a:off x="5634835" y="3155577"/>
            <a:ext cx="933639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6AA00A7-2461-4390-B3BD-81F005CFD7F5}"/>
              </a:ext>
            </a:extLst>
          </p:cNvPr>
          <p:cNvSpPr/>
          <p:nvPr/>
        </p:nvSpPr>
        <p:spPr>
          <a:xfrm>
            <a:off x="4065813" y="2759788"/>
            <a:ext cx="933639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E7C6C3-3A60-40BD-AAC4-FC44D6663BD9}"/>
              </a:ext>
            </a:extLst>
          </p:cNvPr>
          <p:cNvSpPr/>
          <p:nvPr/>
        </p:nvSpPr>
        <p:spPr>
          <a:xfrm>
            <a:off x="3132883" y="1685503"/>
            <a:ext cx="933638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D41F129-CAAE-4D01-B284-693EFD8E4C9A}"/>
              </a:ext>
            </a:extLst>
          </p:cNvPr>
          <p:cNvSpPr/>
          <p:nvPr/>
        </p:nvSpPr>
        <p:spPr>
          <a:xfrm>
            <a:off x="8136786" y="1685503"/>
            <a:ext cx="933638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376263A-11DD-47BD-925B-4CC5087C4E24}"/>
              </a:ext>
            </a:extLst>
          </p:cNvPr>
          <p:cNvSpPr/>
          <p:nvPr/>
        </p:nvSpPr>
        <p:spPr>
          <a:xfrm>
            <a:off x="7161450" y="2759788"/>
            <a:ext cx="933818" cy="8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4" h="21600" extrusionOk="0">
                <a:moveTo>
                  <a:pt x="20708" y="8519"/>
                </a:moveTo>
                <a:lnTo>
                  <a:pt x="17461" y="2281"/>
                </a:lnTo>
                <a:cubicBezTo>
                  <a:pt x="16722" y="855"/>
                  <a:pt x="15372" y="0"/>
                  <a:pt x="13894" y="0"/>
                </a:cubicBezTo>
                <a:lnTo>
                  <a:pt x="7401" y="0"/>
                </a:lnTo>
                <a:cubicBezTo>
                  <a:pt x="5922" y="0"/>
                  <a:pt x="4572" y="855"/>
                  <a:pt x="3833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708" y="851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2F6175A-7626-490E-9491-1BEBC0DCD396}"/>
              </a:ext>
            </a:extLst>
          </p:cNvPr>
          <p:cNvSpPr/>
          <p:nvPr/>
        </p:nvSpPr>
        <p:spPr>
          <a:xfrm>
            <a:off x="5846865" y="1826856"/>
            <a:ext cx="54173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E2E33F4-7C05-4034-83DB-E27F22B05BE5}"/>
              </a:ext>
            </a:extLst>
          </p:cNvPr>
          <p:cNvSpPr/>
          <p:nvPr/>
        </p:nvSpPr>
        <p:spPr>
          <a:xfrm>
            <a:off x="4942203" y="1600691"/>
            <a:ext cx="54067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7F8F4C-967C-4530-AC9D-726D2101A0DB}"/>
              </a:ext>
            </a:extLst>
          </p:cNvPr>
          <p:cNvSpPr/>
          <p:nvPr/>
        </p:nvSpPr>
        <p:spPr>
          <a:xfrm>
            <a:off x="4405062" y="978737"/>
            <a:ext cx="54173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1EA6697F-6F42-4A90-870B-D9EE2BF0DF9F}"/>
              </a:ext>
            </a:extLst>
          </p:cNvPr>
          <p:cNvSpPr/>
          <p:nvPr/>
        </p:nvSpPr>
        <p:spPr>
          <a:xfrm>
            <a:off x="7288667" y="978737"/>
            <a:ext cx="54067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7F5DB86-371B-4728-8A85-EB66412A1948}"/>
              </a:ext>
            </a:extLst>
          </p:cNvPr>
          <p:cNvSpPr/>
          <p:nvPr/>
        </p:nvSpPr>
        <p:spPr>
          <a:xfrm>
            <a:off x="6737390" y="1600691"/>
            <a:ext cx="541737" cy="49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/>
              <a:t>04</a:t>
            </a:r>
            <a:endParaRPr sz="2400" b="1" dirty="0"/>
          </a:p>
        </p:txBody>
      </p:sp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7C42DCEF-3D46-4203-932E-9E1795C23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8834" y="1842936"/>
            <a:ext cx="541737" cy="541737"/>
          </a:xfrm>
          <a:prstGeom prst="rect">
            <a:avLst/>
          </a:prstGeom>
        </p:spPr>
      </p:pic>
      <p:pic>
        <p:nvPicPr>
          <p:cNvPr id="21" name="Graphic 20" descr="Stopwatch">
            <a:extLst>
              <a:ext uri="{FF2B5EF4-FFF2-40B4-BE49-F238E27FC236}">
                <a16:creationId xmlns:a16="http://schemas.microsoft.com/office/drawing/2014/main" id="{7F5EEF74-E027-436C-9B94-876B466389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0786" y="3313010"/>
            <a:ext cx="541737" cy="541737"/>
          </a:xfrm>
          <a:prstGeom prst="rect">
            <a:avLst/>
          </a:prstGeom>
        </p:spPr>
      </p:pic>
      <p:pic>
        <p:nvPicPr>
          <p:cNvPr id="22" name="Graphic 21" descr="Statistics">
            <a:extLst>
              <a:ext uri="{FF2B5EF4-FFF2-40B4-BE49-F238E27FC236}">
                <a16:creationId xmlns:a16="http://schemas.microsoft.com/office/drawing/2014/main" id="{5A3131C8-7E8E-4DE9-9BDA-A40D29BC8F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61764" y="2917221"/>
            <a:ext cx="541737" cy="541737"/>
          </a:xfrm>
          <a:prstGeom prst="rect">
            <a:avLst/>
          </a:prstGeom>
        </p:spPr>
      </p:pic>
      <p:pic>
        <p:nvPicPr>
          <p:cNvPr id="23" name="Graphic 22" descr="Gears">
            <a:extLst>
              <a:ext uri="{FF2B5EF4-FFF2-40B4-BE49-F238E27FC236}">
                <a16:creationId xmlns:a16="http://schemas.microsoft.com/office/drawing/2014/main" id="{42E90B9B-9AB7-4810-9091-20BA5EE79A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32737" y="1842936"/>
            <a:ext cx="541737" cy="541737"/>
          </a:xfrm>
          <a:prstGeom prst="rect">
            <a:avLst/>
          </a:prstGeom>
        </p:spPr>
      </p:pic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6596532C-0981-483A-8E6F-AE7069EE8B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57491" y="2917221"/>
            <a:ext cx="541737" cy="54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3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87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Grid with Hexagons – Slide Template</vt:lpstr>
      <vt:lpstr>Grid with Hexagons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with Hexagons</dc:title>
  <dc:creator>PresentationGO.com</dc:creator>
  <dc:description>© Copyright PresentationGO.com</dc:description>
  <dcterms:created xsi:type="dcterms:W3CDTF">2014-11-26T05:14:11Z</dcterms:created>
  <dcterms:modified xsi:type="dcterms:W3CDTF">2020-04-26T23:16:05Z</dcterms:modified>
  <cp:category>Charts &amp; Diagrams</cp:category>
</cp:coreProperties>
</file>