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7" r:id="rId4"/>
    <p:sldId id="37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68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33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Four Pillars for PowerPoint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888393F-8DDA-4249-92A1-07720ECDFFD7}"/>
              </a:ext>
            </a:extLst>
          </p:cNvPr>
          <p:cNvSpPr/>
          <p:nvPr/>
        </p:nvSpPr>
        <p:spPr>
          <a:xfrm>
            <a:off x="5324452" y="912870"/>
            <a:ext cx="1527447" cy="1340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10769" y="0"/>
                </a:moveTo>
                <a:cubicBezTo>
                  <a:pt x="12219" y="0"/>
                  <a:pt x="13606" y="290"/>
                  <a:pt x="14870" y="811"/>
                </a:cubicBezTo>
                <a:cubicBezTo>
                  <a:pt x="16137" y="1336"/>
                  <a:pt x="17283" y="2096"/>
                  <a:pt x="18255" y="3037"/>
                </a:cubicBezTo>
                <a:cubicBezTo>
                  <a:pt x="19230" y="3981"/>
                  <a:pt x="20030" y="5115"/>
                  <a:pt x="20596" y="6380"/>
                </a:cubicBezTo>
                <a:cubicBezTo>
                  <a:pt x="21165" y="7652"/>
                  <a:pt x="21498" y="9055"/>
                  <a:pt x="21530" y="10542"/>
                </a:cubicBezTo>
                <a:cubicBezTo>
                  <a:pt x="21567" y="12037"/>
                  <a:pt x="21297" y="13469"/>
                  <a:pt x="20778" y="14784"/>
                </a:cubicBezTo>
                <a:cubicBezTo>
                  <a:pt x="20256" y="16102"/>
                  <a:pt x="19482" y="17299"/>
                  <a:pt x="18507" y="18307"/>
                </a:cubicBezTo>
                <a:cubicBezTo>
                  <a:pt x="17532" y="19319"/>
                  <a:pt x="16360" y="20143"/>
                  <a:pt x="15049" y="20714"/>
                </a:cubicBezTo>
                <a:cubicBezTo>
                  <a:pt x="13734" y="21285"/>
                  <a:pt x="12288" y="21600"/>
                  <a:pt x="10765" y="21600"/>
                </a:cubicBezTo>
                <a:cubicBezTo>
                  <a:pt x="9242" y="21600"/>
                  <a:pt x="7796" y="21285"/>
                  <a:pt x="6482" y="20714"/>
                </a:cubicBezTo>
                <a:cubicBezTo>
                  <a:pt x="5171" y="20143"/>
                  <a:pt x="3998" y="19319"/>
                  <a:pt x="3024" y="18307"/>
                </a:cubicBezTo>
                <a:cubicBezTo>
                  <a:pt x="2052" y="17299"/>
                  <a:pt x="1278" y="16107"/>
                  <a:pt x="756" y="14784"/>
                </a:cubicBezTo>
                <a:cubicBezTo>
                  <a:pt x="237" y="13473"/>
                  <a:pt x="-33" y="12037"/>
                  <a:pt x="4" y="10542"/>
                </a:cubicBezTo>
                <a:cubicBezTo>
                  <a:pt x="40" y="9055"/>
                  <a:pt x="372" y="7652"/>
                  <a:pt x="942" y="6380"/>
                </a:cubicBezTo>
                <a:cubicBezTo>
                  <a:pt x="1508" y="5115"/>
                  <a:pt x="2308" y="3981"/>
                  <a:pt x="3283" y="3037"/>
                </a:cubicBezTo>
                <a:cubicBezTo>
                  <a:pt x="4254" y="2096"/>
                  <a:pt x="5401" y="1336"/>
                  <a:pt x="6668" y="811"/>
                </a:cubicBezTo>
                <a:cubicBezTo>
                  <a:pt x="7931" y="290"/>
                  <a:pt x="9315" y="0"/>
                  <a:pt x="1076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7DD6F26-2761-4D96-A3E7-1A1631CE1B39}"/>
              </a:ext>
            </a:extLst>
          </p:cNvPr>
          <p:cNvSpPr/>
          <p:nvPr/>
        </p:nvSpPr>
        <p:spPr>
          <a:xfrm>
            <a:off x="5324452" y="1618323"/>
            <a:ext cx="1527447" cy="222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34" y="281"/>
                </a:moveTo>
                <a:cubicBezTo>
                  <a:pt x="21526" y="312"/>
                  <a:pt x="21515" y="342"/>
                  <a:pt x="21508" y="370"/>
                </a:cubicBezTo>
                <a:cubicBezTo>
                  <a:pt x="21489" y="433"/>
                  <a:pt x="21471" y="497"/>
                  <a:pt x="21453" y="558"/>
                </a:cubicBezTo>
                <a:cubicBezTo>
                  <a:pt x="21441" y="593"/>
                  <a:pt x="21427" y="629"/>
                  <a:pt x="21416" y="662"/>
                </a:cubicBezTo>
                <a:cubicBezTo>
                  <a:pt x="21394" y="717"/>
                  <a:pt x="21375" y="776"/>
                  <a:pt x="21353" y="831"/>
                </a:cubicBezTo>
                <a:cubicBezTo>
                  <a:pt x="21338" y="867"/>
                  <a:pt x="21324" y="902"/>
                  <a:pt x="21309" y="938"/>
                </a:cubicBezTo>
                <a:cubicBezTo>
                  <a:pt x="21290" y="976"/>
                  <a:pt x="21272" y="1014"/>
                  <a:pt x="21257" y="1052"/>
                </a:cubicBezTo>
                <a:cubicBezTo>
                  <a:pt x="21191" y="1196"/>
                  <a:pt x="21117" y="1338"/>
                  <a:pt x="21032" y="1478"/>
                </a:cubicBezTo>
                <a:cubicBezTo>
                  <a:pt x="21021" y="1496"/>
                  <a:pt x="21010" y="1511"/>
                  <a:pt x="20999" y="1529"/>
                </a:cubicBezTo>
                <a:cubicBezTo>
                  <a:pt x="20915" y="1665"/>
                  <a:pt x="20826" y="1802"/>
                  <a:pt x="20727" y="1934"/>
                </a:cubicBezTo>
                <a:cubicBezTo>
                  <a:pt x="20716" y="1947"/>
                  <a:pt x="20708" y="1962"/>
                  <a:pt x="20697" y="1975"/>
                </a:cubicBezTo>
                <a:cubicBezTo>
                  <a:pt x="20605" y="2096"/>
                  <a:pt x="20506" y="2215"/>
                  <a:pt x="20402" y="2332"/>
                </a:cubicBezTo>
                <a:cubicBezTo>
                  <a:pt x="20377" y="2360"/>
                  <a:pt x="20354" y="2388"/>
                  <a:pt x="20329" y="2413"/>
                </a:cubicBezTo>
                <a:cubicBezTo>
                  <a:pt x="20222" y="2530"/>
                  <a:pt x="20111" y="2644"/>
                  <a:pt x="19997" y="2755"/>
                </a:cubicBezTo>
                <a:cubicBezTo>
                  <a:pt x="19993" y="2758"/>
                  <a:pt x="19993" y="2761"/>
                  <a:pt x="19990" y="2763"/>
                </a:cubicBezTo>
                <a:cubicBezTo>
                  <a:pt x="19868" y="2877"/>
                  <a:pt x="19743" y="2986"/>
                  <a:pt x="19610" y="3095"/>
                </a:cubicBezTo>
                <a:cubicBezTo>
                  <a:pt x="19581" y="3120"/>
                  <a:pt x="19547" y="3146"/>
                  <a:pt x="19518" y="3171"/>
                </a:cubicBezTo>
                <a:cubicBezTo>
                  <a:pt x="19385" y="3278"/>
                  <a:pt x="19249" y="3384"/>
                  <a:pt x="19105" y="3485"/>
                </a:cubicBezTo>
                <a:cubicBezTo>
                  <a:pt x="19091" y="3496"/>
                  <a:pt x="19072" y="3506"/>
                  <a:pt x="19057" y="3518"/>
                </a:cubicBezTo>
                <a:cubicBezTo>
                  <a:pt x="18928" y="3610"/>
                  <a:pt x="18792" y="3698"/>
                  <a:pt x="18652" y="3787"/>
                </a:cubicBezTo>
                <a:cubicBezTo>
                  <a:pt x="18619" y="3810"/>
                  <a:pt x="18582" y="3830"/>
                  <a:pt x="18545" y="3853"/>
                </a:cubicBezTo>
                <a:cubicBezTo>
                  <a:pt x="18394" y="3947"/>
                  <a:pt x="18236" y="4038"/>
                  <a:pt x="18074" y="4124"/>
                </a:cubicBezTo>
                <a:cubicBezTo>
                  <a:pt x="18048" y="4140"/>
                  <a:pt x="18018" y="4152"/>
                  <a:pt x="17993" y="4167"/>
                </a:cubicBezTo>
                <a:cubicBezTo>
                  <a:pt x="17849" y="4243"/>
                  <a:pt x="17698" y="4319"/>
                  <a:pt x="17547" y="4390"/>
                </a:cubicBezTo>
                <a:cubicBezTo>
                  <a:pt x="17510" y="4408"/>
                  <a:pt x="17473" y="4426"/>
                  <a:pt x="17432" y="4444"/>
                </a:cubicBezTo>
                <a:cubicBezTo>
                  <a:pt x="17259" y="4525"/>
                  <a:pt x="17082" y="4601"/>
                  <a:pt x="16902" y="4674"/>
                </a:cubicBezTo>
                <a:cubicBezTo>
                  <a:pt x="16869" y="4687"/>
                  <a:pt x="16836" y="4700"/>
                  <a:pt x="16802" y="4715"/>
                </a:cubicBezTo>
                <a:cubicBezTo>
                  <a:pt x="16629" y="4786"/>
                  <a:pt x="16449" y="4852"/>
                  <a:pt x="16268" y="4915"/>
                </a:cubicBezTo>
                <a:cubicBezTo>
                  <a:pt x="16239" y="4925"/>
                  <a:pt x="16205" y="4938"/>
                  <a:pt x="16176" y="4948"/>
                </a:cubicBezTo>
                <a:cubicBezTo>
                  <a:pt x="15977" y="5017"/>
                  <a:pt x="15774" y="5080"/>
                  <a:pt x="15568" y="5141"/>
                </a:cubicBezTo>
                <a:cubicBezTo>
                  <a:pt x="15524" y="5153"/>
                  <a:pt x="15476" y="5166"/>
                  <a:pt x="15432" y="5181"/>
                </a:cubicBezTo>
                <a:cubicBezTo>
                  <a:pt x="15218" y="5242"/>
                  <a:pt x="15004" y="5300"/>
                  <a:pt x="14783" y="5351"/>
                </a:cubicBezTo>
                <a:cubicBezTo>
                  <a:pt x="14779" y="5351"/>
                  <a:pt x="14776" y="5354"/>
                  <a:pt x="14768" y="5354"/>
                </a:cubicBezTo>
                <a:cubicBezTo>
                  <a:pt x="14551" y="5404"/>
                  <a:pt x="14330" y="5450"/>
                  <a:pt x="14109" y="5493"/>
                </a:cubicBezTo>
                <a:cubicBezTo>
                  <a:pt x="14061" y="5503"/>
                  <a:pt x="14013" y="5511"/>
                  <a:pt x="13965" y="5521"/>
                </a:cubicBezTo>
                <a:cubicBezTo>
                  <a:pt x="13740" y="5562"/>
                  <a:pt x="13516" y="5600"/>
                  <a:pt x="13287" y="5633"/>
                </a:cubicBezTo>
                <a:cubicBezTo>
                  <a:pt x="13250" y="5638"/>
                  <a:pt x="13210" y="5643"/>
                  <a:pt x="13169" y="5648"/>
                </a:cubicBezTo>
                <a:cubicBezTo>
                  <a:pt x="12959" y="5676"/>
                  <a:pt x="12745" y="5701"/>
                  <a:pt x="12528" y="5721"/>
                </a:cubicBezTo>
                <a:cubicBezTo>
                  <a:pt x="12491" y="5724"/>
                  <a:pt x="12451" y="5729"/>
                  <a:pt x="12414" y="5734"/>
                </a:cubicBezTo>
                <a:cubicBezTo>
                  <a:pt x="12178" y="5754"/>
                  <a:pt x="11939" y="5772"/>
                  <a:pt x="11699" y="5782"/>
                </a:cubicBezTo>
                <a:cubicBezTo>
                  <a:pt x="11647" y="5785"/>
                  <a:pt x="11592" y="5787"/>
                  <a:pt x="11541" y="5790"/>
                </a:cubicBezTo>
                <a:cubicBezTo>
                  <a:pt x="11294" y="5800"/>
                  <a:pt x="11043" y="5807"/>
                  <a:pt x="10793" y="5807"/>
                </a:cubicBezTo>
                <a:cubicBezTo>
                  <a:pt x="9381" y="5807"/>
                  <a:pt x="8036" y="5648"/>
                  <a:pt x="6802" y="5354"/>
                </a:cubicBezTo>
                <a:cubicBezTo>
                  <a:pt x="5568" y="5062"/>
                  <a:pt x="4447" y="4639"/>
                  <a:pt x="3486" y="4112"/>
                </a:cubicBezTo>
                <a:cubicBezTo>
                  <a:pt x="2528" y="3587"/>
                  <a:pt x="1728" y="2963"/>
                  <a:pt x="1131" y="2269"/>
                </a:cubicBezTo>
                <a:cubicBezTo>
                  <a:pt x="538" y="1577"/>
                  <a:pt x="147" y="816"/>
                  <a:pt x="0" y="13"/>
                </a:cubicBezTo>
                <a:lnTo>
                  <a:pt x="3158" y="17253"/>
                </a:lnTo>
                <a:cubicBezTo>
                  <a:pt x="3268" y="17858"/>
                  <a:pt x="3552" y="18431"/>
                  <a:pt x="3979" y="18951"/>
                </a:cubicBezTo>
                <a:cubicBezTo>
                  <a:pt x="4407" y="19473"/>
                  <a:pt x="4978" y="19940"/>
                  <a:pt x="5656" y="20333"/>
                </a:cubicBezTo>
                <a:cubicBezTo>
                  <a:pt x="6338" y="20725"/>
                  <a:pt x="7134" y="21042"/>
                  <a:pt x="8003" y="21260"/>
                </a:cubicBezTo>
                <a:cubicBezTo>
                  <a:pt x="8877" y="21478"/>
                  <a:pt x="9827" y="21600"/>
                  <a:pt x="10822" y="21600"/>
                </a:cubicBezTo>
                <a:cubicBezTo>
                  <a:pt x="10999" y="21600"/>
                  <a:pt x="11176" y="21595"/>
                  <a:pt x="11349" y="21587"/>
                </a:cubicBezTo>
                <a:cubicBezTo>
                  <a:pt x="11386" y="21585"/>
                  <a:pt x="11423" y="21585"/>
                  <a:pt x="11460" y="21582"/>
                </a:cubicBezTo>
                <a:cubicBezTo>
                  <a:pt x="11629" y="21572"/>
                  <a:pt x="11799" y="21562"/>
                  <a:pt x="11964" y="21547"/>
                </a:cubicBezTo>
                <a:cubicBezTo>
                  <a:pt x="11972" y="21547"/>
                  <a:pt x="11983" y="21547"/>
                  <a:pt x="11990" y="21544"/>
                </a:cubicBezTo>
                <a:cubicBezTo>
                  <a:pt x="12009" y="21542"/>
                  <a:pt x="12027" y="21539"/>
                  <a:pt x="12045" y="21537"/>
                </a:cubicBezTo>
                <a:cubicBezTo>
                  <a:pt x="12197" y="21521"/>
                  <a:pt x="12348" y="21504"/>
                  <a:pt x="12499" y="21481"/>
                </a:cubicBezTo>
                <a:cubicBezTo>
                  <a:pt x="12524" y="21476"/>
                  <a:pt x="12554" y="21473"/>
                  <a:pt x="12580" y="21471"/>
                </a:cubicBezTo>
                <a:cubicBezTo>
                  <a:pt x="12742" y="21445"/>
                  <a:pt x="12900" y="21420"/>
                  <a:pt x="13059" y="21387"/>
                </a:cubicBezTo>
                <a:cubicBezTo>
                  <a:pt x="13073" y="21385"/>
                  <a:pt x="13088" y="21382"/>
                  <a:pt x="13103" y="21379"/>
                </a:cubicBezTo>
                <a:cubicBezTo>
                  <a:pt x="13121" y="21374"/>
                  <a:pt x="13140" y="21369"/>
                  <a:pt x="13162" y="21367"/>
                </a:cubicBezTo>
                <a:cubicBezTo>
                  <a:pt x="13320" y="21334"/>
                  <a:pt x="13475" y="21301"/>
                  <a:pt x="13630" y="21263"/>
                </a:cubicBezTo>
                <a:cubicBezTo>
                  <a:pt x="13634" y="21263"/>
                  <a:pt x="13637" y="21260"/>
                  <a:pt x="13637" y="21260"/>
                </a:cubicBezTo>
                <a:cubicBezTo>
                  <a:pt x="13637" y="21260"/>
                  <a:pt x="13641" y="21260"/>
                  <a:pt x="13641" y="21260"/>
                </a:cubicBezTo>
                <a:cubicBezTo>
                  <a:pt x="13648" y="21258"/>
                  <a:pt x="13652" y="21258"/>
                  <a:pt x="13659" y="21255"/>
                </a:cubicBezTo>
                <a:cubicBezTo>
                  <a:pt x="13825" y="21212"/>
                  <a:pt x="13991" y="21169"/>
                  <a:pt x="14149" y="21118"/>
                </a:cubicBezTo>
                <a:cubicBezTo>
                  <a:pt x="14175" y="21111"/>
                  <a:pt x="14197" y="21101"/>
                  <a:pt x="14223" y="21093"/>
                </a:cubicBezTo>
                <a:cubicBezTo>
                  <a:pt x="14282" y="21075"/>
                  <a:pt x="14341" y="21052"/>
                  <a:pt x="14400" y="21032"/>
                </a:cubicBezTo>
                <a:cubicBezTo>
                  <a:pt x="14533" y="20989"/>
                  <a:pt x="14662" y="20943"/>
                  <a:pt x="14787" y="20893"/>
                </a:cubicBezTo>
                <a:cubicBezTo>
                  <a:pt x="14850" y="20867"/>
                  <a:pt x="14912" y="20845"/>
                  <a:pt x="14975" y="20819"/>
                </a:cubicBezTo>
                <a:cubicBezTo>
                  <a:pt x="15019" y="20802"/>
                  <a:pt x="15067" y="20784"/>
                  <a:pt x="15111" y="20766"/>
                </a:cubicBezTo>
                <a:cubicBezTo>
                  <a:pt x="15196" y="20731"/>
                  <a:pt x="15273" y="20690"/>
                  <a:pt x="15358" y="20652"/>
                </a:cubicBezTo>
                <a:cubicBezTo>
                  <a:pt x="15402" y="20632"/>
                  <a:pt x="15450" y="20611"/>
                  <a:pt x="15494" y="20591"/>
                </a:cubicBezTo>
                <a:cubicBezTo>
                  <a:pt x="15509" y="20584"/>
                  <a:pt x="15528" y="20576"/>
                  <a:pt x="15546" y="20568"/>
                </a:cubicBezTo>
                <a:cubicBezTo>
                  <a:pt x="15686" y="20500"/>
                  <a:pt x="15822" y="20426"/>
                  <a:pt x="15951" y="20353"/>
                </a:cubicBezTo>
                <a:cubicBezTo>
                  <a:pt x="15959" y="20348"/>
                  <a:pt x="15966" y="20343"/>
                  <a:pt x="15973" y="20340"/>
                </a:cubicBezTo>
                <a:cubicBezTo>
                  <a:pt x="15981" y="20338"/>
                  <a:pt x="15984" y="20335"/>
                  <a:pt x="15992" y="20330"/>
                </a:cubicBezTo>
                <a:cubicBezTo>
                  <a:pt x="16014" y="20317"/>
                  <a:pt x="16036" y="20300"/>
                  <a:pt x="16062" y="20287"/>
                </a:cubicBezTo>
                <a:cubicBezTo>
                  <a:pt x="16154" y="20231"/>
                  <a:pt x="16246" y="20178"/>
                  <a:pt x="16335" y="20120"/>
                </a:cubicBezTo>
                <a:cubicBezTo>
                  <a:pt x="16364" y="20099"/>
                  <a:pt x="16393" y="20079"/>
                  <a:pt x="16423" y="20059"/>
                </a:cubicBezTo>
                <a:cubicBezTo>
                  <a:pt x="16467" y="20028"/>
                  <a:pt x="16511" y="19995"/>
                  <a:pt x="16559" y="19965"/>
                </a:cubicBezTo>
                <a:cubicBezTo>
                  <a:pt x="16603" y="19935"/>
                  <a:pt x="16651" y="19904"/>
                  <a:pt x="16692" y="19871"/>
                </a:cubicBezTo>
                <a:cubicBezTo>
                  <a:pt x="16747" y="19831"/>
                  <a:pt x="16795" y="19788"/>
                  <a:pt x="16847" y="19747"/>
                </a:cubicBezTo>
                <a:cubicBezTo>
                  <a:pt x="16887" y="19714"/>
                  <a:pt x="16928" y="19684"/>
                  <a:pt x="16968" y="19651"/>
                </a:cubicBezTo>
                <a:cubicBezTo>
                  <a:pt x="16987" y="19635"/>
                  <a:pt x="17009" y="19620"/>
                  <a:pt x="17027" y="19605"/>
                </a:cubicBezTo>
                <a:cubicBezTo>
                  <a:pt x="17130" y="19516"/>
                  <a:pt x="17226" y="19428"/>
                  <a:pt x="17318" y="19334"/>
                </a:cubicBezTo>
                <a:cubicBezTo>
                  <a:pt x="17322" y="19331"/>
                  <a:pt x="17326" y="19326"/>
                  <a:pt x="17329" y="19324"/>
                </a:cubicBezTo>
                <a:cubicBezTo>
                  <a:pt x="17329" y="19324"/>
                  <a:pt x="17329" y="19324"/>
                  <a:pt x="17329" y="19321"/>
                </a:cubicBezTo>
                <a:cubicBezTo>
                  <a:pt x="17425" y="19225"/>
                  <a:pt x="17517" y="19126"/>
                  <a:pt x="17602" y="19027"/>
                </a:cubicBezTo>
                <a:cubicBezTo>
                  <a:pt x="17617" y="19012"/>
                  <a:pt x="17628" y="18994"/>
                  <a:pt x="17643" y="18976"/>
                </a:cubicBezTo>
                <a:cubicBezTo>
                  <a:pt x="17654" y="18964"/>
                  <a:pt x="17665" y="18954"/>
                  <a:pt x="17676" y="18941"/>
                </a:cubicBezTo>
                <a:cubicBezTo>
                  <a:pt x="17694" y="18918"/>
                  <a:pt x="17709" y="18890"/>
                  <a:pt x="17731" y="18867"/>
                </a:cubicBezTo>
                <a:cubicBezTo>
                  <a:pt x="17768" y="18819"/>
                  <a:pt x="17812" y="18768"/>
                  <a:pt x="17849" y="18720"/>
                </a:cubicBezTo>
                <a:cubicBezTo>
                  <a:pt x="17875" y="18687"/>
                  <a:pt x="17893" y="18652"/>
                  <a:pt x="17915" y="18619"/>
                </a:cubicBezTo>
                <a:cubicBezTo>
                  <a:pt x="17948" y="18568"/>
                  <a:pt x="17982" y="18518"/>
                  <a:pt x="18015" y="18467"/>
                </a:cubicBezTo>
                <a:cubicBezTo>
                  <a:pt x="18037" y="18434"/>
                  <a:pt x="18059" y="18401"/>
                  <a:pt x="18077" y="18368"/>
                </a:cubicBezTo>
                <a:cubicBezTo>
                  <a:pt x="18103" y="18320"/>
                  <a:pt x="18125" y="18269"/>
                  <a:pt x="18151" y="18221"/>
                </a:cubicBezTo>
                <a:cubicBezTo>
                  <a:pt x="18177" y="18170"/>
                  <a:pt x="18203" y="18120"/>
                  <a:pt x="18228" y="18069"/>
                </a:cubicBezTo>
                <a:cubicBezTo>
                  <a:pt x="18240" y="18046"/>
                  <a:pt x="18251" y="18026"/>
                  <a:pt x="18262" y="18003"/>
                </a:cubicBezTo>
                <a:cubicBezTo>
                  <a:pt x="18291" y="17935"/>
                  <a:pt x="18313" y="17864"/>
                  <a:pt x="18339" y="17795"/>
                </a:cubicBezTo>
                <a:cubicBezTo>
                  <a:pt x="18354" y="17749"/>
                  <a:pt x="18376" y="17706"/>
                  <a:pt x="18391" y="17661"/>
                </a:cubicBezTo>
                <a:cubicBezTo>
                  <a:pt x="18394" y="17648"/>
                  <a:pt x="18398" y="17638"/>
                  <a:pt x="18402" y="17628"/>
                </a:cubicBezTo>
                <a:cubicBezTo>
                  <a:pt x="18442" y="17501"/>
                  <a:pt x="18472" y="17372"/>
                  <a:pt x="18497" y="17242"/>
                </a:cubicBezTo>
                <a:lnTo>
                  <a:pt x="21600" y="0"/>
                </a:lnTo>
                <a:cubicBezTo>
                  <a:pt x="21578" y="94"/>
                  <a:pt x="21559" y="188"/>
                  <a:pt x="21534" y="281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48000">
                <a:schemeClr val="tx2">
                  <a:lumMod val="75000"/>
                  <a:lumOff val="2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448249BF-E8B4-4DA3-A51C-A364C95CE027}"/>
              </a:ext>
            </a:extLst>
          </p:cNvPr>
          <p:cNvSpPr/>
          <p:nvPr/>
        </p:nvSpPr>
        <p:spPr>
          <a:xfrm>
            <a:off x="6210379" y="2869043"/>
            <a:ext cx="1615006" cy="2023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5" y="3727"/>
                </a:moveTo>
                <a:cubicBezTo>
                  <a:pt x="21293" y="3800"/>
                  <a:pt x="21244" y="3869"/>
                  <a:pt x="21199" y="3939"/>
                </a:cubicBezTo>
                <a:cubicBezTo>
                  <a:pt x="21136" y="4039"/>
                  <a:pt x="21074" y="4136"/>
                  <a:pt x="21004" y="4234"/>
                </a:cubicBezTo>
                <a:cubicBezTo>
                  <a:pt x="20952" y="4306"/>
                  <a:pt x="20896" y="4376"/>
                  <a:pt x="20844" y="4445"/>
                </a:cubicBezTo>
                <a:cubicBezTo>
                  <a:pt x="20774" y="4537"/>
                  <a:pt x="20701" y="4629"/>
                  <a:pt x="20628" y="4721"/>
                </a:cubicBezTo>
                <a:cubicBezTo>
                  <a:pt x="20568" y="4790"/>
                  <a:pt x="20506" y="4860"/>
                  <a:pt x="20443" y="4929"/>
                </a:cubicBezTo>
                <a:cubicBezTo>
                  <a:pt x="20366" y="5015"/>
                  <a:pt x="20286" y="5102"/>
                  <a:pt x="20202" y="5185"/>
                </a:cubicBezTo>
                <a:cubicBezTo>
                  <a:pt x="20136" y="5252"/>
                  <a:pt x="20066" y="5319"/>
                  <a:pt x="19997" y="5385"/>
                </a:cubicBezTo>
                <a:cubicBezTo>
                  <a:pt x="19910" y="5466"/>
                  <a:pt x="19823" y="5550"/>
                  <a:pt x="19732" y="5627"/>
                </a:cubicBezTo>
                <a:cubicBezTo>
                  <a:pt x="19659" y="5691"/>
                  <a:pt x="19586" y="5753"/>
                  <a:pt x="19509" y="5814"/>
                </a:cubicBezTo>
                <a:cubicBezTo>
                  <a:pt x="19415" y="5892"/>
                  <a:pt x="19317" y="5967"/>
                  <a:pt x="19216" y="6042"/>
                </a:cubicBezTo>
                <a:cubicBezTo>
                  <a:pt x="19136" y="6100"/>
                  <a:pt x="19059" y="6159"/>
                  <a:pt x="18976" y="6214"/>
                </a:cubicBezTo>
                <a:cubicBezTo>
                  <a:pt x="18875" y="6287"/>
                  <a:pt x="18767" y="6356"/>
                  <a:pt x="18662" y="6426"/>
                </a:cubicBezTo>
                <a:cubicBezTo>
                  <a:pt x="18578" y="6479"/>
                  <a:pt x="18495" y="6534"/>
                  <a:pt x="18408" y="6587"/>
                </a:cubicBezTo>
                <a:cubicBezTo>
                  <a:pt x="18296" y="6654"/>
                  <a:pt x="18181" y="6718"/>
                  <a:pt x="18066" y="6782"/>
                </a:cubicBezTo>
                <a:cubicBezTo>
                  <a:pt x="17979" y="6832"/>
                  <a:pt x="17888" y="6879"/>
                  <a:pt x="17801" y="6926"/>
                </a:cubicBezTo>
                <a:cubicBezTo>
                  <a:pt x="17686" y="6985"/>
                  <a:pt x="17568" y="7043"/>
                  <a:pt x="17449" y="7099"/>
                </a:cubicBezTo>
                <a:cubicBezTo>
                  <a:pt x="17348" y="7146"/>
                  <a:pt x="17247" y="7196"/>
                  <a:pt x="17143" y="7241"/>
                </a:cubicBezTo>
                <a:cubicBezTo>
                  <a:pt x="17021" y="7294"/>
                  <a:pt x="16895" y="7344"/>
                  <a:pt x="16773" y="7394"/>
                </a:cubicBezTo>
                <a:cubicBezTo>
                  <a:pt x="16669" y="7436"/>
                  <a:pt x="16564" y="7480"/>
                  <a:pt x="16453" y="7519"/>
                </a:cubicBezTo>
                <a:cubicBezTo>
                  <a:pt x="16324" y="7566"/>
                  <a:pt x="16191" y="7608"/>
                  <a:pt x="16059" y="7653"/>
                </a:cubicBezTo>
                <a:cubicBezTo>
                  <a:pt x="15951" y="7689"/>
                  <a:pt x="15839" y="7728"/>
                  <a:pt x="15728" y="7758"/>
                </a:cubicBezTo>
                <a:cubicBezTo>
                  <a:pt x="15592" y="7800"/>
                  <a:pt x="15452" y="7833"/>
                  <a:pt x="15313" y="7872"/>
                </a:cubicBezTo>
                <a:cubicBezTo>
                  <a:pt x="15195" y="7903"/>
                  <a:pt x="15076" y="7936"/>
                  <a:pt x="14954" y="7967"/>
                </a:cubicBezTo>
                <a:cubicBezTo>
                  <a:pt x="14926" y="7972"/>
                  <a:pt x="14895" y="7981"/>
                  <a:pt x="14867" y="7986"/>
                </a:cubicBezTo>
                <a:cubicBezTo>
                  <a:pt x="14640" y="8036"/>
                  <a:pt x="14414" y="8084"/>
                  <a:pt x="14180" y="8123"/>
                </a:cubicBezTo>
                <a:cubicBezTo>
                  <a:pt x="14156" y="8128"/>
                  <a:pt x="14128" y="8131"/>
                  <a:pt x="14104" y="8137"/>
                </a:cubicBezTo>
                <a:cubicBezTo>
                  <a:pt x="13867" y="8175"/>
                  <a:pt x="13626" y="8212"/>
                  <a:pt x="13382" y="8239"/>
                </a:cubicBezTo>
                <a:cubicBezTo>
                  <a:pt x="13361" y="8242"/>
                  <a:pt x="13341" y="8242"/>
                  <a:pt x="13323" y="8245"/>
                </a:cubicBezTo>
                <a:cubicBezTo>
                  <a:pt x="13072" y="8273"/>
                  <a:pt x="12818" y="8295"/>
                  <a:pt x="12563" y="8309"/>
                </a:cubicBezTo>
                <a:cubicBezTo>
                  <a:pt x="12553" y="8309"/>
                  <a:pt x="12539" y="8309"/>
                  <a:pt x="12529" y="8312"/>
                </a:cubicBezTo>
                <a:cubicBezTo>
                  <a:pt x="12264" y="8326"/>
                  <a:pt x="11995" y="8334"/>
                  <a:pt x="11723" y="8334"/>
                </a:cubicBezTo>
                <a:cubicBezTo>
                  <a:pt x="10197" y="8334"/>
                  <a:pt x="8737" y="8103"/>
                  <a:pt x="7406" y="7686"/>
                </a:cubicBezTo>
                <a:cubicBezTo>
                  <a:pt x="6078" y="7269"/>
                  <a:pt x="4879" y="6671"/>
                  <a:pt x="3872" y="5931"/>
                </a:cubicBezTo>
                <a:cubicBezTo>
                  <a:pt x="2872" y="5196"/>
                  <a:pt x="2060" y="4326"/>
                  <a:pt x="1499" y="3363"/>
                </a:cubicBezTo>
                <a:cubicBezTo>
                  <a:pt x="941" y="2406"/>
                  <a:pt x="631" y="1363"/>
                  <a:pt x="624" y="273"/>
                </a:cubicBezTo>
                <a:cubicBezTo>
                  <a:pt x="624" y="250"/>
                  <a:pt x="624" y="228"/>
                  <a:pt x="624" y="203"/>
                </a:cubicBezTo>
                <a:cubicBezTo>
                  <a:pt x="624" y="181"/>
                  <a:pt x="624" y="159"/>
                  <a:pt x="624" y="134"/>
                </a:cubicBezTo>
                <a:cubicBezTo>
                  <a:pt x="624" y="111"/>
                  <a:pt x="624" y="89"/>
                  <a:pt x="624" y="67"/>
                </a:cubicBezTo>
                <a:cubicBezTo>
                  <a:pt x="624" y="45"/>
                  <a:pt x="624" y="22"/>
                  <a:pt x="627" y="0"/>
                </a:cubicBezTo>
                <a:lnTo>
                  <a:pt x="3" y="15519"/>
                </a:lnTo>
                <a:cubicBezTo>
                  <a:pt x="3" y="15536"/>
                  <a:pt x="3" y="15553"/>
                  <a:pt x="0" y="15569"/>
                </a:cubicBezTo>
                <a:cubicBezTo>
                  <a:pt x="0" y="15586"/>
                  <a:pt x="0" y="15603"/>
                  <a:pt x="0" y="15619"/>
                </a:cubicBezTo>
                <a:cubicBezTo>
                  <a:pt x="0" y="15636"/>
                  <a:pt x="0" y="15653"/>
                  <a:pt x="0" y="15669"/>
                </a:cubicBezTo>
                <a:cubicBezTo>
                  <a:pt x="0" y="15686"/>
                  <a:pt x="0" y="15703"/>
                  <a:pt x="0" y="15719"/>
                </a:cubicBezTo>
                <a:cubicBezTo>
                  <a:pt x="3" y="16521"/>
                  <a:pt x="220" y="17286"/>
                  <a:pt x="606" y="17984"/>
                </a:cubicBezTo>
                <a:cubicBezTo>
                  <a:pt x="997" y="18688"/>
                  <a:pt x="1561" y="19322"/>
                  <a:pt x="2255" y="19856"/>
                </a:cubicBezTo>
                <a:cubicBezTo>
                  <a:pt x="2952" y="20393"/>
                  <a:pt x="3785" y="20829"/>
                  <a:pt x="4708" y="21130"/>
                </a:cubicBezTo>
                <a:cubicBezTo>
                  <a:pt x="5632" y="21433"/>
                  <a:pt x="6646" y="21600"/>
                  <a:pt x="7709" y="21600"/>
                </a:cubicBezTo>
                <a:cubicBezTo>
                  <a:pt x="7907" y="21600"/>
                  <a:pt x="8103" y="21594"/>
                  <a:pt x="8298" y="21583"/>
                </a:cubicBezTo>
                <a:cubicBezTo>
                  <a:pt x="8364" y="21581"/>
                  <a:pt x="8430" y="21572"/>
                  <a:pt x="8493" y="21567"/>
                </a:cubicBezTo>
                <a:cubicBezTo>
                  <a:pt x="8611" y="21558"/>
                  <a:pt x="8733" y="21550"/>
                  <a:pt x="8852" y="21536"/>
                </a:cubicBezTo>
                <a:cubicBezTo>
                  <a:pt x="8859" y="21536"/>
                  <a:pt x="8866" y="21533"/>
                  <a:pt x="8873" y="21533"/>
                </a:cubicBezTo>
                <a:cubicBezTo>
                  <a:pt x="8949" y="21525"/>
                  <a:pt x="9023" y="21511"/>
                  <a:pt x="9099" y="21500"/>
                </a:cubicBezTo>
                <a:cubicBezTo>
                  <a:pt x="9211" y="21483"/>
                  <a:pt x="9326" y="21469"/>
                  <a:pt x="9434" y="21450"/>
                </a:cubicBezTo>
                <a:cubicBezTo>
                  <a:pt x="9514" y="21436"/>
                  <a:pt x="9591" y="21416"/>
                  <a:pt x="9667" y="21402"/>
                </a:cubicBezTo>
                <a:cubicBezTo>
                  <a:pt x="9758" y="21383"/>
                  <a:pt x="9849" y="21366"/>
                  <a:pt x="9939" y="21347"/>
                </a:cubicBezTo>
                <a:cubicBezTo>
                  <a:pt x="9953" y="21344"/>
                  <a:pt x="9964" y="21339"/>
                  <a:pt x="9977" y="21336"/>
                </a:cubicBezTo>
                <a:cubicBezTo>
                  <a:pt x="9991" y="21333"/>
                  <a:pt x="10002" y="21330"/>
                  <a:pt x="10016" y="21327"/>
                </a:cubicBezTo>
                <a:cubicBezTo>
                  <a:pt x="10082" y="21311"/>
                  <a:pt x="10148" y="21291"/>
                  <a:pt x="10211" y="21272"/>
                </a:cubicBezTo>
                <a:cubicBezTo>
                  <a:pt x="10309" y="21244"/>
                  <a:pt x="10406" y="21219"/>
                  <a:pt x="10500" y="21191"/>
                </a:cubicBezTo>
                <a:cubicBezTo>
                  <a:pt x="10577" y="21166"/>
                  <a:pt x="10654" y="21138"/>
                  <a:pt x="10730" y="21113"/>
                </a:cubicBezTo>
                <a:cubicBezTo>
                  <a:pt x="10803" y="21088"/>
                  <a:pt x="10880" y="21066"/>
                  <a:pt x="10950" y="21038"/>
                </a:cubicBezTo>
                <a:cubicBezTo>
                  <a:pt x="10967" y="21033"/>
                  <a:pt x="10985" y="21024"/>
                  <a:pt x="11006" y="21016"/>
                </a:cubicBezTo>
                <a:cubicBezTo>
                  <a:pt x="11082" y="20988"/>
                  <a:pt x="11155" y="20955"/>
                  <a:pt x="11229" y="20924"/>
                </a:cubicBezTo>
                <a:cubicBezTo>
                  <a:pt x="11316" y="20888"/>
                  <a:pt x="11403" y="20852"/>
                  <a:pt x="11490" y="20813"/>
                </a:cubicBezTo>
                <a:cubicBezTo>
                  <a:pt x="11563" y="20779"/>
                  <a:pt x="11633" y="20743"/>
                  <a:pt x="11706" y="20710"/>
                </a:cubicBezTo>
                <a:cubicBezTo>
                  <a:pt x="11765" y="20682"/>
                  <a:pt x="11828" y="20654"/>
                  <a:pt x="11884" y="20624"/>
                </a:cubicBezTo>
                <a:cubicBezTo>
                  <a:pt x="11908" y="20612"/>
                  <a:pt x="11929" y="20599"/>
                  <a:pt x="11953" y="20585"/>
                </a:cubicBezTo>
                <a:cubicBezTo>
                  <a:pt x="11974" y="20574"/>
                  <a:pt x="11995" y="20565"/>
                  <a:pt x="12016" y="20554"/>
                </a:cubicBezTo>
                <a:cubicBezTo>
                  <a:pt x="12058" y="20532"/>
                  <a:pt x="12100" y="20504"/>
                  <a:pt x="12142" y="20482"/>
                </a:cubicBezTo>
                <a:cubicBezTo>
                  <a:pt x="12194" y="20451"/>
                  <a:pt x="12250" y="20423"/>
                  <a:pt x="12302" y="20393"/>
                </a:cubicBezTo>
                <a:cubicBezTo>
                  <a:pt x="12330" y="20376"/>
                  <a:pt x="12354" y="20357"/>
                  <a:pt x="12382" y="20340"/>
                </a:cubicBezTo>
                <a:cubicBezTo>
                  <a:pt x="12441" y="20301"/>
                  <a:pt x="12504" y="20262"/>
                  <a:pt x="12563" y="20223"/>
                </a:cubicBezTo>
                <a:cubicBezTo>
                  <a:pt x="12605" y="20195"/>
                  <a:pt x="12650" y="20167"/>
                  <a:pt x="12692" y="20140"/>
                </a:cubicBezTo>
                <a:cubicBezTo>
                  <a:pt x="12724" y="20117"/>
                  <a:pt x="12755" y="20092"/>
                  <a:pt x="12786" y="20070"/>
                </a:cubicBezTo>
                <a:cubicBezTo>
                  <a:pt x="12846" y="20028"/>
                  <a:pt x="12901" y="19987"/>
                  <a:pt x="12957" y="19945"/>
                </a:cubicBezTo>
                <a:cubicBezTo>
                  <a:pt x="12992" y="19920"/>
                  <a:pt x="13027" y="19895"/>
                  <a:pt x="13062" y="19867"/>
                </a:cubicBezTo>
                <a:cubicBezTo>
                  <a:pt x="13097" y="19839"/>
                  <a:pt x="13128" y="19809"/>
                  <a:pt x="13163" y="19781"/>
                </a:cubicBezTo>
                <a:cubicBezTo>
                  <a:pt x="13215" y="19736"/>
                  <a:pt x="13267" y="19692"/>
                  <a:pt x="13320" y="19647"/>
                </a:cubicBezTo>
                <a:cubicBezTo>
                  <a:pt x="13347" y="19622"/>
                  <a:pt x="13375" y="19603"/>
                  <a:pt x="13400" y="19578"/>
                </a:cubicBezTo>
                <a:cubicBezTo>
                  <a:pt x="13438" y="19544"/>
                  <a:pt x="13469" y="19505"/>
                  <a:pt x="13508" y="19472"/>
                </a:cubicBezTo>
                <a:cubicBezTo>
                  <a:pt x="13539" y="19441"/>
                  <a:pt x="13571" y="19414"/>
                  <a:pt x="13602" y="19383"/>
                </a:cubicBezTo>
                <a:cubicBezTo>
                  <a:pt x="13619" y="19363"/>
                  <a:pt x="13637" y="19344"/>
                  <a:pt x="13654" y="19325"/>
                </a:cubicBezTo>
                <a:cubicBezTo>
                  <a:pt x="13675" y="19302"/>
                  <a:pt x="13696" y="19283"/>
                  <a:pt x="13717" y="19263"/>
                </a:cubicBezTo>
                <a:cubicBezTo>
                  <a:pt x="13755" y="19222"/>
                  <a:pt x="13790" y="19180"/>
                  <a:pt x="13825" y="19138"/>
                </a:cubicBezTo>
                <a:cubicBezTo>
                  <a:pt x="13870" y="19088"/>
                  <a:pt x="13916" y="19038"/>
                  <a:pt x="13957" y="18985"/>
                </a:cubicBezTo>
                <a:cubicBezTo>
                  <a:pt x="13971" y="18966"/>
                  <a:pt x="13989" y="18949"/>
                  <a:pt x="14003" y="18932"/>
                </a:cubicBezTo>
                <a:cubicBezTo>
                  <a:pt x="14041" y="18885"/>
                  <a:pt x="14076" y="18835"/>
                  <a:pt x="14111" y="18785"/>
                </a:cubicBezTo>
                <a:cubicBezTo>
                  <a:pt x="14149" y="18732"/>
                  <a:pt x="14191" y="18682"/>
                  <a:pt x="14226" y="18629"/>
                </a:cubicBezTo>
                <a:cubicBezTo>
                  <a:pt x="14236" y="18615"/>
                  <a:pt x="14247" y="18601"/>
                  <a:pt x="14257" y="18585"/>
                </a:cubicBezTo>
                <a:cubicBezTo>
                  <a:pt x="14295" y="18529"/>
                  <a:pt x="14330" y="18471"/>
                  <a:pt x="14365" y="18412"/>
                </a:cubicBezTo>
                <a:cubicBezTo>
                  <a:pt x="14397" y="18359"/>
                  <a:pt x="14431" y="18309"/>
                  <a:pt x="14463" y="18256"/>
                </a:cubicBezTo>
                <a:cubicBezTo>
                  <a:pt x="14470" y="18245"/>
                  <a:pt x="14477" y="18234"/>
                  <a:pt x="14484" y="18223"/>
                </a:cubicBezTo>
                <a:cubicBezTo>
                  <a:pt x="14498" y="18195"/>
                  <a:pt x="14515" y="18167"/>
                  <a:pt x="14529" y="18140"/>
                </a:cubicBezTo>
                <a:cubicBezTo>
                  <a:pt x="14543" y="18112"/>
                  <a:pt x="14560" y="18084"/>
                  <a:pt x="14574" y="18056"/>
                </a:cubicBezTo>
                <a:cubicBezTo>
                  <a:pt x="14588" y="18028"/>
                  <a:pt x="14602" y="18000"/>
                  <a:pt x="14616" y="17973"/>
                </a:cubicBezTo>
                <a:cubicBezTo>
                  <a:pt x="14630" y="17945"/>
                  <a:pt x="14644" y="17917"/>
                  <a:pt x="14658" y="17889"/>
                </a:cubicBezTo>
                <a:lnTo>
                  <a:pt x="21600" y="3232"/>
                </a:lnTo>
                <a:cubicBezTo>
                  <a:pt x="21523" y="3396"/>
                  <a:pt x="21433" y="3563"/>
                  <a:pt x="21335" y="372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23A80CCA-5F0A-4BA4-BAD9-327AF875FF4E}"/>
              </a:ext>
            </a:extLst>
          </p:cNvPr>
          <p:cNvSpPr/>
          <p:nvPr/>
        </p:nvSpPr>
        <p:spPr>
          <a:xfrm>
            <a:off x="6255831" y="2220492"/>
            <a:ext cx="1612029" cy="147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10447" y="0"/>
                </a:moveTo>
                <a:cubicBezTo>
                  <a:pt x="11894" y="0"/>
                  <a:pt x="13286" y="286"/>
                  <a:pt x="14563" y="810"/>
                </a:cubicBezTo>
                <a:cubicBezTo>
                  <a:pt x="15844" y="1333"/>
                  <a:pt x="17010" y="2089"/>
                  <a:pt x="18009" y="3033"/>
                </a:cubicBezTo>
                <a:cubicBezTo>
                  <a:pt x="19011" y="3976"/>
                  <a:pt x="19846" y="5107"/>
                  <a:pt x="20448" y="6371"/>
                </a:cubicBezTo>
                <a:cubicBezTo>
                  <a:pt x="21057" y="7643"/>
                  <a:pt x="21429" y="9045"/>
                  <a:pt x="21513" y="10531"/>
                </a:cubicBezTo>
                <a:cubicBezTo>
                  <a:pt x="21593" y="12024"/>
                  <a:pt x="21370" y="13460"/>
                  <a:pt x="20890" y="14774"/>
                </a:cubicBezTo>
                <a:cubicBezTo>
                  <a:pt x="20410" y="16096"/>
                  <a:pt x="19669" y="17291"/>
                  <a:pt x="18729" y="18300"/>
                </a:cubicBezTo>
                <a:cubicBezTo>
                  <a:pt x="17782" y="19316"/>
                  <a:pt x="16638" y="20137"/>
                  <a:pt x="15343" y="20710"/>
                </a:cubicBezTo>
                <a:cubicBezTo>
                  <a:pt x="14049" y="21283"/>
                  <a:pt x="12608" y="21600"/>
                  <a:pt x="11084" y="21600"/>
                </a:cubicBezTo>
                <a:cubicBezTo>
                  <a:pt x="9559" y="21600"/>
                  <a:pt x="8101" y="21283"/>
                  <a:pt x="6772" y="20710"/>
                </a:cubicBezTo>
                <a:cubicBezTo>
                  <a:pt x="5446" y="20137"/>
                  <a:pt x="4249" y="19316"/>
                  <a:pt x="3243" y="18300"/>
                </a:cubicBezTo>
                <a:cubicBezTo>
                  <a:pt x="2241" y="17291"/>
                  <a:pt x="1434" y="16096"/>
                  <a:pt x="873" y="14774"/>
                </a:cubicBezTo>
                <a:cubicBezTo>
                  <a:pt x="317" y="13460"/>
                  <a:pt x="7" y="12028"/>
                  <a:pt x="0" y="10531"/>
                </a:cubicBezTo>
                <a:cubicBezTo>
                  <a:pt x="-7" y="9045"/>
                  <a:pt x="285" y="7639"/>
                  <a:pt x="818" y="6371"/>
                </a:cubicBezTo>
                <a:cubicBezTo>
                  <a:pt x="1347" y="5107"/>
                  <a:pt x="2112" y="3976"/>
                  <a:pt x="3059" y="3033"/>
                </a:cubicBezTo>
                <a:cubicBezTo>
                  <a:pt x="4002" y="2093"/>
                  <a:pt x="5126" y="1333"/>
                  <a:pt x="6375" y="810"/>
                </a:cubicBezTo>
                <a:cubicBezTo>
                  <a:pt x="7625" y="286"/>
                  <a:pt x="8999" y="0"/>
                  <a:pt x="1044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D016D44-53F7-4E17-BD5F-E23690508929}"/>
              </a:ext>
            </a:extLst>
          </p:cNvPr>
          <p:cNvSpPr/>
          <p:nvPr/>
        </p:nvSpPr>
        <p:spPr>
          <a:xfrm>
            <a:off x="4360359" y="2869041"/>
            <a:ext cx="1616036" cy="2022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6" y="16663"/>
                </a:moveTo>
                <a:cubicBezTo>
                  <a:pt x="21509" y="16602"/>
                  <a:pt x="21520" y="16538"/>
                  <a:pt x="21530" y="16474"/>
                </a:cubicBezTo>
                <a:cubicBezTo>
                  <a:pt x="21534" y="16443"/>
                  <a:pt x="21544" y="16416"/>
                  <a:pt x="21548" y="16385"/>
                </a:cubicBezTo>
                <a:cubicBezTo>
                  <a:pt x="21548" y="16374"/>
                  <a:pt x="21551" y="16366"/>
                  <a:pt x="21551" y="16354"/>
                </a:cubicBezTo>
                <a:cubicBezTo>
                  <a:pt x="21562" y="16285"/>
                  <a:pt x="21569" y="16215"/>
                  <a:pt x="21576" y="16146"/>
                </a:cubicBezTo>
                <a:cubicBezTo>
                  <a:pt x="21579" y="16112"/>
                  <a:pt x="21583" y="16076"/>
                  <a:pt x="21586" y="16043"/>
                </a:cubicBezTo>
                <a:cubicBezTo>
                  <a:pt x="21593" y="15937"/>
                  <a:pt x="21600" y="15834"/>
                  <a:pt x="21600" y="15726"/>
                </a:cubicBezTo>
                <a:cubicBezTo>
                  <a:pt x="21600" y="15709"/>
                  <a:pt x="21600" y="15692"/>
                  <a:pt x="21600" y="15675"/>
                </a:cubicBezTo>
                <a:cubicBezTo>
                  <a:pt x="21600" y="15659"/>
                  <a:pt x="21600" y="15642"/>
                  <a:pt x="21600" y="15625"/>
                </a:cubicBezTo>
                <a:cubicBezTo>
                  <a:pt x="21600" y="15609"/>
                  <a:pt x="21600" y="15592"/>
                  <a:pt x="21600" y="15575"/>
                </a:cubicBezTo>
                <a:cubicBezTo>
                  <a:pt x="21600" y="15559"/>
                  <a:pt x="21600" y="15542"/>
                  <a:pt x="21597" y="15525"/>
                </a:cubicBezTo>
                <a:lnTo>
                  <a:pt x="20973" y="0"/>
                </a:lnTo>
                <a:cubicBezTo>
                  <a:pt x="20973" y="22"/>
                  <a:pt x="20973" y="45"/>
                  <a:pt x="20977" y="67"/>
                </a:cubicBezTo>
                <a:cubicBezTo>
                  <a:pt x="20977" y="89"/>
                  <a:pt x="20977" y="111"/>
                  <a:pt x="20977" y="134"/>
                </a:cubicBezTo>
                <a:cubicBezTo>
                  <a:pt x="20977" y="156"/>
                  <a:pt x="20977" y="178"/>
                  <a:pt x="20977" y="200"/>
                </a:cubicBezTo>
                <a:cubicBezTo>
                  <a:pt x="20977" y="223"/>
                  <a:pt x="20977" y="245"/>
                  <a:pt x="20977" y="270"/>
                </a:cubicBezTo>
                <a:cubicBezTo>
                  <a:pt x="20977" y="415"/>
                  <a:pt x="20970" y="557"/>
                  <a:pt x="20956" y="701"/>
                </a:cubicBezTo>
                <a:cubicBezTo>
                  <a:pt x="20952" y="749"/>
                  <a:pt x="20945" y="796"/>
                  <a:pt x="20942" y="840"/>
                </a:cubicBezTo>
                <a:cubicBezTo>
                  <a:pt x="20931" y="935"/>
                  <a:pt x="20921" y="1030"/>
                  <a:pt x="20907" y="1124"/>
                </a:cubicBezTo>
                <a:cubicBezTo>
                  <a:pt x="20900" y="1180"/>
                  <a:pt x="20886" y="1233"/>
                  <a:pt x="20876" y="1288"/>
                </a:cubicBezTo>
                <a:cubicBezTo>
                  <a:pt x="20858" y="1375"/>
                  <a:pt x="20844" y="1461"/>
                  <a:pt x="20823" y="1544"/>
                </a:cubicBezTo>
                <a:cubicBezTo>
                  <a:pt x="20809" y="1603"/>
                  <a:pt x="20795" y="1659"/>
                  <a:pt x="20782" y="1717"/>
                </a:cubicBezTo>
                <a:cubicBezTo>
                  <a:pt x="20761" y="1798"/>
                  <a:pt x="20740" y="1878"/>
                  <a:pt x="20715" y="1959"/>
                </a:cubicBezTo>
                <a:cubicBezTo>
                  <a:pt x="20698" y="2018"/>
                  <a:pt x="20681" y="2073"/>
                  <a:pt x="20660" y="2132"/>
                </a:cubicBezTo>
                <a:cubicBezTo>
                  <a:pt x="20632" y="2212"/>
                  <a:pt x="20604" y="2290"/>
                  <a:pt x="20576" y="2368"/>
                </a:cubicBezTo>
                <a:cubicBezTo>
                  <a:pt x="20555" y="2424"/>
                  <a:pt x="20534" y="2479"/>
                  <a:pt x="20510" y="2535"/>
                </a:cubicBezTo>
                <a:cubicBezTo>
                  <a:pt x="20479" y="2613"/>
                  <a:pt x="20444" y="2691"/>
                  <a:pt x="20405" y="2769"/>
                </a:cubicBezTo>
                <a:cubicBezTo>
                  <a:pt x="20381" y="2822"/>
                  <a:pt x="20357" y="2877"/>
                  <a:pt x="20329" y="2930"/>
                </a:cubicBezTo>
                <a:cubicBezTo>
                  <a:pt x="20290" y="3011"/>
                  <a:pt x="20245" y="3092"/>
                  <a:pt x="20203" y="3170"/>
                </a:cubicBezTo>
                <a:cubicBezTo>
                  <a:pt x="20176" y="3220"/>
                  <a:pt x="20151" y="3267"/>
                  <a:pt x="20123" y="3317"/>
                </a:cubicBezTo>
                <a:cubicBezTo>
                  <a:pt x="20071" y="3406"/>
                  <a:pt x="20019" y="3492"/>
                  <a:pt x="19963" y="3579"/>
                </a:cubicBezTo>
                <a:cubicBezTo>
                  <a:pt x="19939" y="3618"/>
                  <a:pt x="19918" y="3654"/>
                  <a:pt x="19893" y="3693"/>
                </a:cubicBezTo>
                <a:cubicBezTo>
                  <a:pt x="19796" y="3840"/>
                  <a:pt x="19692" y="3988"/>
                  <a:pt x="19580" y="4130"/>
                </a:cubicBezTo>
                <a:cubicBezTo>
                  <a:pt x="19552" y="4166"/>
                  <a:pt x="19521" y="4205"/>
                  <a:pt x="19493" y="4241"/>
                </a:cubicBezTo>
                <a:cubicBezTo>
                  <a:pt x="19402" y="4355"/>
                  <a:pt x="19308" y="4469"/>
                  <a:pt x="19207" y="4580"/>
                </a:cubicBezTo>
                <a:cubicBezTo>
                  <a:pt x="19180" y="4611"/>
                  <a:pt x="19152" y="4644"/>
                  <a:pt x="19124" y="4675"/>
                </a:cubicBezTo>
                <a:cubicBezTo>
                  <a:pt x="18998" y="4811"/>
                  <a:pt x="18870" y="4945"/>
                  <a:pt x="18734" y="5076"/>
                </a:cubicBezTo>
                <a:cubicBezTo>
                  <a:pt x="18706" y="5104"/>
                  <a:pt x="18675" y="5129"/>
                  <a:pt x="18647" y="5157"/>
                </a:cubicBezTo>
                <a:cubicBezTo>
                  <a:pt x="18532" y="5262"/>
                  <a:pt x="18417" y="5368"/>
                  <a:pt x="18295" y="5471"/>
                </a:cubicBezTo>
                <a:cubicBezTo>
                  <a:pt x="18257" y="5504"/>
                  <a:pt x="18215" y="5538"/>
                  <a:pt x="18177" y="5571"/>
                </a:cubicBezTo>
                <a:cubicBezTo>
                  <a:pt x="18030" y="5694"/>
                  <a:pt x="17877" y="5813"/>
                  <a:pt x="17720" y="5927"/>
                </a:cubicBezTo>
                <a:cubicBezTo>
                  <a:pt x="17710" y="5933"/>
                  <a:pt x="17703" y="5941"/>
                  <a:pt x="17692" y="5947"/>
                </a:cubicBezTo>
                <a:cubicBezTo>
                  <a:pt x="17543" y="6055"/>
                  <a:pt x="17386" y="6161"/>
                  <a:pt x="17229" y="6264"/>
                </a:cubicBezTo>
                <a:cubicBezTo>
                  <a:pt x="17184" y="6295"/>
                  <a:pt x="17135" y="6325"/>
                  <a:pt x="17086" y="6353"/>
                </a:cubicBezTo>
                <a:cubicBezTo>
                  <a:pt x="16947" y="6442"/>
                  <a:pt x="16804" y="6526"/>
                  <a:pt x="16658" y="6609"/>
                </a:cubicBezTo>
                <a:cubicBezTo>
                  <a:pt x="16623" y="6629"/>
                  <a:pt x="16588" y="6648"/>
                  <a:pt x="16554" y="6668"/>
                </a:cubicBezTo>
                <a:cubicBezTo>
                  <a:pt x="16376" y="6765"/>
                  <a:pt x="16195" y="6860"/>
                  <a:pt x="16010" y="6951"/>
                </a:cubicBezTo>
                <a:cubicBezTo>
                  <a:pt x="15968" y="6974"/>
                  <a:pt x="15923" y="6993"/>
                  <a:pt x="15881" y="7013"/>
                </a:cubicBezTo>
                <a:cubicBezTo>
                  <a:pt x="15718" y="7091"/>
                  <a:pt x="15554" y="7166"/>
                  <a:pt x="15383" y="7235"/>
                </a:cubicBezTo>
                <a:cubicBezTo>
                  <a:pt x="15338" y="7255"/>
                  <a:pt x="15293" y="7274"/>
                  <a:pt x="15244" y="7294"/>
                </a:cubicBezTo>
                <a:cubicBezTo>
                  <a:pt x="15042" y="7377"/>
                  <a:pt x="14837" y="7455"/>
                  <a:pt x="14628" y="7530"/>
                </a:cubicBezTo>
                <a:cubicBezTo>
                  <a:pt x="14586" y="7544"/>
                  <a:pt x="14544" y="7558"/>
                  <a:pt x="14502" y="7572"/>
                </a:cubicBezTo>
                <a:cubicBezTo>
                  <a:pt x="14325" y="7633"/>
                  <a:pt x="14143" y="7689"/>
                  <a:pt x="13959" y="7744"/>
                </a:cubicBezTo>
                <a:cubicBezTo>
                  <a:pt x="13903" y="7761"/>
                  <a:pt x="13851" y="7778"/>
                  <a:pt x="13795" y="7792"/>
                </a:cubicBezTo>
                <a:cubicBezTo>
                  <a:pt x="13576" y="7853"/>
                  <a:pt x="13353" y="7911"/>
                  <a:pt x="13130" y="7962"/>
                </a:cubicBezTo>
                <a:cubicBezTo>
                  <a:pt x="13095" y="7970"/>
                  <a:pt x="13060" y="7975"/>
                  <a:pt x="13025" y="7984"/>
                </a:cubicBezTo>
                <a:cubicBezTo>
                  <a:pt x="12827" y="8028"/>
                  <a:pt x="12628" y="8067"/>
                  <a:pt x="12423" y="8101"/>
                </a:cubicBezTo>
                <a:cubicBezTo>
                  <a:pt x="12364" y="8112"/>
                  <a:pt x="12305" y="8120"/>
                  <a:pt x="12245" y="8131"/>
                </a:cubicBezTo>
                <a:cubicBezTo>
                  <a:pt x="12012" y="8170"/>
                  <a:pt x="11775" y="8204"/>
                  <a:pt x="11538" y="8231"/>
                </a:cubicBezTo>
                <a:cubicBezTo>
                  <a:pt x="11517" y="8234"/>
                  <a:pt x="11497" y="8234"/>
                  <a:pt x="11472" y="8237"/>
                </a:cubicBezTo>
                <a:cubicBezTo>
                  <a:pt x="11253" y="8262"/>
                  <a:pt x="11030" y="8279"/>
                  <a:pt x="10807" y="8293"/>
                </a:cubicBezTo>
                <a:cubicBezTo>
                  <a:pt x="10744" y="8295"/>
                  <a:pt x="10682" y="8301"/>
                  <a:pt x="10619" y="8304"/>
                </a:cubicBezTo>
                <a:cubicBezTo>
                  <a:pt x="10372" y="8315"/>
                  <a:pt x="10128" y="8323"/>
                  <a:pt x="9877" y="8323"/>
                </a:cubicBezTo>
                <a:cubicBezTo>
                  <a:pt x="8717" y="8323"/>
                  <a:pt x="7606" y="8190"/>
                  <a:pt x="6568" y="7942"/>
                </a:cubicBezTo>
                <a:cubicBezTo>
                  <a:pt x="5534" y="7694"/>
                  <a:pt x="4573" y="7333"/>
                  <a:pt x="3713" y="6879"/>
                </a:cubicBezTo>
                <a:cubicBezTo>
                  <a:pt x="2856" y="6425"/>
                  <a:pt x="2104" y="5880"/>
                  <a:pt x="1473" y="5262"/>
                </a:cubicBezTo>
                <a:cubicBezTo>
                  <a:pt x="846" y="4647"/>
                  <a:pt x="348" y="3960"/>
                  <a:pt x="0" y="3222"/>
                </a:cubicBezTo>
                <a:lnTo>
                  <a:pt x="6938" y="17885"/>
                </a:lnTo>
                <a:cubicBezTo>
                  <a:pt x="7192" y="18425"/>
                  <a:pt x="7551" y="18926"/>
                  <a:pt x="7996" y="19374"/>
                </a:cubicBezTo>
                <a:cubicBezTo>
                  <a:pt x="8442" y="19825"/>
                  <a:pt x="8975" y="20220"/>
                  <a:pt x="9578" y="20551"/>
                </a:cubicBezTo>
                <a:cubicBezTo>
                  <a:pt x="10180" y="20882"/>
                  <a:pt x="10852" y="21144"/>
                  <a:pt x="11577" y="21322"/>
                </a:cubicBezTo>
                <a:cubicBezTo>
                  <a:pt x="12301" y="21503"/>
                  <a:pt x="13074" y="21600"/>
                  <a:pt x="13882" y="21600"/>
                </a:cubicBezTo>
                <a:cubicBezTo>
                  <a:pt x="14056" y="21600"/>
                  <a:pt x="14227" y="21594"/>
                  <a:pt x="14398" y="21586"/>
                </a:cubicBezTo>
                <a:cubicBezTo>
                  <a:pt x="14443" y="21583"/>
                  <a:pt x="14485" y="21581"/>
                  <a:pt x="14530" y="21578"/>
                </a:cubicBezTo>
                <a:cubicBezTo>
                  <a:pt x="14687" y="21567"/>
                  <a:pt x="14840" y="21555"/>
                  <a:pt x="14993" y="21539"/>
                </a:cubicBezTo>
                <a:cubicBezTo>
                  <a:pt x="15004" y="21539"/>
                  <a:pt x="15018" y="21536"/>
                  <a:pt x="15032" y="21536"/>
                </a:cubicBezTo>
                <a:cubicBezTo>
                  <a:pt x="15035" y="21536"/>
                  <a:pt x="15038" y="21536"/>
                  <a:pt x="15042" y="21536"/>
                </a:cubicBezTo>
                <a:cubicBezTo>
                  <a:pt x="15209" y="21517"/>
                  <a:pt x="15373" y="21491"/>
                  <a:pt x="15533" y="21464"/>
                </a:cubicBezTo>
                <a:cubicBezTo>
                  <a:pt x="15575" y="21455"/>
                  <a:pt x="15617" y="21450"/>
                  <a:pt x="15658" y="21441"/>
                </a:cubicBezTo>
                <a:cubicBezTo>
                  <a:pt x="15798" y="21416"/>
                  <a:pt x="15937" y="21389"/>
                  <a:pt x="16076" y="21355"/>
                </a:cubicBezTo>
                <a:cubicBezTo>
                  <a:pt x="16094" y="21352"/>
                  <a:pt x="16115" y="21347"/>
                  <a:pt x="16132" y="21344"/>
                </a:cubicBezTo>
                <a:cubicBezTo>
                  <a:pt x="16139" y="21341"/>
                  <a:pt x="16143" y="21341"/>
                  <a:pt x="16150" y="21338"/>
                </a:cubicBezTo>
                <a:cubicBezTo>
                  <a:pt x="16306" y="21302"/>
                  <a:pt x="16459" y="21260"/>
                  <a:pt x="16613" y="21216"/>
                </a:cubicBezTo>
                <a:cubicBezTo>
                  <a:pt x="16651" y="21205"/>
                  <a:pt x="16689" y="21194"/>
                  <a:pt x="16724" y="21183"/>
                </a:cubicBezTo>
                <a:cubicBezTo>
                  <a:pt x="16776" y="21166"/>
                  <a:pt x="16832" y="21152"/>
                  <a:pt x="16888" y="21132"/>
                </a:cubicBezTo>
                <a:cubicBezTo>
                  <a:pt x="16961" y="21107"/>
                  <a:pt x="17031" y="21082"/>
                  <a:pt x="17104" y="21057"/>
                </a:cubicBezTo>
                <a:cubicBezTo>
                  <a:pt x="17125" y="21049"/>
                  <a:pt x="17146" y="21043"/>
                  <a:pt x="17166" y="21038"/>
                </a:cubicBezTo>
                <a:cubicBezTo>
                  <a:pt x="17173" y="21035"/>
                  <a:pt x="17184" y="21032"/>
                  <a:pt x="17191" y="21027"/>
                </a:cubicBezTo>
                <a:cubicBezTo>
                  <a:pt x="17337" y="20974"/>
                  <a:pt x="17480" y="20915"/>
                  <a:pt x="17619" y="20857"/>
                </a:cubicBezTo>
                <a:cubicBezTo>
                  <a:pt x="17651" y="20843"/>
                  <a:pt x="17682" y="20829"/>
                  <a:pt x="17717" y="20815"/>
                </a:cubicBezTo>
                <a:cubicBezTo>
                  <a:pt x="17835" y="20762"/>
                  <a:pt x="17947" y="20710"/>
                  <a:pt x="18061" y="20654"/>
                </a:cubicBezTo>
                <a:cubicBezTo>
                  <a:pt x="18082" y="20643"/>
                  <a:pt x="18103" y="20634"/>
                  <a:pt x="18121" y="20626"/>
                </a:cubicBezTo>
                <a:cubicBezTo>
                  <a:pt x="18131" y="20620"/>
                  <a:pt x="18142" y="20615"/>
                  <a:pt x="18152" y="20609"/>
                </a:cubicBezTo>
                <a:cubicBezTo>
                  <a:pt x="18281" y="20543"/>
                  <a:pt x="18406" y="20476"/>
                  <a:pt x="18532" y="20403"/>
                </a:cubicBezTo>
                <a:cubicBezTo>
                  <a:pt x="18539" y="20401"/>
                  <a:pt x="18546" y="20398"/>
                  <a:pt x="18549" y="20392"/>
                </a:cubicBezTo>
                <a:cubicBezTo>
                  <a:pt x="18567" y="20381"/>
                  <a:pt x="18584" y="20370"/>
                  <a:pt x="18601" y="20359"/>
                </a:cubicBezTo>
                <a:cubicBezTo>
                  <a:pt x="18702" y="20298"/>
                  <a:pt x="18800" y="20236"/>
                  <a:pt x="18897" y="20172"/>
                </a:cubicBezTo>
                <a:cubicBezTo>
                  <a:pt x="18915" y="20161"/>
                  <a:pt x="18936" y="20150"/>
                  <a:pt x="18953" y="20139"/>
                </a:cubicBezTo>
                <a:cubicBezTo>
                  <a:pt x="18967" y="20128"/>
                  <a:pt x="18981" y="20117"/>
                  <a:pt x="18998" y="20108"/>
                </a:cubicBezTo>
                <a:cubicBezTo>
                  <a:pt x="19106" y="20033"/>
                  <a:pt x="19214" y="19958"/>
                  <a:pt x="19319" y="19877"/>
                </a:cubicBezTo>
                <a:cubicBezTo>
                  <a:pt x="19326" y="19875"/>
                  <a:pt x="19329" y="19869"/>
                  <a:pt x="19336" y="19866"/>
                </a:cubicBezTo>
                <a:cubicBezTo>
                  <a:pt x="19336" y="19866"/>
                  <a:pt x="19340" y="19864"/>
                  <a:pt x="19340" y="19864"/>
                </a:cubicBezTo>
                <a:cubicBezTo>
                  <a:pt x="19340" y="19864"/>
                  <a:pt x="19343" y="19861"/>
                  <a:pt x="19343" y="19861"/>
                </a:cubicBezTo>
                <a:cubicBezTo>
                  <a:pt x="19451" y="19777"/>
                  <a:pt x="19556" y="19691"/>
                  <a:pt x="19657" y="19605"/>
                </a:cubicBezTo>
                <a:cubicBezTo>
                  <a:pt x="19667" y="19594"/>
                  <a:pt x="19681" y="19585"/>
                  <a:pt x="19691" y="19574"/>
                </a:cubicBezTo>
                <a:cubicBezTo>
                  <a:pt x="19709" y="19560"/>
                  <a:pt x="19723" y="19546"/>
                  <a:pt x="19737" y="19530"/>
                </a:cubicBezTo>
                <a:cubicBezTo>
                  <a:pt x="19820" y="19454"/>
                  <a:pt x="19900" y="19379"/>
                  <a:pt x="19981" y="19301"/>
                </a:cubicBezTo>
                <a:cubicBezTo>
                  <a:pt x="19994" y="19288"/>
                  <a:pt x="20012" y="19274"/>
                  <a:pt x="20026" y="19260"/>
                </a:cubicBezTo>
                <a:cubicBezTo>
                  <a:pt x="20033" y="19254"/>
                  <a:pt x="20036" y="19249"/>
                  <a:pt x="20043" y="19243"/>
                </a:cubicBezTo>
                <a:cubicBezTo>
                  <a:pt x="20137" y="19148"/>
                  <a:pt x="20228" y="19051"/>
                  <a:pt x="20311" y="18951"/>
                </a:cubicBezTo>
                <a:cubicBezTo>
                  <a:pt x="20318" y="18942"/>
                  <a:pt x="20325" y="18937"/>
                  <a:pt x="20332" y="18929"/>
                </a:cubicBezTo>
                <a:cubicBezTo>
                  <a:pt x="20346" y="18912"/>
                  <a:pt x="20357" y="18895"/>
                  <a:pt x="20371" y="18881"/>
                </a:cubicBezTo>
                <a:cubicBezTo>
                  <a:pt x="20440" y="18801"/>
                  <a:pt x="20506" y="18717"/>
                  <a:pt x="20569" y="18634"/>
                </a:cubicBezTo>
                <a:cubicBezTo>
                  <a:pt x="20583" y="18617"/>
                  <a:pt x="20597" y="18600"/>
                  <a:pt x="20607" y="18583"/>
                </a:cubicBezTo>
                <a:cubicBezTo>
                  <a:pt x="20614" y="18572"/>
                  <a:pt x="20621" y="18561"/>
                  <a:pt x="20628" y="18553"/>
                </a:cubicBezTo>
                <a:cubicBezTo>
                  <a:pt x="20705" y="18447"/>
                  <a:pt x="20778" y="18341"/>
                  <a:pt x="20844" y="18233"/>
                </a:cubicBezTo>
                <a:cubicBezTo>
                  <a:pt x="20848" y="18230"/>
                  <a:pt x="20848" y="18227"/>
                  <a:pt x="20851" y="18224"/>
                </a:cubicBezTo>
                <a:cubicBezTo>
                  <a:pt x="20865" y="18199"/>
                  <a:pt x="20879" y="18174"/>
                  <a:pt x="20893" y="18152"/>
                </a:cubicBezTo>
                <a:cubicBezTo>
                  <a:pt x="20924" y="18096"/>
                  <a:pt x="20959" y="18044"/>
                  <a:pt x="20991" y="17988"/>
                </a:cubicBezTo>
                <a:cubicBezTo>
                  <a:pt x="20998" y="17980"/>
                  <a:pt x="21001" y="17968"/>
                  <a:pt x="21005" y="17960"/>
                </a:cubicBezTo>
                <a:cubicBezTo>
                  <a:pt x="21025" y="17924"/>
                  <a:pt x="21043" y="17888"/>
                  <a:pt x="21060" y="17852"/>
                </a:cubicBezTo>
                <a:cubicBezTo>
                  <a:pt x="21092" y="17793"/>
                  <a:pt x="21119" y="17735"/>
                  <a:pt x="21147" y="17676"/>
                </a:cubicBezTo>
                <a:cubicBezTo>
                  <a:pt x="21154" y="17662"/>
                  <a:pt x="21161" y="17651"/>
                  <a:pt x="21168" y="17637"/>
                </a:cubicBezTo>
                <a:cubicBezTo>
                  <a:pt x="21179" y="17612"/>
                  <a:pt x="21189" y="17584"/>
                  <a:pt x="21200" y="17559"/>
                </a:cubicBezTo>
                <a:cubicBezTo>
                  <a:pt x="21224" y="17501"/>
                  <a:pt x="21248" y="17445"/>
                  <a:pt x="21273" y="17387"/>
                </a:cubicBezTo>
                <a:cubicBezTo>
                  <a:pt x="21290" y="17345"/>
                  <a:pt x="21304" y="17306"/>
                  <a:pt x="21318" y="17264"/>
                </a:cubicBezTo>
                <a:cubicBezTo>
                  <a:pt x="21339" y="17206"/>
                  <a:pt x="21360" y="17148"/>
                  <a:pt x="21377" y="17089"/>
                </a:cubicBezTo>
                <a:cubicBezTo>
                  <a:pt x="21384" y="17067"/>
                  <a:pt x="21395" y="17045"/>
                  <a:pt x="21402" y="17022"/>
                </a:cubicBezTo>
                <a:cubicBezTo>
                  <a:pt x="21409" y="17003"/>
                  <a:pt x="21412" y="16983"/>
                  <a:pt x="21415" y="16964"/>
                </a:cubicBezTo>
                <a:cubicBezTo>
                  <a:pt x="21433" y="16905"/>
                  <a:pt x="21447" y="16844"/>
                  <a:pt x="21464" y="16786"/>
                </a:cubicBezTo>
                <a:cubicBezTo>
                  <a:pt x="21475" y="16747"/>
                  <a:pt x="21485" y="16705"/>
                  <a:pt x="21496" y="166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9FAB1D7-4C9F-4D0A-BB64-F71B82C29FE0}"/>
              </a:ext>
            </a:extLst>
          </p:cNvPr>
          <p:cNvSpPr/>
          <p:nvPr/>
        </p:nvSpPr>
        <p:spPr>
          <a:xfrm>
            <a:off x="4314904" y="2206176"/>
            <a:ext cx="1612031" cy="147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11082" y="0"/>
                </a:moveTo>
                <a:cubicBezTo>
                  <a:pt x="12530" y="0"/>
                  <a:pt x="13905" y="286"/>
                  <a:pt x="15150" y="810"/>
                </a:cubicBezTo>
                <a:cubicBezTo>
                  <a:pt x="16400" y="1333"/>
                  <a:pt x="17524" y="2089"/>
                  <a:pt x="18467" y="3033"/>
                </a:cubicBezTo>
                <a:cubicBezTo>
                  <a:pt x="19413" y="3976"/>
                  <a:pt x="20182" y="5107"/>
                  <a:pt x="20711" y="6371"/>
                </a:cubicBezTo>
                <a:cubicBezTo>
                  <a:pt x="21244" y="7643"/>
                  <a:pt x="21536" y="9045"/>
                  <a:pt x="21529" y="10531"/>
                </a:cubicBezTo>
                <a:cubicBezTo>
                  <a:pt x="21522" y="12024"/>
                  <a:pt x="21212" y="13460"/>
                  <a:pt x="20656" y="14774"/>
                </a:cubicBezTo>
                <a:cubicBezTo>
                  <a:pt x="20095" y="16096"/>
                  <a:pt x="19284" y="17291"/>
                  <a:pt x="18286" y="18300"/>
                </a:cubicBezTo>
                <a:cubicBezTo>
                  <a:pt x="17280" y="19316"/>
                  <a:pt x="16083" y="20137"/>
                  <a:pt x="14757" y="20710"/>
                </a:cubicBezTo>
                <a:cubicBezTo>
                  <a:pt x="13428" y="21283"/>
                  <a:pt x="11970" y="21600"/>
                  <a:pt x="10445" y="21600"/>
                </a:cubicBezTo>
                <a:cubicBezTo>
                  <a:pt x="8921" y="21600"/>
                  <a:pt x="7484" y="21283"/>
                  <a:pt x="6186" y="20710"/>
                </a:cubicBezTo>
                <a:cubicBezTo>
                  <a:pt x="4895" y="20137"/>
                  <a:pt x="3747" y="19316"/>
                  <a:pt x="2800" y="18300"/>
                </a:cubicBezTo>
                <a:cubicBezTo>
                  <a:pt x="1860" y="17291"/>
                  <a:pt x="1123" y="16096"/>
                  <a:pt x="639" y="14774"/>
                </a:cubicBezTo>
                <a:cubicBezTo>
                  <a:pt x="159" y="13460"/>
                  <a:pt x="-64" y="12028"/>
                  <a:pt x="16" y="10531"/>
                </a:cubicBezTo>
                <a:cubicBezTo>
                  <a:pt x="96" y="9045"/>
                  <a:pt x="472" y="7639"/>
                  <a:pt x="1081" y="6371"/>
                </a:cubicBezTo>
                <a:cubicBezTo>
                  <a:pt x="1683" y="5107"/>
                  <a:pt x="2518" y="3976"/>
                  <a:pt x="3520" y="3033"/>
                </a:cubicBezTo>
                <a:cubicBezTo>
                  <a:pt x="4519" y="2093"/>
                  <a:pt x="5688" y="1333"/>
                  <a:pt x="6966" y="810"/>
                </a:cubicBezTo>
                <a:cubicBezTo>
                  <a:pt x="8243" y="286"/>
                  <a:pt x="9631" y="0"/>
                  <a:pt x="110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A9F5A96-4146-418A-92C4-F90E291FC72F}"/>
              </a:ext>
            </a:extLst>
          </p:cNvPr>
          <p:cNvSpPr/>
          <p:nvPr/>
        </p:nvSpPr>
        <p:spPr>
          <a:xfrm>
            <a:off x="5229463" y="3556038"/>
            <a:ext cx="1689304" cy="1619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10771" y="0"/>
                </a:moveTo>
                <a:cubicBezTo>
                  <a:pt x="12219" y="0"/>
                  <a:pt x="13600" y="288"/>
                  <a:pt x="14862" y="806"/>
                </a:cubicBezTo>
                <a:cubicBezTo>
                  <a:pt x="16127" y="1327"/>
                  <a:pt x="17270" y="2085"/>
                  <a:pt x="18243" y="3023"/>
                </a:cubicBezTo>
                <a:cubicBezTo>
                  <a:pt x="19219" y="3968"/>
                  <a:pt x="20020" y="5098"/>
                  <a:pt x="20584" y="6359"/>
                </a:cubicBezTo>
                <a:cubicBezTo>
                  <a:pt x="21156" y="7627"/>
                  <a:pt x="21488" y="9031"/>
                  <a:pt x="21527" y="10519"/>
                </a:cubicBezTo>
                <a:cubicBezTo>
                  <a:pt x="21564" y="12013"/>
                  <a:pt x="21298" y="13448"/>
                  <a:pt x="20780" y="14761"/>
                </a:cubicBezTo>
                <a:cubicBezTo>
                  <a:pt x="20259" y="16082"/>
                  <a:pt x="19485" y="17281"/>
                  <a:pt x="18512" y="18292"/>
                </a:cubicBezTo>
                <a:cubicBezTo>
                  <a:pt x="17536" y="19307"/>
                  <a:pt x="16360" y="20134"/>
                  <a:pt x="15048" y="20707"/>
                </a:cubicBezTo>
                <a:cubicBezTo>
                  <a:pt x="13733" y="21280"/>
                  <a:pt x="12282" y="21600"/>
                  <a:pt x="10754" y="21600"/>
                </a:cubicBezTo>
                <a:cubicBezTo>
                  <a:pt x="9230" y="21600"/>
                  <a:pt x="7778" y="21280"/>
                  <a:pt x="6463" y="20707"/>
                </a:cubicBezTo>
                <a:cubicBezTo>
                  <a:pt x="5151" y="20134"/>
                  <a:pt x="3979" y="19310"/>
                  <a:pt x="3006" y="18292"/>
                </a:cubicBezTo>
                <a:cubicBezTo>
                  <a:pt x="2036" y="17281"/>
                  <a:pt x="1263" y="16082"/>
                  <a:pt x="744" y="14761"/>
                </a:cubicBezTo>
                <a:cubicBezTo>
                  <a:pt x="230" y="13448"/>
                  <a:pt x="-36" y="12013"/>
                  <a:pt x="4" y="10519"/>
                </a:cubicBezTo>
                <a:cubicBezTo>
                  <a:pt x="44" y="9035"/>
                  <a:pt x="379" y="7627"/>
                  <a:pt x="954" y="6359"/>
                </a:cubicBezTo>
                <a:cubicBezTo>
                  <a:pt x="1522" y="5098"/>
                  <a:pt x="2325" y="3968"/>
                  <a:pt x="3302" y="3023"/>
                </a:cubicBezTo>
                <a:cubicBezTo>
                  <a:pt x="4275" y="2085"/>
                  <a:pt x="5420" y="1327"/>
                  <a:pt x="6686" y="806"/>
                </a:cubicBezTo>
                <a:cubicBezTo>
                  <a:pt x="7941" y="288"/>
                  <a:pt x="9323" y="0"/>
                  <a:pt x="1077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FACB388-2A47-4DFA-AF19-FAA9DFE2C77C}"/>
              </a:ext>
            </a:extLst>
          </p:cNvPr>
          <p:cNvSpPr/>
          <p:nvPr/>
        </p:nvSpPr>
        <p:spPr>
          <a:xfrm>
            <a:off x="5246284" y="4536667"/>
            <a:ext cx="1640779" cy="1432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9" y="519"/>
                </a:moveTo>
                <a:cubicBezTo>
                  <a:pt x="21446" y="574"/>
                  <a:pt x="21429" y="633"/>
                  <a:pt x="21411" y="688"/>
                </a:cubicBezTo>
                <a:cubicBezTo>
                  <a:pt x="21381" y="805"/>
                  <a:pt x="21346" y="919"/>
                  <a:pt x="21312" y="1033"/>
                </a:cubicBezTo>
                <a:cubicBezTo>
                  <a:pt x="21291" y="1100"/>
                  <a:pt x="21271" y="1163"/>
                  <a:pt x="21250" y="1230"/>
                </a:cubicBezTo>
                <a:cubicBezTo>
                  <a:pt x="21216" y="1336"/>
                  <a:pt x="21182" y="1438"/>
                  <a:pt x="21147" y="1540"/>
                </a:cubicBezTo>
                <a:cubicBezTo>
                  <a:pt x="21123" y="1607"/>
                  <a:pt x="21099" y="1678"/>
                  <a:pt x="21072" y="1744"/>
                </a:cubicBezTo>
                <a:cubicBezTo>
                  <a:pt x="21034" y="1843"/>
                  <a:pt x="20996" y="1941"/>
                  <a:pt x="20959" y="2039"/>
                </a:cubicBezTo>
                <a:cubicBezTo>
                  <a:pt x="20935" y="2094"/>
                  <a:pt x="20914" y="2153"/>
                  <a:pt x="20890" y="2208"/>
                </a:cubicBezTo>
                <a:cubicBezTo>
                  <a:pt x="20797" y="2436"/>
                  <a:pt x="20698" y="2660"/>
                  <a:pt x="20592" y="2876"/>
                </a:cubicBezTo>
                <a:cubicBezTo>
                  <a:pt x="20578" y="2907"/>
                  <a:pt x="20561" y="2939"/>
                  <a:pt x="20547" y="2966"/>
                </a:cubicBezTo>
                <a:cubicBezTo>
                  <a:pt x="20441" y="3178"/>
                  <a:pt x="20331" y="3390"/>
                  <a:pt x="20214" y="3599"/>
                </a:cubicBezTo>
                <a:cubicBezTo>
                  <a:pt x="20204" y="3618"/>
                  <a:pt x="20194" y="3638"/>
                  <a:pt x="20180" y="3658"/>
                </a:cubicBezTo>
                <a:cubicBezTo>
                  <a:pt x="20057" y="3870"/>
                  <a:pt x="19930" y="4078"/>
                  <a:pt x="19796" y="4282"/>
                </a:cubicBezTo>
                <a:cubicBezTo>
                  <a:pt x="19772" y="4322"/>
                  <a:pt x="19744" y="4361"/>
                  <a:pt x="19720" y="4400"/>
                </a:cubicBezTo>
                <a:cubicBezTo>
                  <a:pt x="19587" y="4597"/>
                  <a:pt x="19449" y="4793"/>
                  <a:pt x="19305" y="4982"/>
                </a:cubicBezTo>
                <a:cubicBezTo>
                  <a:pt x="19281" y="5013"/>
                  <a:pt x="19254" y="5048"/>
                  <a:pt x="19230" y="5080"/>
                </a:cubicBezTo>
                <a:cubicBezTo>
                  <a:pt x="19082" y="5268"/>
                  <a:pt x="18935" y="5453"/>
                  <a:pt x="18777" y="5630"/>
                </a:cubicBezTo>
                <a:cubicBezTo>
                  <a:pt x="18774" y="5634"/>
                  <a:pt x="18767" y="5642"/>
                  <a:pt x="18763" y="5646"/>
                </a:cubicBezTo>
                <a:cubicBezTo>
                  <a:pt x="18606" y="5826"/>
                  <a:pt x="18438" y="5999"/>
                  <a:pt x="18269" y="6168"/>
                </a:cubicBezTo>
                <a:cubicBezTo>
                  <a:pt x="18239" y="6199"/>
                  <a:pt x="18208" y="6231"/>
                  <a:pt x="18177" y="6262"/>
                </a:cubicBezTo>
                <a:cubicBezTo>
                  <a:pt x="18012" y="6423"/>
                  <a:pt x="17841" y="6581"/>
                  <a:pt x="17669" y="6734"/>
                </a:cubicBezTo>
                <a:cubicBezTo>
                  <a:pt x="17635" y="6761"/>
                  <a:pt x="17604" y="6789"/>
                  <a:pt x="17570" y="6820"/>
                </a:cubicBezTo>
                <a:cubicBezTo>
                  <a:pt x="17388" y="6973"/>
                  <a:pt x="17203" y="7127"/>
                  <a:pt x="17011" y="7268"/>
                </a:cubicBezTo>
                <a:cubicBezTo>
                  <a:pt x="17011" y="7268"/>
                  <a:pt x="17007" y="7268"/>
                  <a:pt x="17007" y="7272"/>
                </a:cubicBezTo>
                <a:cubicBezTo>
                  <a:pt x="16805" y="7421"/>
                  <a:pt x="16595" y="7563"/>
                  <a:pt x="16386" y="7700"/>
                </a:cubicBezTo>
                <a:cubicBezTo>
                  <a:pt x="16355" y="7720"/>
                  <a:pt x="16324" y="7740"/>
                  <a:pt x="16294" y="7759"/>
                </a:cubicBezTo>
                <a:cubicBezTo>
                  <a:pt x="16091" y="7889"/>
                  <a:pt x="15882" y="8007"/>
                  <a:pt x="15669" y="8121"/>
                </a:cubicBezTo>
                <a:cubicBezTo>
                  <a:pt x="15628" y="8140"/>
                  <a:pt x="15590" y="8164"/>
                  <a:pt x="15549" y="8183"/>
                </a:cubicBezTo>
                <a:cubicBezTo>
                  <a:pt x="15337" y="8293"/>
                  <a:pt x="15120" y="8400"/>
                  <a:pt x="14901" y="8498"/>
                </a:cubicBezTo>
                <a:cubicBezTo>
                  <a:pt x="14867" y="8513"/>
                  <a:pt x="14832" y="8525"/>
                  <a:pt x="14798" y="8541"/>
                </a:cubicBezTo>
                <a:cubicBezTo>
                  <a:pt x="14565" y="8639"/>
                  <a:pt x="14332" y="8733"/>
                  <a:pt x="14091" y="8816"/>
                </a:cubicBezTo>
                <a:cubicBezTo>
                  <a:pt x="14091" y="8816"/>
                  <a:pt x="14091" y="8816"/>
                  <a:pt x="14091" y="8816"/>
                </a:cubicBezTo>
                <a:cubicBezTo>
                  <a:pt x="13851" y="8899"/>
                  <a:pt x="13608" y="8969"/>
                  <a:pt x="13361" y="9032"/>
                </a:cubicBezTo>
                <a:cubicBezTo>
                  <a:pt x="13326" y="9040"/>
                  <a:pt x="13289" y="9052"/>
                  <a:pt x="13254" y="9060"/>
                </a:cubicBezTo>
                <a:cubicBezTo>
                  <a:pt x="13018" y="9119"/>
                  <a:pt x="12778" y="9170"/>
                  <a:pt x="12537" y="9213"/>
                </a:cubicBezTo>
                <a:cubicBezTo>
                  <a:pt x="12469" y="9225"/>
                  <a:pt x="12404" y="9236"/>
                  <a:pt x="12335" y="9248"/>
                </a:cubicBezTo>
                <a:cubicBezTo>
                  <a:pt x="12273" y="9256"/>
                  <a:pt x="12212" y="9268"/>
                  <a:pt x="12150" y="9276"/>
                </a:cubicBezTo>
                <a:cubicBezTo>
                  <a:pt x="12057" y="9287"/>
                  <a:pt x="11965" y="9299"/>
                  <a:pt x="11872" y="9311"/>
                </a:cubicBezTo>
                <a:cubicBezTo>
                  <a:pt x="11814" y="9319"/>
                  <a:pt x="11752" y="9323"/>
                  <a:pt x="11694" y="9331"/>
                </a:cubicBezTo>
                <a:cubicBezTo>
                  <a:pt x="11591" y="9339"/>
                  <a:pt x="11488" y="9346"/>
                  <a:pt x="11385" y="9354"/>
                </a:cubicBezTo>
                <a:cubicBezTo>
                  <a:pt x="11333" y="9358"/>
                  <a:pt x="11285" y="9362"/>
                  <a:pt x="11234" y="9362"/>
                </a:cubicBezTo>
                <a:cubicBezTo>
                  <a:pt x="11080" y="9370"/>
                  <a:pt x="10925" y="9374"/>
                  <a:pt x="10767" y="9374"/>
                </a:cubicBezTo>
                <a:cubicBezTo>
                  <a:pt x="9461" y="9374"/>
                  <a:pt x="8209" y="9126"/>
                  <a:pt x="7042" y="8671"/>
                </a:cubicBezTo>
                <a:cubicBezTo>
                  <a:pt x="5879" y="8215"/>
                  <a:pt x="4809" y="7555"/>
                  <a:pt x="3862" y="6730"/>
                </a:cubicBezTo>
                <a:cubicBezTo>
                  <a:pt x="2919" y="5909"/>
                  <a:pt x="2103" y="4923"/>
                  <a:pt x="1448" y="3815"/>
                </a:cubicBezTo>
                <a:cubicBezTo>
                  <a:pt x="796" y="2711"/>
                  <a:pt x="302" y="1489"/>
                  <a:pt x="0" y="185"/>
                </a:cubicBezTo>
                <a:cubicBezTo>
                  <a:pt x="1153" y="5158"/>
                  <a:pt x="2302" y="10132"/>
                  <a:pt x="3454" y="15102"/>
                </a:cubicBezTo>
                <a:cubicBezTo>
                  <a:pt x="3670" y="16029"/>
                  <a:pt x="4013" y="16897"/>
                  <a:pt x="4470" y="17679"/>
                </a:cubicBezTo>
                <a:cubicBezTo>
                  <a:pt x="4926" y="18461"/>
                  <a:pt x="5488" y="19160"/>
                  <a:pt x="6140" y="19738"/>
                </a:cubicBezTo>
                <a:cubicBezTo>
                  <a:pt x="6792" y="20319"/>
                  <a:pt x="7529" y="20783"/>
                  <a:pt x="8325" y="21105"/>
                </a:cubicBezTo>
                <a:cubicBezTo>
                  <a:pt x="9124" y="21423"/>
                  <a:pt x="9982" y="21600"/>
                  <a:pt x="10877" y="21600"/>
                </a:cubicBezTo>
                <a:cubicBezTo>
                  <a:pt x="11090" y="21600"/>
                  <a:pt x="11303" y="21588"/>
                  <a:pt x="11512" y="21569"/>
                </a:cubicBezTo>
                <a:cubicBezTo>
                  <a:pt x="11580" y="21561"/>
                  <a:pt x="11649" y="21549"/>
                  <a:pt x="11718" y="21541"/>
                </a:cubicBezTo>
                <a:cubicBezTo>
                  <a:pt x="11827" y="21529"/>
                  <a:pt x="11937" y="21518"/>
                  <a:pt x="12043" y="21498"/>
                </a:cubicBezTo>
                <a:cubicBezTo>
                  <a:pt x="12074" y="21494"/>
                  <a:pt x="12102" y="21486"/>
                  <a:pt x="12133" y="21478"/>
                </a:cubicBezTo>
                <a:cubicBezTo>
                  <a:pt x="12211" y="21463"/>
                  <a:pt x="12290" y="21443"/>
                  <a:pt x="12369" y="21427"/>
                </a:cubicBezTo>
                <a:cubicBezTo>
                  <a:pt x="12493" y="21400"/>
                  <a:pt x="12616" y="21368"/>
                  <a:pt x="12740" y="21337"/>
                </a:cubicBezTo>
                <a:cubicBezTo>
                  <a:pt x="12819" y="21313"/>
                  <a:pt x="12901" y="21290"/>
                  <a:pt x="12980" y="21262"/>
                </a:cubicBezTo>
                <a:cubicBezTo>
                  <a:pt x="13038" y="21242"/>
                  <a:pt x="13100" y="21227"/>
                  <a:pt x="13158" y="21207"/>
                </a:cubicBezTo>
                <a:cubicBezTo>
                  <a:pt x="13217" y="21187"/>
                  <a:pt x="13275" y="21160"/>
                  <a:pt x="13333" y="21136"/>
                </a:cubicBezTo>
                <a:cubicBezTo>
                  <a:pt x="13378" y="21121"/>
                  <a:pt x="13422" y="21109"/>
                  <a:pt x="13463" y="21089"/>
                </a:cubicBezTo>
                <a:cubicBezTo>
                  <a:pt x="13498" y="21077"/>
                  <a:pt x="13529" y="21058"/>
                  <a:pt x="13563" y="21042"/>
                </a:cubicBezTo>
                <a:cubicBezTo>
                  <a:pt x="13680" y="20991"/>
                  <a:pt x="13796" y="20940"/>
                  <a:pt x="13909" y="20885"/>
                </a:cubicBezTo>
                <a:cubicBezTo>
                  <a:pt x="13981" y="20850"/>
                  <a:pt x="14054" y="20818"/>
                  <a:pt x="14122" y="20779"/>
                </a:cubicBezTo>
                <a:cubicBezTo>
                  <a:pt x="14150" y="20767"/>
                  <a:pt x="14174" y="20755"/>
                  <a:pt x="14201" y="20740"/>
                </a:cubicBezTo>
                <a:cubicBezTo>
                  <a:pt x="14297" y="20689"/>
                  <a:pt x="14390" y="20626"/>
                  <a:pt x="14486" y="20571"/>
                </a:cubicBezTo>
                <a:cubicBezTo>
                  <a:pt x="14544" y="20535"/>
                  <a:pt x="14602" y="20504"/>
                  <a:pt x="14657" y="20469"/>
                </a:cubicBezTo>
                <a:cubicBezTo>
                  <a:pt x="14829" y="20359"/>
                  <a:pt x="15000" y="20241"/>
                  <a:pt x="15165" y="20115"/>
                </a:cubicBezTo>
                <a:cubicBezTo>
                  <a:pt x="15165" y="20115"/>
                  <a:pt x="15165" y="20115"/>
                  <a:pt x="15165" y="20115"/>
                </a:cubicBezTo>
                <a:cubicBezTo>
                  <a:pt x="15168" y="20111"/>
                  <a:pt x="15172" y="20111"/>
                  <a:pt x="15175" y="20107"/>
                </a:cubicBezTo>
                <a:cubicBezTo>
                  <a:pt x="15319" y="19997"/>
                  <a:pt x="15456" y="19883"/>
                  <a:pt x="15594" y="19765"/>
                </a:cubicBezTo>
                <a:cubicBezTo>
                  <a:pt x="15607" y="19754"/>
                  <a:pt x="15621" y="19738"/>
                  <a:pt x="15638" y="19722"/>
                </a:cubicBezTo>
                <a:cubicBezTo>
                  <a:pt x="15652" y="19710"/>
                  <a:pt x="15662" y="19702"/>
                  <a:pt x="15676" y="19691"/>
                </a:cubicBezTo>
                <a:cubicBezTo>
                  <a:pt x="15714" y="19655"/>
                  <a:pt x="15748" y="19620"/>
                  <a:pt x="15782" y="19585"/>
                </a:cubicBezTo>
                <a:cubicBezTo>
                  <a:pt x="15854" y="19518"/>
                  <a:pt x="15930" y="19451"/>
                  <a:pt x="15998" y="19380"/>
                </a:cubicBezTo>
                <a:cubicBezTo>
                  <a:pt x="16026" y="19353"/>
                  <a:pt x="16053" y="19317"/>
                  <a:pt x="16081" y="19290"/>
                </a:cubicBezTo>
                <a:cubicBezTo>
                  <a:pt x="16136" y="19235"/>
                  <a:pt x="16187" y="19176"/>
                  <a:pt x="16239" y="19121"/>
                </a:cubicBezTo>
                <a:cubicBezTo>
                  <a:pt x="16283" y="19070"/>
                  <a:pt x="16335" y="19023"/>
                  <a:pt x="16379" y="18972"/>
                </a:cubicBezTo>
                <a:cubicBezTo>
                  <a:pt x="16420" y="18925"/>
                  <a:pt x="16458" y="18870"/>
                  <a:pt x="16499" y="18822"/>
                </a:cubicBezTo>
                <a:cubicBezTo>
                  <a:pt x="16551" y="18764"/>
                  <a:pt x="16599" y="18701"/>
                  <a:pt x="16647" y="18638"/>
                </a:cubicBezTo>
                <a:cubicBezTo>
                  <a:pt x="16674" y="18602"/>
                  <a:pt x="16705" y="18567"/>
                  <a:pt x="16732" y="18532"/>
                </a:cubicBezTo>
                <a:cubicBezTo>
                  <a:pt x="16787" y="18457"/>
                  <a:pt x="16839" y="18378"/>
                  <a:pt x="16894" y="18304"/>
                </a:cubicBezTo>
                <a:cubicBezTo>
                  <a:pt x="16935" y="18245"/>
                  <a:pt x="16979" y="18182"/>
                  <a:pt x="17021" y="18123"/>
                </a:cubicBezTo>
                <a:cubicBezTo>
                  <a:pt x="17034" y="18104"/>
                  <a:pt x="17051" y="18084"/>
                  <a:pt x="17065" y="18060"/>
                </a:cubicBezTo>
                <a:cubicBezTo>
                  <a:pt x="17144" y="17938"/>
                  <a:pt x="17216" y="17813"/>
                  <a:pt x="17292" y="17687"/>
                </a:cubicBezTo>
                <a:cubicBezTo>
                  <a:pt x="17309" y="17656"/>
                  <a:pt x="17333" y="17624"/>
                  <a:pt x="17350" y="17593"/>
                </a:cubicBezTo>
                <a:cubicBezTo>
                  <a:pt x="17353" y="17589"/>
                  <a:pt x="17353" y="17585"/>
                  <a:pt x="17357" y="17577"/>
                </a:cubicBezTo>
                <a:cubicBezTo>
                  <a:pt x="17360" y="17573"/>
                  <a:pt x="17364" y="17565"/>
                  <a:pt x="17367" y="17561"/>
                </a:cubicBezTo>
                <a:cubicBezTo>
                  <a:pt x="17463" y="17392"/>
                  <a:pt x="17552" y="17216"/>
                  <a:pt x="17638" y="17039"/>
                </a:cubicBezTo>
                <a:cubicBezTo>
                  <a:pt x="17645" y="17027"/>
                  <a:pt x="17648" y="17015"/>
                  <a:pt x="17652" y="17003"/>
                </a:cubicBezTo>
                <a:cubicBezTo>
                  <a:pt x="17676" y="16948"/>
                  <a:pt x="17700" y="16893"/>
                  <a:pt x="17724" y="16842"/>
                </a:cubicBezTo>
                <a:cubicBezTo>
                  <a:pt x="17775" y="16728"/>
                  <a:pt x="17830" y="16615"/>
                  <a:pt x="17878" y="16497"/>
                </a:cubicBezTo>
                <a:cubicBezTo>
                  <a:pt x="17892" y="16457"/>
                  <a:pt x="17906" y="16422"/>
                  <a:pt x="17923" y="16383"/>
                </a:cubicBezTo>
                <a:cubicBezTo>
                  <a:pt x="17937" y="16347"/>
                  <a:pt x="17950" y="16316"/>
                  <a:pt x="17961" y="16281"/>
                </a:cubicBezTo>
                <a:cubicBezTo>
                  <a:pt x="17981" y="16229"/>
                  <a:pt x="18002" y="16178"/>
                  <a:pt x="18019" y="16127"/>
                </a:cubicBezTo>
                <a:cubicBezTo>
                  <a:pt x="18063" y="16002"/>
                  <a:pt x="18105" y="15876"/>
                  <a:pt x="18142" y="15750"/>
                </a:cubicBezTo>
                <a:cubicBezTo>
                  <a:pt x="18149" y="15731"/>
                  <a:pt x="18153" y="15711"/>
                  <a:pt x="18160" y="15695"/>
                </a:cubicBezTo>
                <a:cubicBezTo>
                  <a:pt x="18166" y="15668"/>
                  <a:pt x="18173" y="15640"/>
                  <a:pt x="18184" y="15613"/>
                </a:cubicBezTo>
                <a:cubicBezTo>
                  <a:pt x="18208" y="15530"/>
                  <a:pt x="18232" y="15448"/>
                  <a:pt x="18256" y="15365"/>
                </a:cubicBezTo>
                <a:cubicBezTo>
                  <a:pt x="18290" y="15236"/>
                  <a:pt x="18321" y="15106"/>
                  <a:pt x="18348" y="14972"/>
                </a:cubicBezTo>
                <a:lnTo>
                  <a:pt x="21600" y="0"/>
                </a:lnTo>
                <a:cubicBezTo>
                  <a:pt x="21549" y="173"/>
                  <a:pt x="21508" y="346"/>
                  <a:pt x="21459" y="51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AA509E6-BC1C-47A6-8880-066E57193481}"/>
              </a:ext>
            </a:extLst>
          </p:cNvPr>
          <p:cNvGrpSpPr/>
          <p:nvPr/>
        </p:nvGrpSpPr>
        <p:grpSpPr>
          <a:xfrm>
            <a:off x="8921977" y="3670155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EDE8A81-A2E2-41D9-B00B-0493673D738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943A982-5001-45A6-AB8C-D9163FE7EB8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E1ABC81-904B-4D69-B5F5-05ECBEAF160B}"/>
              </a:ext>
            </a:extLst>
          </p:cNvPr>
          <p:cNvGrpSpPr/>
          <p:nvPr/>
        </p:nvGrpSpPr>
        <p:grpSpPr>
          <a:xfrm>
            <a:off x="332936" y="3670155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57162B-005F-445C-A6D8-CEDF867A819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FAC4972-CBC3-4ACA-BA19-EB773D4EB92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498FB-2A5E-4936-9756-A99727A47447}"/>
              </a:ext>
            </a:extLst>
          </p:cNvPr>
          <p:cNvGrpSpPr/>
          <p:nvPr/>
        </p:nvGrpSpPr>
        <p:grpSpPr>
          <a:xfrm>
            <a:off x="8929772" y="1965061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81514D-B39B-4A09-AF9A-F4F84E3D56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A117810-CD39-4EBD-9B14-340B44D016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9B60E9B-7C4A-4E41-9A51-B236868E3C25}"/>
              </a:ext>
            </a:extLst>
          </p:cNvPr>
          <p:cNvGrpSpPr/>
          <p:nvPr/>
        </p:nvGrpSpPr>
        <p:grpSpPr>
          <a:xfrm>
            <a:off x="340731" y="1965061"/>
            <a:ext cx="2937088" cy="1290153"/>
            <a:chOff x="332936" y="262776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5CF6BD2-7AB0-46BA-9C12-06B6C15939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FF9893D-F43C-44BB-90D2-F396D0ACD1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5" name="Graphic 4" descr="Head with gears">
            <a:extLst>
              <a:ext uri="{FF2B5EF4-FFF2-40B4-BE49-F238E27FC236}">
                <a16:creationId xmlns:a16="http://schemas.microsoft.com/office/drawing/2014/main" id="{850F60A7-0172-4676-8797-E561FFC20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1654" y="1023677"/>
            <a:ext cx="1113041" cy="1113041"/>
          </a:xfrm>
          <a:prstGeom prst="rect">
            <a:avLst/>
          </a:prstGeom>
        </p:spPr>
      </p:pic>
      <p:pic>
        <p:nvPicPr>
          <p:cNvPr id="7" name="Graphic 6" descr="Research">
            <a:extLst>
              <a:ext uri="{FF2B5EF4-FFF2-40B4-BE49-F238E27FC236}">
                <a16:creationId xmlns:a16="http://schemas.microsoft.com/office/drawing/2014/main" id="{BD0DE1CE-BA72-4FA4-90A1-58316F552C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9347" y="2396570"/>
            <a:ext cx="1113041" cy="1113041"/>
          </a:xfrm>
          <a:prstGeom prst="rect">
            <a:avLst/>
          </a:prstGeom>
        </p:spPr>
      </p:pic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CE9CE9E5-B860-4411-B177-C9A6B202E2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5324" y="2402962"/>
            <a:ext cx="1113041" cy="1113041"/>
          </a:xfrm>
          <a:prstGeom prst="rect">
            <a:avLst/>
          </a:prstGeom>
        </p:spPr>
      </p:pic>
      <p:pic>
        <p:nvPicPr>
          <p:cNvPr id="11" name="Graphic 10" descr="Unlock">
            <a:extLst>
              <a:ext uri="{FF2B5EF4-FFF2-40B4-BE49-F238E27FC236}">
                <a16:creationId xmlns:a16="http://schemas.microsoft.com/office/drawing/2014/main" id="{BB82B43D-83ED-4215-85C3-B2F5CDB8CB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49442" y="3796435"/>
            <a:ext cx="1113041" cy="1113041"/>
          </a:xfrm>
          <a:prstGeom prst="rect">
            <a:avLst/>
          </a:prstGeom>
        </p:spPr>
      </p:pic>
      <p:pic>
        <p:nvPicPr>
          <p:cNvPr id="32" name="Graphic 31" descr="Head with gears">
            <a:extLst>
              <a:ext uri="{FF2B5EF4-FFF2-40B4-BE49-F238E27FC236}">
                <a16:creationId xmlns:a16="http://schemas.microsoft.com/office/drawing/2014/main" id="{79065F2A-C922-4FCD-B0A2-8FE6B24F9F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75580" y="1930480"/>
            <a:ext cx="530825" cy="530825"/>
          </a:xfrm>
          <a:prstGeom prst="rect">
            <a:avLst/>
          </a:prstGeom>
        </p:spPr>
      </p:pic>
      <p:pic>
        <p:nvPicPr>
          <p:cNvPr id="33" name="Graphic 32" descr="Atom">
            <a:extLst>
              <a:ext uri="{FF2B5EF4-FFF2-40B4-BE49-F238E27FC236}">
                <a16:creationId xmlns:a16="http://schemas.microsoft.com/office/drawing/2014/main" id="{53DFD0C9-FDAF-4023-B539-557F9C7CFF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75580" y="3635573"/>
            <a:ext cx="530825" cy="530825"/>
          </a:xfrm>
          <a:prstGeom prst="rect">
            <a:avLst/>
          </a:prstGeom>
        </p:spPr>
      </p:pic>
      <p:pic>
        <p:nvPicPr>
          <p:cNvPr id="34" name="Graphic 33" descr="Research">
            <a:extLst>
              <a:ext uri="{FF2B5EF4-FFF2-40B4-BE49-F238E27FC236}">
                <a16:creationId xmlns:a16="http://schemas.microsoft.com/office/drawing/2014/main" id="{2EBFE38D-B3C7-4EA7-9C9C-0DEF3CDF0D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5596" y="1940763"/>
            <a:ext cx="530825" cy="530825"/>
          </a:xfrm>
          <a:prstGeom prst="rect">
            <a:avLst/>
          </a:prstGeom>
        </p:spPr>
      </p:pic>
      <p:pic>
        <p:nvPicPr>
          <p:cNvPr id="35" name="Graphic 34" descr="Unlock">
            <a:extLst>
              <a:ext uri="{FF2B5EF4-FFF2-40B4-BE49-F238E27FC236}">
                <a16:creationId xmlns:a16="http://schemas.microsoft.com/office/drawing/2014/main" id="{7BA5F517-9FA2-48F9-A3E4-50F80D88D63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5596" y="3635574"/>
            <a:ext cx="530825" cy="5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Four Pillars for PowerPoint</a:t>
            </a: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C888393F-8DDA-4249-92A1-07720ECDFFD7}"/>
              </a:ext>
            </a:extLst>
          </p:cNvPr>
          <p:cNvSpPr/>
          <p:nvPr/>
        </p:nvSpPr>
        <p:spPr>
          <a:xfrm>
            <a:off x="5324452" y="912870"/>
            <a:ext cx="1527447" cy="1340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10769" y="0"/>
                </a:moveTo>
                <a:cubicBezTo>
                  <a:pt x="12219" y="0"/>
                  <a:pt x="13606" y="290"/>
                  <a:pt x="14870" y="811"/>
                </a:cubicBezTo>
                <a:cubicBezTo>
                  <a:pt x="16137" y="1336"/>
                  <a:pt x="17283" y="2096"/>
                  <a:pt x="18255" y="3037"/>
                </a:cubicBezTo>
                <a:cubicBezTo>
                  <a:pt x="19230" y="3981"/>
                  <a:pt x="20030" y="5115"/>
                  <a:pt x="20596" y="6380"/>
                </a:cubicBezTo>
                <a:cubicBezTo>
                  <a:pt x="21165" y="7652"/>
                  <a:pt x="21498" y="9055"/>
                  <a:pt x="21530" y="10542"/>
                </a:cubicBezTo>
                <a:cubicBezTo>
                  <a:pt x="21567" y="12037"/>
                  <a:pt x="21297" y="13469"/>
                  <a:pt x="20778" y="14784"/>
                </a:cubicBezTo>
                <a:cubicBezTo>
                  <a:pt x="20256" y="16102"/>
                  <a:pt x="19482" y="17299"/>
                  <a:pt x="18507" y="18307"/>
                </a:cubicBezTo>
                <a:cubicBezTo>
                  <a:pt x="17532" y="19319"/>
                  <a:pt x="16360" y="20143"/>
                  <a:pt x="15049" y="20714"/>
                </a:cubicBezTo>
                <a:cubicBezTo>
                  <a:pt x="13734" y="21285"/>
                  <a:pt x="12288" y="21600"/>
                  <a:pt x="10765" y="21600"/>
                </a:cubicBezTo>
                <a:cubicBezTo>
                  <a:pt x="9242" y="21600"/>
                  <a:pt x="7796" y="21285"/>
                  <a:pt x="6482" y="20714"/>
                </a:cubicBezTo>
                <a:cubicBezTo>
                  <a:pt x="5171" y="20143"/>
                  <a:pt x="3998" y="19319"/>
                  <a:pt x="3024" y="18307"/>
                </a:cubicBezTo>
                <a:cubicBezTo>
                  <a:pt x="2052" y="17299"/>
                  <a:pt x="1278" y="16107"/>
                  <a:pt x="756" y="14784"/>
                </a:cubicBezTo>
                <a:cubicBezTo>
                  <a:pt x="237" y="13473"/>
                  <a:pt x="-33" y="12037"/>
                  <a:pt x="4" y="10542"/>
                </a:cubicBezTo>
                <a:cubicBezTo>
                  <a:pt x="40" y="9055"/>
                  <a:pt x="372" y="7652"/>
                  <a:pt x="942" y="6380"/>
                </a:cubicBezTo>
                <a:cubicBezTo>
                  <a:pt x="1508" y="5115"/>
                  <a:pt x="2308" y="3981"/>
                  <a:pt x="3283" y="3037"/>
                </a:cubicBezTo>
                <a:cubicBezTo>
                  <a:pt x="4254" y="2096"/>
                  <a:pt x="5401" y="1336"/>
                  <a:pt x="6668" y="811"/>
                </a:cubicBezTo>
                <a:cubicBezTo>
                  <a:pt x="7931" y="290"/>
                  <a:pt x="9315" y="0"/>
                  <a:pt x="10769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A7DD6F26-2761-4D96-A3E7-1A1631CE1B39}"/>
              </a:ext>
            </a:extLst>
          </p:cNvPr>
          <p:cNvSpPr/>
          <p:nvPr/>
        </p:nvSpPr>
        <p:spPr>
          <a:xfrm>
            <a:off x="5324452" y="1618323"/>
            <a:ext cx="1527447" cy="222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34" y="281"/>
                </a:moveTo>
                <a:cubicBezTo>
                  <a:pt x="21526" y="312"/>
                  <a:pt x="21515" y="342"/>
                  <a:pt x="21508" y="370"/>
                </a:cubicBezTo>
                <a:cubicBezTo>
                  <a:pt x="21489" y="433"/>
                  <a:pt x="21471" y="497"/>
                  <a:pt x="21453" y="558"/>
                </a:cubicBezTo>
                <a:cubicBezTo>
                  <a:pt x="21441" y="593"/>
                  <a:pt x="21427" y="629"/>
                  <a:pt x="21416" y="662"/>
                </a:cubicBezTo>
                <a:cubicBezTo>
                  <a:pt x="21394" y="717"/>
                  <a:pt x="21375" y="776"/>
                  <a:pt x="21353" y="831"/>
                </a:cubicBezTo>
                <a:cubicBezTo>
                  <a:pt x="21338" y="867"/>
                  <a:pt x="21324" y="902"/>
                  <a:pt x="21309" y="938"/>
                </a:cubicBezTo>
                <a:cubicBezTo>
                  <a:pt x="21290" y="976"/>
                  <a:pt x="21272" y="1014"/>
                  <a:pt x="21257" y="1052"/>
                </a:cubicBezTo>
                <a:cubicBezTo>
                  <a:pt x="21191" y="1196"/>
                  <a:pt x="21117" y="1338"/>
                  <a:pt x="21032" y="1478"/>
                </a:cubicBezTo>
                <a:cubicBezTo>
                  <a:pt x="21021" y="1496"/>
                  <a:pt x="21010" y="1511"/>
                  <a:pt x="20999" y="1529"/>
                </a:cubicBezTo>
                <a:cubicBezTo>
                  <a:pt x="20915" y="1665"/>
                  <a:pt x="20826" y="1802"/>
                  <a:pt x="20727" y="1934"/>
                </a:cubicBezTo>
                <a:cubicBezTo>
                  <a:pt x="20716" y="1947"/>
                  <a:pt x="20708" y="1962"/>
                  <a:pt x="20697" y="1975"/>
                </a:cubicBezTo>
                <a:cubicBezTo>
                  <a:pt x="20605" y="2096"/>
                  <a:pt x="20506" y="2215"/>
                  <a:pt x="20402" y="2332"/>
                </a:cubicBezTo>
                <a:cubicBezTo>
                  <a:pt x="20377" y="2360"/>
                  <a:pt x="20354" y="2388"/>
                  <a:pt x="20329" y="2413"/>
                </a:cubicBezTo>
                <a:cubicBezTo>
                  <a:pt x="20222" y="2530"/>
                  <a:pt x="20111" y="2644"/>
                  <a:pt x="19997" y="2755"/>
                </a:cubicBezTo>
                <a:cubicBezTo>
                  <a:pt x="19993" y="2758"/>
                  <a:pt x="19993" y="2761"/>
                  <a:pt x="19990" y="2763"/>
                </a:cubicBezTo>
                <a:cubicBezTo>
                  <a:pt x="19868" y="2877"/>
                  <a:pt x="19743" y="2986"/>
                  <a:pt x="19610" y="3095"/>
                </a:cubicBezTo>
                <a:cubicBezTo>
                  <a:pt x="19581" y="3120"/>
                  <a:pt x="19547" y="3146"/>
                  <a:pt x="19518" y="3171"/>
                </a:cubicBezTo>
                <a:cubicBezTo>
                  <a:pt x="19385" y="3278"/>
                  <a:pt x="19249" y="3384"/>
                  <a:pt x="19105" y="3485"/>
                </a:cubicBezTo>
                <a:cubicBezTo>
                  <a:pt x="19091" y="3496"/>
                  <a:pt x="19072" y="3506"/>
                  <a:pt x="19057" y="3518"/>
                </a:cubicBezTo>
                <a:cubicBezTo>
                  <a:pt x="18928" y="3610"/>
                  <a:pt x="18792" y="3698"/>
                  <a:pt x="18652" y="3787"/>
                </a:cubicBezTo>
                <a:cubicBezTo>
                  <a:pt x="18619" y="3810"/>
                  <a:pt x="18582" y="3830"/>
                  <a:pt x="18545" y="3853"/>
                </a:cubicBezTo>
                <a:cubicBezTo>
                  <a:pt x="18394" y="3947"/>
                  <a:pt x="18236" y="4038"/>
                  <a:pt x="18074" y="4124"/>
                </a:cubicBezTo>
                <a:cubicBezTo>
                  <a:pt x="18048" y="4140"/>
                  <a:pt x="18018" y="4152"/>
                  <a:pt x="17993" y="4167"/>
                </a:cubicBezTo>
                <a:cubicBezTo>
                  <a:pt x="17849" y="4243"/>
                  <a:pt x="17698" y="4319"/>
                  <a:pt x="17547" y="4390"/>
                </a:cubicBezTo>
                <a:cubicBezTo>
                  <a:pt x="17510" y="4408"/>
                  <a:pt x="17473" y="4426"/>
                  <a:pt x="17432" y="4444"/>
                </a:cubicBezTo>
                <a:cubicBezTo>
                  <a:pt x="17259" y="4525"/>
                  <a:pt x="17082" y="4601"/>
                  <a:pt x="16902" y="4674"/>
                </a:cubicBezTo>
                <a:cubicBezTo>
                  <a:pt x="16869" y="4687"/>
                  <a:pt x="16836" y="4700"/>
                  <a:pt x="16802" y="4715"/>
                </a:cubicBezTo>
                <a:cubicBezTo>
                  <a:pt x="16629" y="4786"/>
                  <a:pt x="16449" y="4852"/>
                  <a:pt x="16268" y="4915"/>
                </a:cubicBezTo>
                <a:cubicBezTo>
                  <a:pt x="16239" y="4925"/>
                  <a:pt x="16205" y="4938"/>
                  <a:pt x="16176" y="4948"/>
                </a:cubicBezTo>
                <a:cubicBezTo>
                  <a:pt x="15977" y="5017"/>
                  <a:pt x="15774" y="5080"/>
                  <a:pt x="15568" y="5141"/>
                </a:cubicBezTo>
                <a:cubicBezTo>
                  <a:pt x="15524" y="5153"/>
                  <a:pt x="15476" y="5166"/>
                  <a:pt x="15432" y="5181"/>
                </a:cubicBezTo>
                <a:cubicBezTo>
                  <a:pt x="15218" y="5242"/>
                  <a:pt x="15004" y="5300"/>
                  <a:pt x="14783" y="5351"/>
                </a:cubicBezTo>
                <a:cubicBezTo>
                  <a:pt x="14779" y="5351"/>
                  <a:pt x="14776" y="5354"/>
                  <a:pt x="14768" y="5354"/>
                </a:cubicBezTo>
                <a:cubicBezTo>
                  <a:pt x="14551" y="5404"/>
                  <a:pt x="14330" y="5450"/>
                  <a:pt x="14109" y="5493"/>
                </a:cubicBezTo>
                <a:cubicBezTo>
                  <a:pt x="14061" y="5503"/>
                  <a:pt x="14013" y="5511"/>
                  <a:pt x="13965" y="5521"/>
                </a:cubicBezTo>
                <a:cubicBezTo>
                  <a:pt x="13740" y="5562"/>
                  <a:pt x="13516" y="5600"/>
                  <a:pt x="13287" y="5633"/>
                </a:cubicBezTo>
                <a:cubicBezTo>
                  <a:pt x="13250" y="5638"/>
                  <a:pt x="13210" y="5643"/>
                  <a:pt x="13169" y="5648"/>
                </a:cubicBezTo>
                <a:cubicBezTo>
                  <a:pt x="12959" y="5676"/>
                  <a:pt x="12745" y="5701"/>
                  <a:pt x="12528" y="5721"/>
                </a:cubicBezTo>
                <a:cubicBezTo>
                  <a:pt x="12491" y="5724"/>
                  <a:pt x="12451" y="5729"/>
                  <a:pt x="12414" y="5734"/>
                </a:cubicBezTo>
                <a:cubicBezTo>
                  <a:pt x="12178" y="5754"/>
                  <a:pt x="11939" y="5772"/>
                  <a:pt x="11699" y="5782"/>
                </a:cubicBezTo>
                <a:cubicBezTo>
                  <a:pt x="11647" y="5785"/>
                  <a:pt x="11592" y="5787"/>
                  <a:pt x="11541" y="5790"/>
                </a:cubicBezTo>
                <a:cubicBezTo>
                  <a:pt x="11294" y="5800"/>
                  <a:pt x="11043" y="5807"/>
                  <a:pt x="10793" y="5807"/>
                </a:cubicBezTo>
                <a:cubicBezTo>
                  <a:pt x="9381" y="5807"/>
                  <a:pt x="8036" y="5648"/>
                  <a:pt x="6802" y="5354"/>
                </a:cubicBezTo>
                <a:cubicBezTo>
                  <a:pt x="5568" y="5062"/>
                  <a:pt x="4447" y="4639"/>
                  <a:pt x="3486" y="4112"/>
                </a:cubicBezTo>
                <a:cubicBezTo>
                  <a:pt x="2528" y="3587"/>
                  <a:pt x="1728" y="2963"/>
                  <a:pt x="1131" y="2269"/>
                </a:cubicBezTo>
                <a:cubicBezTo>
                  <a:pt x="538" y="1577"/>
                  <a:pt x="147" y="816"/>
                  <a:pt x="0" y="13"/>
                </a:cubicBezTo>
                <a:lnTo>
                  <a:pt x="3158" y="17253"/>
                </a:lnTo>
                <a:cubicBezTo>
                  <a:pt x="3268" y="17858"/>
                  <a:pt x="3552" y="18431"/>
                  <a:pt x="3979" y="18951"/>
                </a:cubicBezTo>
                <a:cubicBezTo>
                  <a:pt x="4407" y="19473"/>
                  <a:pt x="4978" y="19940"/>
                  <a:pt x="5656" y="20333"/>
                </a:cubicBezTo>
                <a:cubicBezTo>
                  <a:pt x="6338" y="20725"/>
                  <a:pt x="7134" y="21042"/>
                  <a:pt x="8003" y="21260"/>
                </a:cubicBezTo>
                <a:cubicBezTo>
                  <a:pt x="8877" y="21478"/>
                  <a:pt x="9827" y="21600"/>
                  <a:pt x="10822" y="21600"/>
                </a:cubicBezTo>
                <a:cubicBezTo>
                  <a:pt x="10999" y="21600"/>
                  <a:pt x="11176" y="21595"/>
                  <a:pt x="11349" y="21587"/>
                </a:cubicBezTo>
                <a:cubicBezTo>
                  <a:pt x="11386" y="21585"/>
                  <a:pt x="11423" y="21585"/>
                  <a:pt x="11460" y="21582"/>
                </a:cubicBezTo>
                <a:cubicBezTo>
                  <a:pt x="11629" y="21572"/>
                  <a:pt x="11799" y="21562"/>
                  <a:pt x="11964" y="21547"/>
                </a:cubicBezTo>
                <a:cubicBezTo>
                  <a:pt x="11972" y="21547"/>
                  <a:pt x="11983" y="21547"/>
                  <a:pt x="11990" y="21544"/>
                </a:cubicBezTo>
                <a:cubicBezTo>
                  <a:pt x="12009" y="21542"/>
                  <a:pt x="12027" y="21539"/>
                  <a:pt x="12045" y="21537"/>
                </a:cubicBezTo>
                <a:cubicBezTo>
                  <a:pt x="12197" y="21521"/>
                  <a:pt x="12348" y="21504"/>
                  <a:pt x="12499" y="21481"/>
                </a:cubicBezTo>
                <a:cubicBezTo>
                  <a:pt x="12524" y="21476"/>
                  <a:pt x="12554" y="21473"/>
                  <a:pt x="12580" y="21471"/>
                </a:cubicBezTo>
                <a:cubicBezTo>
                  <a:pt x="12742" y="21445"/>
                  <a:pt x="12900" y="21420"/>
                  <a:pt x="13059" y="21387"/>
                </a:cubicBezTo>
                <a:cubicBezTo>
                  <a:pt x="13073" y="21385"/>
                  <a:pt x="13088" y="21382"/>
                  <a:pt x="13103" y="21379"/>
                </a:cubicBezTo>
                <a:cubicBezTo>
                  <a:pt x="13121" y="21374"/>
                  <a:pt x="13140" y="21369"/>
                  <a:pt x="13162" y="21367"/>
                </a:cubicBezTo>
                <a:cubicBezTo>
                  <a:pt x="13320" y="21334"/>
                  <a:pt x="13475" y="21301"/>
                  <a:pt x="13630" y="21263"/>
                </a:cubicBezTo>
                <a:cubicBezTo>
                  <a:pt x="13634" y="21263"/>
                  <a:pt x="13637" y="21260"/>
                  <a:pt x="13637" y="21260"/>
                </a:cubicBezTo>
                <a:cubicBezTo>
                  <a:pt x="13637" y="21260"/>
                  <a:pt x="13641" y="21260"/>
                  <a:pt x="13641" y="21260"/>
                </a:cubicBezTo>
                <a:cubicBezTo>
                  <a:pt x="13648" y="21258"/>
                  <a:pt x="13652" y="21258"/>
                  <a:pt x="13659" y="21255"/>
                </a:cubicBezTo>
                <a:cubicBezTo>
                  <a:pt x="13825" y="21212"/>
                  <a:pt x="13991" y="21169"/>
                  <a:pt x="14149" y="21118"/>
                </a:cubicBezTo>
                <a:cubicBezTo>
                  <a:pt x="14175" y="21111"/>
                  <a:pt x="14197" y="21101"/>
                  <a:pt x="14223" y="21093"/>
                </a:cubicBezTo>
                <a:cubicBezTo>
                  <a:pt x="14282" y="21075"/>
                  <a:pt x="14341" y="21052"/>
                  <a:pt x="14400" y="21032"/>
                </a:cubicBezTo>
                <a:cubicBezTo>
                  <a:pt x="14533" y="20989"/>
                  <a:pt x="14662" y="20943"/>
                  <a:pt x="14787" y="20893"/>
                </a:cubicBezTo>
                <a:cubicBezTo>
                  <a:pt x="14850" y="20867"/>
                  <a:pt x="14912" y="20845"/>
                  <a:pt x="14975" y="20819"/>
                </a:cubicBezTo>
                <a:cubicBezTo>
                  <a:pt x="15019" y="20802"/>
                  <a:pt x="15067" y="20784"/>
                  <a:pt x="15111" y="20766"/>
                </a:cubicBezTo>
                <a:cubicBezTo>
                  <a:pt x="15196" y="20731"/>
                  <a:pt x="15273" y="20690"/>
                  <a:pt x="15358" y="20652"/>
                </a:cubicBezTo>
                <a:cubicBezTo>
                  <a:pt x="15402" y="20632"/>
                  <a:pt x="15450" y="20611"/>
                  <a:pt x="15494" y="20591"/>
                </a:cubicBezTo>
                <a:cubicBezTo>
                  <a:pt x="15509" y="20584"/>
                  <a:pt x="15528" y="20576"/>
                  <a:pt x="15546" y="20568"/>
                </a:cubicBezTo>
                <a:cubicBezTo>
                  <a:pt x="15686" y="20500"/>
                  <a:pt x="15822" y="20426"/>
                  <a:pt x="15951" y="20353"/>
                </a:cubicBezTo>
                <a:cubicBezTo>
                  <a:pt x="15959" y="20348"/>
                  <a:pt x="15966" y="20343"/>
                  <a:pt x="15973" y="20340"/>
                </a:cubicBezTo>
                <a:cubicBezTo>
                  <a:pt x="15981" y="20338"/>
                  <a:pt x="15984" y="20335"/>
                  <a:pt x="15992" y="20330"/>
                </a:cubicBezTo>
                <a:cubicBezTo>
                  <a:pt x="16014" y="20317"/>
                  <a:pt x="16036" y="20300"/>
                  <a:pt x="16062" y="20287"/>
                </a:cubicBezTo>
                <a:cubicBezTo>
                  <a:pt x="16154" y="20231"/>
                  <a:pt x="16246" y="20178"/>
                  <a:pt x="16335" y="20120"/>
                </a:cubicBezTo>
                <a:cubicBezTo>
                  <a:pt x="16364" y="20099"/>
                  <a:pt x="16393" y="20079"/>
                  <a:pt x="16423" y="20059"/>
                </a:cubicBezTo>
                <a:cubicBezTo>
                  <a:pt x="16467" y="20028"/>
                  <a:pt x="16511" y="19995"/>
                  <a:pt x="16559" y="19965"/>
                </a:cubicBezTo>
                <a:cubicBezTo>
                  <a:pt x="16603" y="19935"/>
                  <a:pt x="16651" y="19904"/>
                  <a:pt x="16692" y="19871"/>
                </a:cubicBezTo>
                <a:cubicBezTo>
                  <a:pt x="16747" y="19831"/>
                  <a:pt x="16795" y="19788"/>
                  <a:pt x="16847" y="19747"/>
                </a:cubicBezTo>
                <a:cubicBezTo>
                  <a:pt x="16887" y="19714"/>
                  <a:pt x="16928" y="19684"/>
                  <a:pt x="16968" y="19651"/>
                </a:cubicBezTo>
                <a:cubicBezTo>
                  <a:pt x="16987" y="19635"/>
                  <a:pt x="17009" y="19620"/>
                  <a:pt x="17027" y="19605"/>
                </a:cubicBezTo>
                <a:cubicBezTo>
                  <a:pt x="17130" y="19516"/>
                  <a:pt x="17226" y="19428"/>
                  <a:pt x="17318" y="19334"/>
                </a:cubicBezTo>
                <a:cubicBezTo>
                  <a:pt x="17322" y="19331"/>
                  <a:pt x="17326" y="19326"/>
                  <a:pt x="17329" y="19324"/>
                </a:cubicBezTo>
                <a:cubicBezTo>
                  <a:pt x="17329" y="19324"/>
                  <a:pt x="17329" y="19324"/>
                  <a:pt x="17329" y="19321"/>
                </a:cubicBezTo>
                <a:cubicBezTo>
                  <a:pt x="17425" y="19225"/>
                  <a:pt x="17517" y="19126"/>
                  <a:pt x="17602" y="19027"/>
                </a:cubicBezTo>
                <a:cubicBezTo>
                  <a:pt x="17617" y="19012"/>
                  <a:pt x="17628" y="18994"/>
                  <a:pt x="17643" y="18976"/>
                </a:cubicBezTo>
                <a:cubicBezTo>
                  <a:pt x="17654" y="18964"/>
                  <a:pt x="17665" y="18954"/>
                  <a:pt x="17676" y="18941"/>
                </a:cubicBezTo>
                <a:cubicBezTo>
                  <a:pt x="17694" y="18918"/>
                  <a:pt x="17709" y="18890"/>
                  <a:pt x="17731" y="18867"/>
                </a:cubicBezTo>
                <a:cubicBezTo>
                  <a:pt x="17768" y="18819"/>
                  <a:pt x="17812" y="18768"/>
                  <a:pt x="17849" y="18720"/>
                </a:cubicBezTo>
                <a:cubicBezTo>
                  <a:pt x="17875" y="18687"/>
                  <a:pt x="17893" y="18652"/>
                  <a:pt x="17915" y="18619"/>
                </a:cubicBezTo>
                <a:cubicBezTo>
                  <a:pt x="17948" y="18568"/>
                  <a:pt x="17982" y="18518"/>
                  <a:pt x="18015" y="18467"/>
                </a:cubicBezTo>
                <a:cubicBezTo>
                  <a:pt x="18037" y="18434"/>
                  <a:pt x="18059" y="18401"/>
                  <a:pt x="18077" y="18368"/>
                </a:cubicBezTo>
                <a:cubicBezTo>
                  <a:pt x="18103" y="18320"/>
                  <a:pt x="18125" y="18269"/>
                  <a:pt x="18151" y="18221"/>
                </a:cubicBezTo>
                <a:cubicBezTo>
                  <a:pt x="18177" y="18170"/>
                  <a:pt x="18203" y="18120"/>
                  <a:pt x="18228" y="18069"/>
                </a:cubicBezTo>
                <a:cubicBezTo>
                  <a:pt x="18240" y="18046"/>
                  <a:pt x="18251" y="18026"/>
                  <a:pt x="18262" y="18003"/>
                </a:cubicBezTo>
                <a:cubicBezTo>
                  <a:pt x="18291" y="17935"/>
                  <a:pt x="18313" y="17864"/>
                  <a:pt x="18339" y="17795"/>
                </a:cubicBezTo>
                <a:cubicBezTo>
                  <a:pt x="18354" y="17749"/>
                  <a:pt x="18376" y="17706"/>
                  <a:pt x="18391" y="17661"/>
                </a:cubicBezTo>
                <a:cubicBezTo>
                  <a:pt x="18394" y="17648"/>
                  <a:pt x="18398" y="17638"/>
                  <a:pt x="18402" y="17628"/>
                </a:cubicBezTo>
                <a:cubicBezTo>
                  <a:pt x="18442" y="17501"/>
                  <a:pt x="18472" y="17372"/>
                  <a:pt x="18497" y="17242"/>
                </a:cubicBezTo>
                <a:lnTo>
                  <a:pt x="21600" y="0"/>
                </a:lnTo>
                <a:cubicBezTo>
                  <a:pt x="21578" y="94"/>
                  <a:pt x="21559" y="188"/>
                  <a:pt x="21534" y="281"/>
                </a:cubicBez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48000">
                <a:schemeClr val="tx2">
                  <a:lumMod val="75000"/>
                  <a:lumOff val="2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448249BF-E8B4-4DA3-A51C-A364C95CE027}"/>
              </a:ext>
            </a:extLst>
          </p:cNvPr>
          <p:cNvSpPr/>
          <p:nvPr/>
        </p:nvSpPr>
        <p:spPr>
          <a:xfrm>
            <a:off x="6210379" y="2869043"/>
            <a:ext cx="1615006" cy="2023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35" y="3727"/>
                </a:moveTo>
                <a:cubicBezTo>
                  <a:pt x="21293" y="3800"/>
                  <a:pt x="21244" y="3869"/>
                  <a:pt x="21199" y="3939"/>
                </a:cubicBezTo>
                <a:cubicBezTo>
                  <a:pt x="21136" y="4039"/>
                  <a:pt x="21074" y="4136"/>
                  <a:pt x="21004" y="4234"/>
                </a:cubicBezTo>
                <a:cubicBezTo>
                  <a:pt x="20952" y="4306"/>
                  <a:pt x="20896" y="4376"/>
                  <a:pt x="20844" y="4445"/>
                </a:cubicBezTo>
                <a:cubicBezTo>
                  <a:pt x="20774" y="4537"/>
                  <a:pt x="20701" y="4629"/>
                  <a:pt x="20628" y="4721"/>
                </a:cubicBezTo>
                <a:cubicBezTo>
                  <a:pt x="20568" y="4790"/>
                  <a:pt x="20506" y="4860"/>
                  <a:pt x="20443" y="4929"/>
                </a:cubicBezTo>
                <a:cubicBezTo>
                  <a:pt x="20366" y="5015"/>
                  <a:pt x="20286" y="5102"/>
                  <a:pt x="20202" y="5185"/>
                </a:cubicBezTo>
                <a:cubicBezTo>
                  <a:pt x="20136" y="5252"/>
                  <a:pt x="20066" y="5319"/>
                  <a:pt x="19997" y="5385"/>
                </a:cubicBezTo>
                <a:cubicBezTo>
                  <a:pt x="19910" y="5466"/>
                  <a:pt x="19823" y="5550"/>
                  <a:pt x="19732" y="5627"/>
                </a:cubicBezTo>
                <a:cubicBezTo>
                  <a:pt x="19659" y="5691"/>
                  <a:pt x="19586" y="5753"/>
                  <a:pt x="19509" y="5814"/>
                </a:cubicBezTo>
                <a:cubicBezTo>
                  <a:pt x="19415" y="5892"/>
                  <a:pt x="19317" y="5967"/>
                  <a:pt x="19216" y="6042"/>
                </a:cubicBezTo>
                <a:cubicBezTo>
                  <a:pt x="19136" y="6100"/>
                  <a:pt x="19059" y="6159"/>
                  <a:pt x="18976" y="6214"/>
                </a:cubicBezTo>
                <a:cubicBezTo>
                  <a:pt x="18875" y="6287"/>
                  <a:pt x="18767" y="6356"/>
                  <a:pt x="18662" y="6426"/>
                </a:cubicBezTo>
                <a:cubicBezTo>
                  <a:pt x="18578" y="6479"/>
                  <a:pt x="18495" y="6534"/>
                  <a:pt x="18408" y="6587"/>
                </a:cubicBezTo>
                <a:cubicBezTo>
                  <a:pt x="18296" y="6654"/>
                  <a:pt x="18181" y="6718"/>
                  <a:pt x="18066" y="6782"/>
                </a:cubicBezTo>
                <a:cubicBezTo>
                  <a:pt x="17979" y="6832"/>
                  <a:pt x="17888" y="6879"/>
                  <a:pt x="17801" y="6926"/>
                </a:cubicBezTo>
                <a:cubicBezTo>
                  <a:pt x="17686" y="6985"/>
                  <a:pt x="17568" y="7043"/>
                  <a:pt x="17449" y="7099"/>
                </a:cubicBezTo>
                <a:cubicBezTo>
                  <a:pt x="17348" y="7146"/>
                  <a:pt x="17247" y="7196"/>
                  <a:pt x="17143" y="7241"/>
                </a:cubicBezTo>
                <a:cubicBezTo>
                  <a:pt x="17021" y="7294"/>
                  <a:pt x="16895" y="7344"/>
                  <a:pt x="16773" y="7394"/>
                </a:cubicBezTo>
                <a:cubicBezTo>
                  <a:pt x="16669" y="7436"/>
                  <a:pt x="16564" y="7480"/>
                  <a:pt x="16453" y="7519"/>
                </a:cubicBezTo>
                <a:cubicBezTo>
                  <a:pt x="16324" y="7566"/>
                  <a:pt x="16191" y="7608"/>
                  <a:pt x="16059" y="7653"/>
                </a:cubicBezTo>
                <a:cubicBezTo>
                  <a:pt x="15951" y="7689"/>
                  <a:pt x="15839" y="7728"/>
                  <a:pt x="15728" y="7758"/>
                </a:cubicBezTo>
                <a:cubicBezTo>
                  <a:pt x="15592" y="7800"/>
                  <a:pt x="15452" y="7833"/>
                  <a:pt x="15313" y="7872"/>
                </a:cubicBezTo>
                <a:cubicBezTo>
                  <a:pt x="15195" y="7903"/>
                  <a:pt x="15076" y="7936"/>
                  <a:pt x="14954" y="7967"/>
                </a:cubicBezTo>
                <a:cubicBezTo>
                  <a:pt x="14926" y="7972"/>
                  <a:pt x="14895" y="7981"/>
                  <a:pt x="14867" y="7986"/>
                </a:cubicBezTo>
                <a:cubicBezTo>
                  <a:pt x="14640" y="8036"/>
                  <a:pt x="14414" y="8084"/>
                  <a:pt x="14180" y="8123"/>
                </a:cubicBezTo>
                <a:cubicBezTo>
                  <a:pt x="14156" y="8128"/>
                  <a:pt x="14128" y="8131"/>
                  <a:pt x="14104" y="8137"/>
                </a:cubicBezTo>
                <a:cubicBezTo>
                  <a:pt x="13867" y="8175"/>
                  <a:pt x="13626" y="8212"/>
                  <a:pt x="13382" y="8239"/>
                </a:cubicBezTo>
                <a:cubicBezTo>
                  <a:pt x="13361" y="8242"/>
                  <a:pt x="13341" y="8242"/>
                  <a:pt x="13323" y="8245"/>
                </a:cubicBezTo>
                <a:cubicBezTo>
                  <a:pt x="13072" y="8273"/>
                  <a:pt x="12818" y="8295"/>
                  <a:pt x="12563" y="8309"/>
                </a:cubicBezTo>
                <a:cubicBezTo>
                  <a:pt x="12553" y="8309"/>
                  <a:pt x="12539" y="8309"/>
                  <a:pt x="12529" y="8312"/>
                </a:cubicBezTo>
                <a:cubicBezTo>
                  <a:pt x="12264" y="8326"/>
                  <a:pt x="11995" y="8334"/>
                  <a:pt x="11723" y="8334"/>
                </a:cubicBezTo>
                <a:cubicBezTo>
                  <a:pt x="10197" y="8334"/>
                  <a:pt x="8737" y="8103"/>
                  <a:pt x="7406" y="7686"/>
                </a:cubicBezTo>
                <a:cubicBezTo>
                  <a:pt x="6078" y="7269"/>
                  <a:pt x="4879" y="6671"/>
                  <a:pt x="3872" y="5931"/>
                </a:cubicBezTo>
                <a:cubicBezTo>
                  <a:pt x="2872" y="5196"/>
                  <a:pt x="2060" y="4326"/>
                  <a:pt x="1499" y="3363"/>
                </a:cubicBezTo>
                <a:cubicBezTo>
                  <a:pt x="941" y="2406"/>
                  <a:pt x="631" y="1363"/>
                  <a:pt x="624" y="273"/>
                </a:cubicBezTo>
                <a:cubicBezTo>
                  <a:pt x="624" y="250"/>
                  <a:pt x="624" y="228"/>
                  <a:pt x="624" y="203"/>
                </a:cubicBezTo>
                <a:cubicBezTo>
                  <a:pt x="624" y="181"/>
                  <a:pt x="624" y="159"/>
                  <a:pt x="624" y="134"/>
                </a:cubicBezTo>
                <a:cubicBezTo>
                  <a:pt x="624" y="111"/>
                  <a:pt x="624" y="89"/>
                  <a:pt x="624" y="67"/>
                </a:cubicBezTo>
                <a:cubicBezTo>
                  <a:pt x="624" y="45"/>
                  <a:pt x="624" y="22"/>
                  <a:pt x="627" y="0"/>
                </a:cubicBezTo>
                <a:lnTo>
                  <a:pt x="3" y="15519"/>
                </a:lnTo>
                <a:cubicBezTo>
                  <a:pt x="3" y="15536"/>
                  <a:pt x="3" y="15553"/>
                  <a:pt x="0" y="15569"/>
                </a:cubicBezTo>
                <a:cubicBezTo>
                  <a:pt x="0" y="15586"/>
                  <a:pt x="0" y="15603"/>
                  <a:pt x="0" y="15619"/>
                </a:cubicBezTo>
                <a:cubicBezTo>
                  <a:pt x="0" y="15636"/>
                  <a:pt x="0" y="15653"/>
                  <a:pt x="0" y="15669"/>
                </a:cubicBezTo>
                <a:cubicBezTo>
                  <a:pt x="0" y="15686"/>
                  <a:pt x="0" y="15703"/>
                  <a:pt x="0" y="15719"/>
                </a:cubicBezTo>
                <a:cubicBezTo>
                  <a:pt x="3" y="16521"/>
                  <a:pt x="220" y="17286"/>
                  <a:pt x="606" y="17984"/>
                </a:cubicBezTo>
                <a:cubicBezTo>
                  <a:pt x="997" y="18688"/>
                  <a:pt x="1561" y="19322"/>
                  <a:pt x="2255" y="19856"/>
                </a:cubicBezTo>
                <a:cubicBezTo>
                  <a:pt x="2952" y="20393"/>
                  <a:pt x="3785" y="20829"/>
                  <a:pt x="4708" y="21130"/>
                </a:cubicBezTo>
                <a:cubicBezTo>
                  <a:pt x="5632" y="21433"/>
                  <a:pt x="6646" y="21600"/>
                  <a:pt x="7709" y="21600"/>
                </a:cubicBezTo>
                <a:cubicBezTo>
                  <a:pt x="7907" y="21600"/>
                  <a:pt x="8103" y="21594"/>
                  <a:pt x="8298" y="21583"/>
                </a:cubicBezTo>
                <a:cubicBezTo>
                  <a:pt x="8364" y="21581"/>
                  <a:pt x="8430" y="21572"/>
                  <a:pt x="8493" y="21567"/>
                </a:cubicBezTo>
                <a:cubicBezTo>
                  <a:pt x="8611" y="21558"/>
                  <a:pt x="8733" y="21550"/>
                  <a:pt x="8852" y="21536"/>
                </a:cubicBezTo>
                <a:cubicBezTo>
                  <a:pt x="8859" y="21536"/>
                  <a:pt x="8866" y="21533"/>
                  <a:pt x="8873" y="21533"/>
                </a:cubicBezTo>
                <a:cubicBezTo>
                  <a:pt x="8949" y="21525"/>
                  <a:pt x="9023" y="21511"/>
                  <a:pt x="9099" y="21500"/>
                </a:cubicBezTo>
                <a:cubicBezTo>
                  <a:pt x="9211" y="21483"/>
                  <a:pt x="9326" y="21469"/>
                  <a:pt x="9434" y="21450"/>
                </a:cubicBezTo>
                <a:cubicBezTo>
                  <a:pt x="9514" y="21436"/>
                  <a:pt x="9591" y="21416"/>
                  <a:pt x="9667" y="21402"/>
                </a:cubicBezTo>
                <a:cubicBezTo>
                  <a:pt x="9758" y="21383"/>
                  <a:pt x="9849" y="21366"/>
                  <a:pt x="9939" y="21347"/>
                </a:cubicBezTo>
                <a:cubicBezTo>
                  <a:pt x="9953" y="21344"/>
                  <a:pt x="9964" y="21339"/>
                  <a:pt x="9977" y="21336"/>
                </a:cubicBezTo>
                <a:cubicBezTo>
                  <a:pt x="9991" y="21333"/>
                  <a:pt x="10002" y="21330"/>
                  <a:pt x="10016" y="21327"/>
                </a:cubicBezTo>
                <a:cubicBezTo>
                  <a:pt x="10082" y="21311"/>
                  <a:pt x="10148" y="21291"/>
                  <a:pt x="10211" y="21272"/>
                </a:cubicBezTo>
                <a:cubicBezTo>
                  <a:pt x="10309" y="21244"/>
                  <a:pt x="10406" y="21219"/>
                  <a:pt x="10500" y="21191"/>
                </a:cubicBezTo>
                <a:cubicBezTo>
                  <a:pt x="10577" y="21166"/>
                  <a:pt x="10654" y="21138"/>
                  <a:pt x="10730" y="21113"/>
                </a:cubicBezTo>
                <a:cubicBezTo>
                  <a:pt x="10803" y="21088"/>
                  <a:pt x="10880" y="21066"/>
                  <a:pt x="10950" y="21038"/>
                </a:cubicBezTo>
                <a:cubicBezTo>
                  <a:pt x="10967" y="21033"/>
                  <a:pt x="10985" y="21024"/>
                  <a:pt x="11006" y="21016"/>
                </a:cubicBezTo>
                <a:cubicBezTo>
                  <a:pt x="11082" y="20988"/>
                  <a:pt x="11155" y="20955"/>
                  <a:pt x="11229" y="20924"/>
                </a:cubicBezTo>
                <a:cubicBezTo>
                  <a:pt x="11316" y="20888"/>
                  <a:pt x="11403" y="20852"/>
                  <a:pt x="11490" y="20813"/>
                </a:cubicBezTo>
                <a:cubicBezTo>
                  <a:pt x="11563" y="20779"/>
                  <a:pt x="11633" y="20743"/>
                  <a:pt x="11706" y="20710"/>
                </a:cubicBezTo>
                <a:cubicBezTo>
                  <a:pt x="11765" y="20682"/>
                  <a:pt x="11828" y="20654"/>
                  <a:pt x="11884" y="20624"/>
                </a:cubicBezTo>
                <a:cubicBezTo>
                  <a:pt x="11908" y="20612"/>
                  <a:pt x="11929" y="20599"/>
                  <a:pt x="11953" y="20585"/>
                </a:cubicBezTo>
                <a:cubicBezTo>
                  <a:pt x="11974" y="20574"/>
                  <a:pt x="11995" y="20565"/>
                  <a:pt x="12016" y="20554"/>
                </a:cubicBezTo>
                <a:cubicBezTo>
                  <a:pt x="12058" y="20532"/>
                  <a:pt x="12100" y="20504"/>
                  <a:pt x="12142" y="20482"/>
                </a:cubicBezTo>
                <a:cubicBezTo>
                  <a:pt x="12194" y="20451"/>
                  <a:pt x="12250" y="20423"/>
                  <a:pt x="12302" y="20393"/>
                </a:cubicBezTo>
                <a:cubicBezTo>
                  <a:pt x="12330" y="20376"/>
                  <a:pt x="12354" y="20357"/>
                  <a:pt x="12382" y="20340"/>
                </a:cubicBezTo>
                <a:cubicBezTo>
                  <a:pt x="12441" y="20301"/>
                  <a:pt x="12504" y="20262"/>
                  <a:pt x="12563" y="20223"/>
                </a:cubicBezTo>
                <a:cubicBezTo>
                  <a:pt x="12605" y="20195"/>
                  <a:pt x="12650" y="20167"/>
                  <a:pt x="12692" y="20140"/>
                </a:cubicBezTo>
                <a:cubicBezTo>
                  <a:pt x="12724" y="20117"/>
                  <a:pt x="12755" y="20092"/>
                  <a:pt x="12786" y="20070"/>
                </a:cubicBezTo>
                <a:cubicBezTo>
                  <a:pt x="12846" y="20028"/>
                  <a:pt x="12901" y="19987"/>
                  <a:pt x="12957" y="19945"/>
                </a:cubicBezTo>
                <a:cubicBezTo>
                  <a:pt x="12992" y="19920"/>
                  <a:pt x="13027" y="19895"/>
                  <a:pt x="13062" y="19867"/>
                </a:cubicBezTo>
                <a:cubicBezTo>
                  <a:pt x="13097" y="19839"/>
                  <a:pt x="13128" y="19809"/>
                  <a:pt x="13163" y="19781"/>
                </a:cubicBezTo>
                <a:cubicBezTo>
                  <a:pt x="13215" y="19736"/>
                  <a:pt x="13267" y="19692"/>
                  <a:pt x="13320" y="19647"/>
                </a:cubicBezTo>
                <a:cubicBezTo>
                  <a:pt x="13347" y="19622"/>
                  <a:pt x="13375" y="19603"/>
                  <a:pt x="13400" y="19578"/>
                </a:cubicBezTo>
                <a:cubicBezTo>
                  <a:pt x="13438" y="19544"/>
                  <a:pt x="13469" y="19505"/>
                  <a:pt x="13508" y="19472"/>
                </a:cubicBezTo>
                <a:cubicBezTo>
                  <a:pt x="13539" y="19441"/>
                  <a:pt x="13571" y="19414"/>
                  <a:pt x="13602" y="19383"/>
                </a:cubicBezTo>
                <a:cubicBezTo>
                  <a:pt x="13619" y="19363"/>
                  <a:pt x="13637" y="19344"/>
                  <a:pt x="13654" y="19325"/>
                </a:cubicBezTo>
                <a:cubicBezTo>
                  <a:pt x="13675" y="19302"/>
                  <a:pt x="13696" y="19283"/>
                  <a:pt x="13717" y="19263"/>
                </a:cubicBezTo>
                <a:cubicBezTo>
                  <a:pt x="13755" y="19222"/>
                  <a:pt x="13790" y="19180"/>
                  <a:pt x="13825" y="19138"/>
                </a:cubicBezTo>
                <a:cubicBezTo>
                  <a:pt x="13870" y="19088"/>
                  <a:pt x="13916" y="19038"/>
                  <a:pt x="13957" y="18985"/>
                </a:cubicBezTo>
                <a:cubicBezTo>
                  <a:pt x="13971" y="18966"/>
                  <a:pt x="13989" y="18949"/>
                  <a:pt x="14003" y="18932"/>
                </a:cubicBezTo>
                <a:cubicBezTo>
                  <a:pt x="14041" y="18885"/>
                  <a:pt x="14076" y="18835"/>
                  <a:pt x="14111" y="18785"/>
                </a:cubicBezTo>
                <a:cubicBezTo>
                  <a:pt x="14149" y="18732"/>
                  <a:pt x="14191" y="18682"/>
                  <a:pt x="14226" y="18629"/>
                </a:cubicBezTo>
                <a:cubicBezTo>
                  <a:pt x="14236" y="18615"/>
                  <a:pt x="14247" y="18601"/>
                  <a:pt x="14257" y="18585"/>
                </a:cubicBezTo>
                <a:cubicBezTo>
                  <a:pt x="14295" y="18529"/>
                  <a:pt x="14330" y="18471"/>
                  <a:pt x="14365" y="18412"/>
                </a:cubicBezTo>
                <a:cubicBezTo>
                  <a:pt x="14397" y="18359"/>
                  <a:pt x="14431" y="18309"/>
                  <a:pt x="14463" y="18256"/>
                </a:cubicBezTo>
                <a:cubicBezTo>
                  <a:pt x="14470" y="18245"/>
                  <a:pt x="14477" y="18234"/>
                  <a:pt x="14484" y="18223"/>
                </a:cubicBezTo>
                <a:cubicBezTo>
                  <a:pt x="14498" y="18195"/>
                  <a:pt x="14515" y="18167"/>
                  <a:pt x="14529" y="18140"/>
                </a:cubicBezTo>
                <a:cubicBezTo>
                  <a:pt x="14543" y="18112"/>
                  <a:pt x="14560" y="18084"/>
                  <a:pt x="14574" y="18056"/>
                </a:cubicBezTo>
                <a:cubicBezTo>
                  <a:pt x="14588" y="18028"/>
                  <a:pt x="14602" y="18000"/>
                  <a:pt x="14616" y="17973"/>
                </a:cubicBezTo>
                <a:cubicBezTo>
                  <a:pt x="14630" y="17945"/>
                  <a:pt x="14644" y="17917"/>
                  <a:pt x="14658" y="17889"/>
                </a:cubicBezTo>
                <a:lnTo>
                  <a:pt x="21600" y="3232"/>
                </a:lnTo>
                <a:cubicBezTo>
                  <a:pt x="21523" y="3396"/>
                  <a:pt x="21433" y="3563"/>
                  <a:pt x="21335" y="372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23A80CCA-5F0A-4BA4-BAD9-327AF875FF4E}"/>
              </a:ext>
            </a:extLst>
          </p:cNvPr>
          <p:cNvSpPr/>
          <p:nvPr/>
        </p:nvSpPr>
        <p:spPr>
          <a:xfrm>
            <a:off x="6255831" y="2220492"/>
            <a:ext cx="1612029" cy="147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10447" y="0"/>
                </a:moveTo>
                <a:cubicBezTo>
                  <a:pt x="11894" y="0"/>
                  <a:pt x="13286" y="286"/>
                  <a:pt x="14563" y="810"/>
                </a:cubicBezTo>
                <a:cubicBezTo>
                  <a:pt x="15844" y="1333"/>
                  <a:pt x="17010" y="2089"/>
                  <a:pt x="18009" y="3033"/>
                </a:cubicBezTo>
                <a:cubicBezTo>
                  <a:pt x="19011" y="3976"/>
                  <a:pt x="19846" y="5107"/>
                  <a:pt x="20448" y="6371"/>
                </a:cubicBezTo>
                <a:cubicBezTo>
                  <a:pt x="21057" y="7643"/>
                  <a:pt x="21429" y="9045"/>
                  <a:pt x="21513" y="10531"/>
                </a:cubicBezTo>
                <a:cubicBezTo>
                  <a:pt x="21593" y="12024"/>
                  <a:pt x="21370" y="13460"/>
                  <a:pt x="20890" y="14774"/>
                </a:cubicBezTo>
                <a:cubicBezTo>
                  <a:pt x="20410" y="16096"/>
                  <a:pt x="19669" y="17291"/>
                  <a:pt x="18729" y="18300"/>
                </a:cubicBezTo>
                <a:cubicBezTo>
                  <a:pt x="17782" y="19316"/>
                  <a:pt x="16638" y="20137"/>
                  <a:pt x="15343" y="20710"/>
                </a:cubicBezTo>
                <a:cubicBezTo>
                  <a:pt x="14049" y="21283"/>
                  <a:pt x="12608" y="21600"/>
                  <a:pt x="11084" y="21600"/>
                </a:cubicBezTo>
                <a:cubicBezTo>
                  <a:pt x="9559" y="21600"/>
                  <a:pt x="8101" y="21283"/>
                  <a:pt x="6772" y="20710"/>
                </a:cubicBezTo>
                <a:cubicBezTo>
                  <a:pt x="5446" y="20137"/>
                  <a:pt x="4249" y="19316"/>
                  <a:pt x="3243" y="18300"/>
                </a:cubicBezTo>
                <a:cubicBezTo>
                  <a:pt x="2241" y="17291"/>
                  <a:pt x="1434" y="16096"/>
                  <a:pt x="873" y="14774"/>
                </a:cubicBezTo>
                <a:cubicBezTo>
                  <a:pt x="317" y="13460"/>
                  <a:pt x="7" y="12028"/>
                  <a:pt x="0" y="10531"/>
                </a:cubicBezTo>
                <a:cubicBezTo>
                  <a:pt x="-7" y="9045"/>
                  <a:pt x="285" y="7639"/>
                  <a:pt x="818" y="6371"/>
                </a:cubicBezTo>
                <a:cubicBezTo>
                  <a:pt x="1347" y="5107"/>
                  <a:pt x="2112" y="3976"/>
                  <a:pt x="3059" y="3033"/>
                </a:cubicBezTo>
                <a:cubicBezTo>
                  <a:pt x="4002" y="2093"/>
                  <a:pt x="5126" y="1333"/>
                  <a:pt x="6375" y="810"/>
                </a:cubicBezTo>
                <a:cubicBezTo>
                  <a:pt x="7625" y="286"/>
                  <a:pt x="8999" y="0"/>
                  <a:pt x="1044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1D016D44-53F7-4E17-BD5F-E23690508929}"/>
              </a:ext>
            </a:extLst>
          </p:cNvPr>
          <p:cNvSpPr/>
          <p:nvPr/>
        </p:nvSpPr>
        <p:spPr>
          <a:xfrm>
            <a:off x="4360359" y="2869041"/>
            <a:ext cx="1616036" cy="2022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6" y="16663"/>
                </a:moveTo>
                <a:cubicBezTo>
                  <a:pt x="21509" y="16602"/>
                  <a:pt x="21520" y="16538"/>
                  <a:pt x="21530" y="16474"/>
                </a:cubicBezTo>
                <a:cubicBezTo>
                  <a:pt x="21534" y="16443"/>
                  <a:pt x="21544" y="16416"/>
                  <a:pt x="21548" y="16385"/>
                </a:cubicBezTo>
                <a:cubicBezTo>
                  <a:pt x="21548" y="16374"/>
                  <a:pt x="21551" y="16366"/>
                  <a:pt x="21551" y="16354"/>
                </a:cubicBezTo>
                <a:cubicBezTo>
                  <a:pt x="21562" y="16285"/>
                  <a:pt x="21569" y="16215"/>
                  <a:pt x="21576" y="16146"/>
                </a:cubicBezTo>
                <a:cubicBezTo>
                  <a:pt x="21579" y="16112"/>
                  <a:pt x="21583" y="16076"/>
                  <a:pt x="21586" y="16043"/>
                </a:cubicBezTo>
                <a:cubicBezTo>
                  <a:pt x="21593" y="15937"/>
                  <a:pt x="21600" y="15834"/>
                  <a:pt x="21600" y="15726"/>
                </a:cubicBezTo>
                <a:cubicBezTo>
                  <a:pt x="21600" y="15709"/>
                  <a:pt x="21600" y="15692"/>
                  <a:pt x="21600" y="15675"/>
                </a:cubicBezTo>
                <a:cubicBezTo>
                  <a:pt x="21600" y="15659"/>
                  <a:pt x="21600" y="15642"/>
                  <a:pt x="21600" y="15625"/>
                </a:cubicBezTo>
                <a:cubicBezTo>
                  <a:pt x="21600" y="15609"/>
                  <a:pt x="21600" y="15592"/>
                  <a:pt x="21600" y="15575"/>
                </a:cubicBezTo>
                <a:cubicBezTo>
                  <a:pt x="21600" y="15559"/>
                  <a:pt x="21600" y="15542"/>
                  <a:pt x="21597" y="15525"/>
                </a:cubicBezTo>
                <a:lnTo>
                  <a:pt x="20973" y="0"/>
                </a:lnTo>
                <a:cubicBezTo>
                  <a:pt x="20973" y="22"/>
                  <a:pt x="20973" y="45"/>
                  <a:pt x="20977" y="67"/>
                </a:cubicBezTo>
                <a:cubicBezTo>
                  <a:pt x="20977" y="89"/>
                  <a:pt x="20977" y="111"/>
                  <a:pt x="20977" y="134"/>
                </a:cubicBezTo>
                <a:cubicBezTo>
                  <a:pt x="20977" y="156"/>
                  <a:pt x="20977" y="178"/>
                  <a:pt x="20977" y="200"/>
                </a:cubicBezTo>
                <a:cubicBezTo>
                  <a:pt x="20977" y="223"/>
                  <a:pt x="20977" y="245"/>
                  <a:pt x="20977" y="270"/>
                </a:cubicBezTo>
                <a:cubicBezTo>
                  <a:pt x="20977" y="415"/>
                  <a:pt x="20970" y="557"/>
                  <a:pt x="20956" y="701"/>
                </a:cubicBezTo>
                <a:cubicBezTo>
                  <a:pt x="20952" y="749"/>
                  <a:pt x="20945" y="796"/>
                  <a:pt x="20942" y="840"/>
                </a:cubicBezTo>
                <a:cubicBezTo>
                  <a:pt x="20931" y="935"/>
                  <a:pt x="20921" y="1030"/>
                  <a:pt x="20907" y="1124"/>
                </a:cubicBezTo>
                <a:cubicBezTo>
                  <a:pt x="20900" y="1180"/>
                  <a:pt x="20886" y="1233"/>
                  <a:pt x="20876" y="1288"/>
                </a:cubicBezTo>
                <a:cubicBezTo>
                  <a:pt x="20858" y="1375"/>
                  <a:pt x="20844" y="1461"/>
                  <a:pt x="20823" y="1544"/>
                </a:cubicBezTo>
                <a:cubicBezTo>
                  <a:pt x="20809" y="1603"/>
                  <a:pt x="20795" y="1659"/>
                  <a:pt x="20782" y="1717"/>
                </a:cubicBezTo>
                <a:cubicBezTo>
                  <a:pt x="20761" y="1798"/>
                  <a:pt x="20740" y="1878"/>
                  <a:pt x="20715" y="1959"/>
                </a:cubicBezTo>
                <a:cubicBezTo>
                  <a:pt x="20698" y="2018"/>
                  <a:pt x="20681" y="2073"/>
                  <a:pt x="20660" y="2132"/>
                </a:cubicBezTo>
                <a:cubicBezTo>
                  <a:pt x="20632" y="2212"/>
                  <a:pt x="20604" y="2290"/>
                  <a:pt x="20576" y="2368"/>
                </a:cubicBezTo>
                <a:cubicBezTo>
                  <a:pt x="20555" y="2424"/>
                  <a:pt x="20534" y="2479"/>
                  <a:pt x="20510" y="2535"/>
                </a:cubicBezTo>
                <a:cubicBezTo>
                  <a:pt x="20479" y="2613"/>
                  <a:pt x="20444" y="2691"/>
                  <a:pt x="20405" y="2769"/>
                </a:cubicBezTo>
                <a:cubicBezTo>
                  <a:pt x="20381" y="2822"/>
                  <a:pt x="20357" y="2877"/>
                  <a:pt x="20329" y="2930"/>
                </a:cubicBezTo>
                <a:cubicBezTo>
                  <a:pt x="20290" y="3011"/>
                  <a:pt x="20245" y="3092"/>
                  <a:pt x="20203" y="3170"/>
                </a:cubicBezTo>
                <a:cubicBezTo>
                  <a:pt x="20176" y="3220"/>
                  <a:pt x="20151" y="3267"/>
                  <a:pt x="20123" y="3317"/>
                </a:cubicBezTo>
                <a:cubicBezTo>
                  <a:pt x="20071" y="3406"/>
                  <a:pt x="20019" y="3492"/>
                  <a:pt x="19963" y="3579"/>
                </a:cubicBezTo>
                <a:cubicBezTo>
                  <a:pt x="19939" y="3618"/>
                  <a:pt x="19918" y="3654"/>
                  <a:pt x="19893" y="3693"/>
                </a:cubicBezTo>
                <a:cubicBezTo>
                  <a:pt x="19796" y="3840"/>
                  <a:pt x="19692" y="3988"/>
                  <a:pt x="19580" y="4130"/>
                </a:cubicBezTo>
                <a:cubicBezTo>
                  <a:pt x="19552" y="4166"/>
                  <a:pt x="19521" y="4205"/>
                  <a:pt x="19493" y="4241"/>
                </a:cubicBezTo>
                <a:cubicBezTo>
                  <a:pt x="19402" y="4355"/>
                  <a:pt x="19308" y="4469"/>
                  <a:pt x="19207" y="4580"/>
                </a:cubicBezTo>
                <a:cubicBezTo>
                  <a:pt x="19180" y="4611"/>
                  <a:pt x="19152" y="4644"/>
                  <a:pt x="19124" y="4675"/>
                </a:cubicBezTo>
                <a:cubicBezTo>
                  <a:pt x="18998" y="4811"/>
                  <a:pt x="18870" y="4945"/>
                  <a:pt x="18734" y="5076"/>
                </a:cubicBezTo>
                <a:cubicBezTo>
                  <a:pt x="18706" y="5104"/>
                  <a:pt x="18675" y="5129"/>
                  <a:pt x="18647" y="5157"/>
                </a:cubicBezTo>
                <a:cubicBezTo>
                  <a:pt x="18532" y="5262"/>
                  <a:pt x="18417" y="5368"/>
                  <a:pt x="18295" y="5471"/>
                </a:cubicBezTo>
                <a:cubicBezTo>
                  <a:pt x="18257" y="5504"/>
                  <a:pt x="18215" y="5538"/>
                  <a:pt x="18177" y="5571"/>
                </a:cubicBezTo>
                <a:cubicBezTo>
                  <a:pt x="18030" y="5694"/>
                  <a:pt x="17877" y="5813"/>
                  <a:pt x="17720" y="5927"/>
                </a:cubicBezTo>
                <a:cubicBezTo>
                  <a:pt x="17710" y="5933"/>
                  <a:pt x="17703" y="5941"/>
                  <a:pt x="17692" y="5947"/>
                </a:cubicBezTo>
                <a:cubicBezTo>
                  <a:pt x="17543" y="6055"/>
                  <a:pt x="17386" y="6161"/>
                  <a:pt x="17229" y="6264"/>
                </a:cubicBezTo>
                <a:cubicBezTo>
                  <a:pt x="17184" y="6295"/>
                  <a:pt x="17135" y="6325"/>
                  <a:pt x="17086" y="6353"/>
                </a:cubicBezTo>
                <a:cubicBezTo>
                  <a:pt x="16947" y="6442"/>
                  <a:pt x="16804" y="6526"/>
                  <a:pt x="16658" y="6609"/>
                </a:cubicBezTo>
                <a:cubicBezTo>
                  <a:pt x="16623" y="6629"/>
                  <a:pt x="16588" y="6648"/>
                  <a:pt x="16554" y="6668"/>
                </a:cubicBezTo>
                <a:cubicBezTo>
                  <a:pt x="16376" y="6765"/>
                  <a:pt x="16195" y="6860"/>
                  <a:pt x="16010" y="6951"/>
                </a:cubicBezTo>
                <a:cubicBezTo>
                  <a:pt x="15968" y="6974"/>
                  <a:pt x="15923" y="6993"/>
                  <a:pt x="15881" y="7013"/>
                </a:cubicBezTo>
                <a:cubicBezTo>
                  <a:pt x="15718" y="7091"/>
                  <a:pt x="15554" y="7166"/>
                  <a:pt x="15383" y="7235"/>
                </a:cubicBezTo>
                <a:cubicBezTo>
                  <a:pt x="15338" y="7255"/>
                  <a:pt x="15293" y="7274"/>
                  <a:pt x="15244" y="7294"/>
                </a:cubicBezTo>
                <a:cubicBezTo>
                  <a:pt x="15042" y="7377"/>
                  <a:pt x="14837" y="7455"/>
                  <a:pt x="14628" y="7530"/>
                </a:cubicBezTo>
                <a:cubicBezTo>
                  <a:pt x="14586" y="7544"/>
                  <a:pt x="14544" y="7558"/>
                  <a:pt x="14502" y="7572"/>
                </a:cubicBezTo>
                <a:cubicBezTo>
                  <a:pt x="14325" y="7633"/>
                  <a:pt x="14143" y="7689"/>
                  <a:pt x="13959" y="7744"/>
                </a:cubicBezTo>
                <a:cubicBezTo>
                  <a:pt x="13903" y="7761"/>
                  <a:pt x="13851" y="7778"/>
                  <a:pt x="13795" y="7792"/>
                </a:cubicBezTo>
                <a:cubicBezTo>
                  <a:pt x="13576" y="7853"/>
                  <a:pt x="13353" y="7911"/>
                  <a:pt x="13130" y="7962"/>
                </a:cubicBezTo>
                <a:cubicBezTo>
                  <a:pt x="13095" y="7970"/>
                  <a:pt x="13060" y="7975"/>
                  <a:pt x="13025" y="7984"/>
                </a:cubicBezTo>
                <a:cubicBezTo>
                  <a:pt x="12827" y="8028"/>
                  <a:pt x="12628" y="8067"/>
                  <a:pt x="12423" y="8101"/>
                </a:cubicBezTo>
                <a:cubicBezTo>
                  <a:pt x="12364" y="8112"/>
                  <a:pt x="12305" y="8120"/>
                  <a:pt x="12245" y="8131"/>
                </a:cubicBezTo>
                <a:cubicBezTo>
                  <a:pt x="12012" y="8170"/>
                  <a:pt x="11775" y="8204"/>
                  <a:pt x="11538" y="8231"/>
                </a:cubicBezTo>
                <a:cubicBezTo>
                  <a:pt x="11517" y="8234"/>
                  <a:pt x="11497" y="8234"/>
                  <a:pt x="11472" y="8237"/>
                </a:cubicBezTo>
                <a:cubicBezTo>
                  <a:pt x="11253" y="8262"/>
                  <a:pt x="11030" y="8279"/>
                  <a:pt x="10807" y="8293"/>
                </a:cubicBezTo>
                <a:cubicBezTo>
                  <a:pt x="10744" y="8295"/>
                  <a:pt x="10682" y="8301"/>
                  <a:pt x="10619" y="8304"/>
                </a:cubicBezTo>
                <a:cubicBezTo>
                  <a:pt x="10372" y="8315"/>
                  <a:pt x="10128" y="8323"/>
                  <a:pt x="9877" y="8323"/>
                </a:cubicBezTo>
                <a:cubicBezTo>
                  <a:pt x="8717" y="8323"/>
                  <a:pt x="7606" y="8190"/>
                  <a:pt x="6568" y="7942"/>
                </a:cubicBezTo>
                <a:cubicBezTo>
                  <a:pt x="5534" y="7694"/>
                  <a:pt x="4573" y="7333"/>
                  <a:pt x="3713" y="6879"/>
                </a:cubicBezTo>
                <a:cubicBezTo>
                  <a:pt x="2856" y="6425"/>
                  <a:pt x="2104" y="5880"/>
                  <a:pt x="1473" y="5262"/>
                </a:cubicBezTo>
                <a:cubicBezTo>
                  <a:pt x="846" y="4647"/>
                  <a:pt x="348" y="3960"/>
                  <a:pt x="0" y="3222"/>
                </a:cubicBezTo>
                <a:lnTo>
                  <a:pt x="6938" y="17885"/>
                </a:lnTo>
                <a:cubicBezTo>
                  <a:pt x="7192" y="18425"/>
                  <a:pt x="7551" y="18926"/>
                  <a:pt x="7996" y="19374"/>
                </a:cubicBezTo>
                <a:cubicBezTo>
                  <a:pt x="8442" y="19825"/>
                  <a:pt x="8975" y="20220"/>
                  <a:pt x="9578" y="20551"/>
                </a:cubicBezTo>
                <a:cubicBezTo>
                  <a:pt x="10180" y="20882"/>
                  <a:pt x="10852" y="21144"/>
                  <a:pt x="11577" y="21322"/>
                </a:cubicBezTo>
                <a:cubicBezTo>
                  <a:pt x="12301" y="21503"/>
                  <a:pt x="13074" y="21600"/>
                  <a:pt x="13882" y="21600"/>
                </a:cubicBezTo>
                <a:cubicBezTo>
                  <a:pt x="14056" y="21600"/>
                  <a:pt x="14227" y="21594"/>
                  <a:pt x="14398" y="21586"/>
                </a:cubicBezTo>
                <a:cubicBezTo>
                  <a:pt x="14443" y="21583"/>
                  <a:pt x="14485" y="21581"/>
                  <a:pt x="14530" y="21578"/>
                </a:cubicBezTo>
                <a:cubicBezTo>
                  <a:pt x="14687" y="21567"/>
                  <a:pt x="14840" y="21555"/>
                  <a:pt x="14993" y="21539"/>
                </a:cubicBezTo>
                <a:cubicBezTo>
                  <a:pt x="15004" y="21539"/>
                  <a:pt x="15018" y="21536"/>
                  <a:pt x="15032" y="21536"/>
                </a:cubicBezTo>
                <a:cubicBezTo>
                  <a:pt x="15035" y="21536"/>
                  <a:pt x="15038" y="21536"/>
                  <a:pt x="15042" y="21536"/>
                </a:cubicBezTo>
                <a:cubicBezTo>
                  <a:pt x="15209" y="21517"/>
                  <a:pt x="15373" y="21491"/>
                  <a:pt x="15533" y="21464"/>
                </a:cubicBezTo>
                <a:cubicBezTo>
                  <a:pt x="15575" y="21455"/>
                  <a:pt x="15617" y="21450"/>
                  <a:pt x="15658" y="21441"/>
                </a:cubicBezTo>
                <a:cubicBezTo>
                  <a:pt x="15798" y="21416"/>
                  <a:pt x="15937" y="21389"/>
                  <a:pt x="16076" y="21355"/>
                </a:cubicBezTo>
                <a:cubicBezTo>
                  <a:pt x="16094" y="21352"/>
                  <a:pt x="16115" y="21347"/>
                  <a:pt x="16132" y="21344"/>
                </a:cubicBezTo>
                <a:cubicBezTo>
                  <a:pt x="16139" y="21341"/>
                  <a:pt x="16143" y="21341"/>
                  <a:pt x="16150" y="21338"/>
                </a:cubicBezTo>
                <a:cubicBezTo>
                  <a:pt x="16306" y="21302"/>
                  <a:pt x="16459" y="21260"/>
                  <a:pt x="16613" y="21216"/>
                </a:cubicBezTo>
                <a:cubicBezTo>
                  <a:pt x="16651" y="21205"/>
                  <a:pt x="16689" y="21194"/>
                  <a:pt x="16724" y="21183"/>
                </a:cubicBezTo>
                <a:cubicBezTo>
                  <a:pt x="16776" y="21166"/>
                  <a:pt x="16832" y="21152"/>
                  <a:pt x="16888" y="21132"/>
                </a:cubicBezTo>
                <a:cubicBezTo>
                  <a:pt x="16961" y="21107"/>
                  <a:pt x="17031" y="21082"/>
                  <a:pt x="17104" y="21057"/>
                </a:cubicBezTo>
                <a:cubicBezTo>
                  <a:pt x="17125" y="21049"/>
                  <a:pt x="17146" y="21043"/>
                  <a:pt x="17166" y="21038"/>
                </a:cubicBezTo>
                <a:cubicBezTo>
                  <a:pt x="17173" y="21035"/>
                  <a:pt x="17184" y="21032"/>
                  <a:pt x="17191" y="21027"/>
                </a:cubicBezTo>
                <a:cubicBezTo>
                  <a:pt x="17337" y="20974"/>
                  <a:pt x="17480" y="20915"/>
                  <a:pt x="17619" y="20857"/>
                </a:cubicBezTo>
                <a:cubicBezTo>
                  <a:pt x="17651" y="20843"/>
                  <a:pt x="17682" y="20829"/>
                  <a:pt x="17717" y="20815"/>
                </a:cubicBezTo>
                <a:cubicBezTo>
                  <a:pt x="17835" y="20762"/>
                  <a:pt x="17947" y="20710"/>
                  <a:pt x="18061" y="20654"/>
                </a:cubicBezTo>
                <a:cubicBezTo>
                  <a:pt x="18082" y="20643"/>
                  <a:pt x="18103" y="20634"/>
                  <a:pt x="18121" y="20626"/>
                </a:cubicBezTo>
                <a:cubicBezTo>
                  <a:pt x="18131" y="20620"/>
                  <a:pt x="18142" y="20615"/>
                  <a:pt x="18152" y="20609"/>
                </a:cubicBezTo>
                <a:cubicBezTo>
                  <a:pt x="18281" y="20543"/>
                  <a:pt x="18406" y="20476"/>
                  <a:pt x="18532" y="20403"/>
                </a:cubicBezTo>
                <a:cubicBezTo>
                  <a:pt x="18539" y="20401"/>
                  <a:pt x="18546" y="20398"/>
                  <a:pt x="18549" y="20392"/>
                </a:cubicBezTo>
                <a:cubicBezTo>
                  <a:pt x="18567" y="20381"/>
                  <a:pt x="18584" y="20370"/>
                  <a:pt x="18601" y="20359"/>
                </a:cubicBezTo>
                <a:cubicBezTo>
                  <a:pt x="18702" y="20298"/>
                  <a:pt x="18800" y="20236"/>
                  <a:pt x="18897" y="20172"/>
                </a:cubicBezTo>
                <a:cubicBezTo>
                  <a:pt x="18915" y="20161"/>
                  <a:pt x="18936" y="20150"/>
                  <a:pt x="18953" y="20139"/>
                </a:cubicBezTo>
                <a:cubicBezTo>
                  <a:pt x="18967" y="20128"/>
                  <a:pt x="18981" y="20117"/>
                  <a:pt x="18998" y="20108"/>
                </a:cubicBezTo>
                <a:cubicBezTo>
                  <a:pt x="19106" y="20033"/>
                  <a:pt x="19214" y="19958"/>
                  <a:pt x="19319" y="19877"/>
                </a:cubicBezTo>
                <a:cubicBezTo>
                  <a:pt x="19326" y="19875"/>
                  <a:pt x="19329" y="19869"/>
                  <a:pt x="19336" y="19866"/>
                </a:cubicBezTo>
                <a:cubicBezTo>
                  <a:pt x="19336" y="19866"/>
                  <a:pt x="19340" y="19864"/>
                  <a:pt x="19340" y="19864"/>
                </a:cubicBezTo>
                <a:cubicBezTo>
                  <a:pt x="19340" y="19864"/>
                  <a:pt x="19343" y="19861"/>
                  <a:pt x="19343" y="19861"/>
                </a:cubicBezTo>
                <a:cubicBezTo>
                  <a:pt x="19451" y="19777"/>
                  <a:pt x="19556" y="19691"/>
                  <a:pt x="19657" y="19605"/>
                </a:cubicBezTo>
                <a:cubicBezTo>
                  <a:pt x="19667" y="19594"/>
                  <a:pt x="19681" y="19585"/>
                  <a:pt x="19691" y="19574"/>
                </a:cubicBezTo>
                <a:cubicBezTo>
                  <a:pt x="19709" y="19560"/>
                  <a:pt x="19723" y="19546"/>
                  <a:pt x="19737" y="19530"/>
                </a:cubicBezTo>
                <a:cubicBezTo>
                  <a:pt x="19820" y="19454"/>
                  <a:pt x="19900" y="19379"/>
                  <a:pt x="19981" y="19301"/>
                </a:cubicBezTo>
                <a:cubicBezTo>
                  <a:pt x="19994" y="19288"/>
                  <a:pt x="20012" y="19274"/>
                  <a:pt x="20026" y="19260"/>
                </a:cubicBezTo>
                <a:cubicBezTo>
                  <a:pt x="20033" y="19254"/>
                  <a:pt x="20036" y="19249"/>
                  <a:pt x="20043" y="19243"/>
                </a:cubicBezTo>
                <a:cubicBezTo>
                  <a:pt x="20137" y="19148"/>
                  <a:pt x="20228" y="19051"/>
                  <a:pt x="20311" y="18951"/>
                </a:cubicBezTo>
                <a:cubicBezTo>
                  <a:pt x="20318" y="18942"/>
                  <a:pt x="20325" y="18937"/>
                  <a:pt x="20332" y="18929"/>
                </a:cubicBezTo>
                <a:cubicBezTo>
                  <a:pt x="20346" y="18912"/>
                  <a:pt x="20357" y="18895"/>
                  <a:pt x="20371" y="18881"/>
                </a:cubicBezTo>
                <a:cubicBezTo>
                  <a:pt x="20440" y="18801"/>
                  <a:pt x="20506" y="18717"/>
                  <a:pt x="20569" y="18634"/>
                </a:cubicBezTo>
                <a:cubicBezTo>
                  <a:pt x="20583" y="18617"/>
                  <a:pt x="20597" y="18600"/>
                  <a:pt x="20607" y="18583"/>
                </a:cubicBezTo>
                <a:cubicBezTo>
                  <a:pt x="20614" y="18572"/>
                  <a:pt x="20621" y="18561"/>
                  <a:pt x="20628" y="18553"/>
                </a:cubicBezTo>
                <a:cubicBezTo>
                  <a:pt x="20705" y="18447"/>
                  <a:pt x="20778" y="18341"/>
                  <a:pt x="20844" y="18233"/>
                </a:cubicBezTo>
                <a:cubicBezTo>
                  <a:pt x="20848" y="18230"/>
                  <a:pt x="20848" y="18227"/>
                  <a:pt x="20851" y="18224"/>
                </a:cubicBezTo>
                <a:cubicBezTo>
                  <a:pt x="20865" y="18199"/>
                  <a:pt x="20879" y="18174"/>
                  <a:pt x="20893" y="18152"/>
                </a:cubicBezTo>
                <a:cubicBezTo>
                  <a:pt x="20924" y="18096"/>
                  <a:pt x="20959" y="18044"/>
                  <a:pt x="20991" y="17988"/>
                </a:cubicBezTo>
                <a:cubicBezTo>
                  <a:pt x="20998" y="17980"/>
                  <a:pt x="21001" y="17968"/>
                  <a:pt x="21005" y="17960"/>
                </a:cubicBezTo>
                <a:cubicBezTo>
                  <a:pt x="21025" y="17924"/>
                  <a:pt x="21043" y="17888"/>
                  <a:pt x="21060" y="17852"/>
                </a:cubicBezTo>
                <a:cubicBezTo>
                  <a:pt x="21092" y="17793"/>
                  <a:pt x="21119" y="17735"/>
                  <a:pt x="21147" y="17676"/>
                </a:cubicBezTo>
                <a:cubicBezTo>
                  <a:pt x="21154" y="17662"/>
                  <a:pt x="21161" y="17651"/>
                  <a:pt x="21168" y="17637"/>
                </a:cubicBezTo>
                <a:cubicBezTo>
                  <a:pt x="21179" y="17612"/>
                  <a:pt x="21189" y="17584"/>
                  <a:pt x="21200" y="17559"/>
                </a:cubicBezTo>
                <a:cubicBezTo>
                  <a:pt x="21224" y="17501"/>
                  <a:pt x="21248" y="17445"/>
                  <a:pt x="21273" y="17387"/>
                </a:cubicBezTo>
                <a:cubicBezTo>
                  <a:pt x="21290" y="17345"/>
                  <a:pt x="21304" y="17306"/>
                  <a:pt x="21318" y="17264"/>
                </a:cubicBezTo>
                <a:cubicBezTo>
                  <a:pt x="21339" y="17206"/>
                  <a:pt x="21360" y="17148"/>
                  <a:pt x="21377" y="17089"/>
                </a:cubicBezTo>
                <a:cubicBezTo>
                  <a:pt x="21384" y="17067"/>
                  <a:pt x="21395" y="17045"/>
                  <a:pt x="21402" y="17022"/>
                </a:cubicBezTo>
                <a:cubicBezTo>
                  <a:pt x="21409" y="17003"/>
                  <a:pt x="21412" y="16983"/>
                  <a:pt x="21415" y="16964"/>
                </a:cubicBezTo>
                <a:cubicBezTo>
                  <a:pt x="21433" y="16905"/>
                  <a:pt x="21447" y="16844"/>
                  <a:pt x="21464" y="16786"/>
                </a:cubicBezTo>
                <a:cubicBezTo>
                  <a:pt x="21475" y="16747"/>
                  <a:pt x="21485" y="16705"/>
                  <a:pt x="21496" y="166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79FAB1D7-4C9F-4D0A-BB64-F71B82C29FE0}"/>
              </a:ext>
            </a:extLst>
          </p:cNvPr>
          <p:cNvSpPr/>
          <p:nvPr/>
        </p:nvSpPr>
        <p:spPr>
          <a:xfrm>
            <a:off x="4314904" y="2206176"/>
            <a:ext cx="1612031" cy="1473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9" h="21600" extrusionOk="0">
                <a:moveTo>
                  <a:pt x="11082" y="0"/>
                </a:moveTo>
                <a:cubicBezTo>
                  <a:pt x="12530" y="0"/>
                  <a:pt x="13905" y="286"/>
                  <a:pt x="15150" y="810"/>
                </a:cubicBezTo>
                <a:cubicBezTo>
                  <a:pt x="16400" y="1333"/>
                  <a:pt x="17524" y="2089"/>
                  <a:pt x="18467" y="3033"/>
                </a:cubicBezTo>
                <a:cubicBezTo>
                  <a:pt x="19413" y="3976"/>
                  <a:pt x="20182" y="5107"/>
                  <a:pt x="20711" y="6371"/>
                </a:cubicBezTo>
                <a:cubicBezTo>
                  <a:pt x="21244" y="7643"/>
                  <a:pt x="21536" y="9045"/>
                  <a:pt x="21529" y="10531"/>
                </a:cubicBezTo>
                <a:cubicBezTo>
                  <a:pt x="21522" y="12024"/>
                  <a:pt x="21212" y="13460"/>
                  <a:pt x="20656" y="14774"/>
                </a:cubicBezTo>
                <a:cubicBezTo>
                  <a:pt x="20095" y="16096"/>
                  <a:pt x="19284" y="17291"/>
                  <a:pt x="18286" y="18300"/>
                </a:cubicBezTo>
                <a:cubicBezTo>
                  <a:pt x="17280" y="19316"/>
                  <a:pt x="16083" y="20137"/>
                  <a:pt x="14757" y="20710"/>
                </a:cubicBezTo>
                <a:cubicBezTo>
                  <a:pt x="13428" y="21283"/>
                  <a:pt x="11970" y="21600"/>
                  <a:pt x="10445" y="21600"/>
                </a:cubicBezTo>
                <a:cubicBezTo>
                  <a:pt x="8921" y="21600"/>
                  <a:pt x="7484" y="21283"/>
                  <a:pt x="6186" y="20710"/>
                </a:cubicBezTo>
                <a:cubicBezTo>
                  <a:pt x="4895" y="20137"/>
                  <a:pt x="3747" y="19316"/>
                  <a:pt x="2800" y="18300"/>
                </a:cubicBezTo>
                <a:cubicBezTo>
                  <a:pt x="1860" y="17291"/>
                  <a:pt x="1123" y="16096"/>
                  <a:pt x="639" y="14774"/>
                </a:cubicBezTo>
                <a:cubicBezTo>
                  <a:pt x="159" y="13460"/>
                  <a:pt x="-64" y="12028"/>
                  <a:pt x="16" y="10531"/>
                </a:cubicBezTo>
                <a:cubicBezTo>
                  <a:pt x="96" y="9045"/>
                  <a:pt x="472" y="7639"/>
                  <a:pt x="1081" y="6371"/>
                </a:cubicBezTo>
                <a:cubicBezTo>
                  <a:pt x="1683" y="5107"/>
                  <a:pt x="2518" y="3976"/>
                  <a:pt x="3520" y="3033"/>
                </a:cubicBezTo>
                <a:cubicBezTo>
                  <a:pt x="4519" y="2093"/>
                  <a:pt x="5688" y="1333"/>
                  <a:pt x="6966" y="810"/>
                </a:cubicBezTo>
                <a:cubicBezTo>
                  <a:pt x="8243" y="286"/>
                  <a:pt x="9631" y="0"/>
                  <a:pt x="1108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3A9F5A96-4146-418A-92C4-F90E291FC72F}"/>
              </a:ext>
            </a:extLst>
          </p:cNvPr>
          <p:cNvSpPr/>
          <p:nvPr/>
        </p:nvSpPr>
        <p:spPr>
          <a:xfrm>
            <a:off x="5229463" y="3556038"/>
            <a:ext cx="1689304" cy="16196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10771" y="0"/>
                </a:moveTo>
                <a:cubicBezTo>
                  <a:pt x="12219" y="0"/>
                  <a:pt x="13600" y="288"/>
                  <a:pt x="14862" y="806"/>
                </a:cubicBezTo>
                <a:cubicBezTo>
                  <a:pt x="16127" y="1327"/>
                  <a:pt x="17270" y="2085"/>
                  <a:pt x="18243" y="3023"/>
                </a:cubicBezTo>
                <a:cubicBezTo>
                  <a:pt x="19219" y="3968"/>
                  <a:pt x="20020" y="5098"/>
                  <a:pt x="20584" y="6359"/>
                </a:cubicBezTo>
                <a:cubicBezTo>
                  <a:pt x="21156" y="7627"/>
                  <a:pt x="21488" y="9031"/>
                  <a:pt x="21527" y="10519"/>
                </a:cubicBezTo>
                <a:cubicBezTo>
                  <a:pt x="21564" y="12013"/>
                  <a:pt x="21298" y="13448"/>
                  <a:pt x="20780" y="14761"/>
                </a:cubicBezTo>
                <a:cubicBezTo>
                  <a:pt x="20259" y="16082"/>
                  <a:pt x="19485" y="17281"/>
                  <a:pt x="18512" y="18292"/>
                </a:cubicBezTo>
                <a:cubicBezTo>
                  <a:pt x="17536" y="19307"/>
                  <a:pt x="16360" y="20134"/>
                  <a:pt x="15048" y="20707"/>
                </a:cubicBezTo>
                <a:cubicBezTo>
                  <a:pt x="13733" y="21280"/>
                  <a:pt x="12282" y="21600"/>
                  <a:pt x="10754" y="21600"/>
                </a:cubicBezTo>
                <a:cubicBezTo>
                  <a:pt x="9230" y="21600"/>
                  <a:pt x="7778" y="21280"/>
                  <a:pt x="6463" y="20707"/>
                </a:cubicBezTo>
                <a:cubicBezTo>
                  <a:pt x="5151" y="20134"/>
                  <a:pt x="3979" y="19310"/>
                  <a:pt x="3006" y="18292"/>
                </a:cubicBezTo>
                <a:cubicBezTo>
                  <a:pt x="2036" y="17281"/>
                  <a:pt x="1263" y="16082"/>
                  <a:pt x="744" y="14761"/>
                </a:cubicBezTo>
                <a:cubicBezTo>
                  <a:pt x="230" y="13448"/>
                  <a:pt x="-36" y="12013"/>
                  <a:pt x="4" y="10519"/>
                </a:cubicBezTo>
                <a:cubicBezTo>
                  <a:pt x="44" y="9035"/>
                  <a:pt x="379" y="7627"/>
                  <a:pt x="954" y="6359"/>
                </a:cubicBezTo>
                <a:cubicBezTo>
                  <a:pt x="1522" y="5098"/>
                  <a:pt x="2325" y="3968"/>
                  <a:pt x="3302" y="3023"/>
                </a:cubicBezTo>
                <a:cubicBezTo>
                  <a:pt x="4275" y="2085"/>
                  <a:pt x="5420" y="1327"/>
                  <a:pt x="6686" y="806"/>
                </a:cubicBezTo>
                <a:cubicBezTo>
                  <a:pt x="7941" y="288"/>
                  <a:pt x="9323" y="0"/>
                  <a:pt x="10771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7FACB388-2A47-4DFA-AF19-FAA9DFE2C77C}"/>
              </a:ext>
            </a:extLst>
          </p:cNvPr>
          <p:cNvSpPr/>
          <p:nvPr/>
        </p:nvSpPr>
        <p:spPr>
          <a:xfrm>
            <a:off x="5246284" y="4536667"/>
            <a:ext cx="1640779" cy="14325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9" y="519"/>
                </a:moveTo>
                <a:cubicBezTo>
                  <a:pt x="21446" y="574"/>
                  <a:pt x="21429" y="633"/>
                  <a:pt x="21411" y="688"/>
                </a:cubicBezTo>
                <a:cubicBezTo>
                  <a:pt x="21381" y="805"/>
                  <a:pt x="21346" y="919"/>
                  <a:pt x="21312" y="1033"/>
                </a:cubicBezTo>
                <a:cubicBezTo>
                  <a:pt x="21291" y="1100"/>
                  <a:pt x="21271" y="1163"/>
                  <a:pt x="21250" y="1230"/>
                </a:cubicBezTo>
                <a:cubicBezTo>
                  <a:pt x="21216" y="1336"/>
                  <a:pt x="21182" y="1438"/>
                  <a:pt x="21147" y="1540"/>
                </a:cubicBezTo>
                <a:cubicBezTo>
                  <a:pt x="21123" y="1607"/>
                  <a:pt x="21099" y="1678"/>
                  <a:pt x="21072" y="1744"/>
                </a:cubicBezTo>
                <a:cubicBezTo>
                  <a:pt x="21034" y="1843"/>
                  <a:pt x="20996" y="1941"/>
                  <a:pt x="20959" y="2039"/>
                </a:cubicBezTo>
                <a:cubicBezTo>
                  <a:pt x="20935" y="2094"/>
                  <a:pt x="20914" y="2153"/>
                  <a:pt x="20890" y="2208"/>
                </a:cubicBezTo>
                <a:cubicBezTo>
                  <a:pt x="20797" y="2436"/>
                  <a:pt x="20698" y="2660"/>
                  <a:pt x="20592" y="2876"/>
                </a:cubicBezTo>
                <a:cubicBezTo>
                  <a:pt x="20578" y="2907"/>
                  <a:pt x="20561" y="2939"/>
                  <a:pt x="20547" y="2966"/>
                </a:cubicBezTo>
                <a:cubicBezTo>
                  <a:pt x="20441" y="3178"/>
                  <a:pt x="20331" y="3390"/>
                  <a:pt x="20214" y="3599"/>
                </a:cubicBezTo>
                <a:cubicBezTo>
                  <a:pt x="20204" y="3618"/>
                  <a:pt x="20194" y="3638"/>
                  <a:pt x="20180" y="3658"/>
                </a:cubicBezTo>
                <a:cubicBezTo>
                  <a:pt x="20057" y="3870"/>
                  <a:pt x="19930" y="4078"/>
                  <a:pt x="19796" y="4282"/>
                </a:cubicBezTo>
                <a:cubicBezTo>
                  <a:pt x="19772" y="4322"/>
                  <a:pt x="19744" y="4361"/>
                  <a:pt x="19720" y="4400"/>
                </a:cubicBezTo>
                <a:cubicBezTo>
                  <a:pt x="19587" y="4597"/>
                  <a:pt x="19449" y="4793"/>
                  <a:pt x="19305" y="4982"/>
                </a:cubicBezTo>
                <a:cubicBezTo>
                  <a:pt x="19281" y="5013"/>
                  <a:pt x="19254" y="5048"/>
                  <a:pt x="19230" y="5080"/>
                </a:cubicBezTo>
                <a:cubicBezTo>
                  <a:pt x="19082" y="5268"/>
                  <a:pt x="18935" y="5453"/>
                  <a:pt x="18777" y="5630"/>
                </a:cubicBezTo>
                <a:cubicBezTo>
                  <a:pt x="18774" y="5634"/>
                  <a:pt x="18767" y="5642"/>
                  <a:pt x="18763" y="5646"/>
                </a:cubicBezTo>
                <a:cubicBezTo>
                  <a:pt x="18606" y="5826"/>
                  <a:pt x="18438" y="5999"/>
                  <a:pt x="18269" y="6168"/>
                </a:cubicBezTo>
                <a:cubicBezTo>
                  <a:pt x="18239" y="6199"/>
                  <a:pt x="18208" y="6231"/>
                  <a:pt x="18177" y="6262"/>
                </a:cubicBezTo>
                <a:cubicBezTo>
                  <a:pt x="18012" y="6423"/>
                  <a:pt x="17841" y="6581"/>
                  <a:pt x="17669" y="6734"/>
                </a:cubicBezTo>
                <a:cubicBezTo>
                  <a:pt x="17635" y="6761"/>
                  <a:pt x="17604" y="6789"/>
                  <a:pt x="17570" y="6820"/>
                </a:cubicBezTo>
                <a:cubicBezTo>
                  <a:pt x="17388" y="6973"/>
                  <a:pt x="17203" y="7127"/>
                  <a:pt x="17011" y="7268"/>
                </a:cubicBezTo>
                <a:cubicBezTo>
                  <a:pt x="17011" y="7268"/>
                  <a:pt x="17007" y="7268"/>
                  <a:pt x="17007" y="7272"/>
                </a:cubicBezTo>
                <a:cubicBezTo>
                  <a:pt x="16805" y="7421"/>
                  <a:pt x="16595" y="7563"/>
                  <a:pt x="16386" y="7700"/>
                </a:cubicBezTo>
                <a:cubicBezTo>
                  <a:pt x="16355" y="7720"/>
                  <a:pt x="16324" y="7740"/>
                  <a:pt x="16294" y="7759"/>
                </a:cubicBezTo>
                <a:cubicBezTo>
                  <a:pt x="16091" y="7889"/>
                  <a:pt x="15882" y="8007"/>
                  <a:pt x="15669" y="8121"/>
                </a:cubicBezTo>
                <a:cubicBezTo>
                  <a:pt x="15628" y="8140"/>
                  <a:pt x="15590" y="8164"/>
                  <a:pt x="15549" y="8183"/>
                </a:cubicBezTo>
                <a:cubicBezTo>
                  <a:pt x="15337" y="8293"/>
                  <a:pt x="15120" y="8400"/>
                  <a:pt x="14901" y="8498"/>
                </a:cubicBezTo>
                <a:cubicBezTo>
                  <a:pt x="14867" y="8513"/>
                  <a:pt x="14832" y="8525"/>
                  <a:pt x="14798" y="8541"/>
                </a:cubicBezTo>
                <a:cubicBezTo>
                  <a:pt x="14565" y="8639"/>
                  <a:pt x="14332" y="8733"/>
                  <a:pt x="14091" y="8816"/>
                </a:cubicBezTo>
                <a:cubicBezTo>
                  <a:pt x="14091" y="8816"/>
                  <a:pt x="14091" y="8816"/>
                  <a:pt x="14091" y="8816"/>
                </a:cubicBezTo>
                <a:cubicBezTo>
                  <a:pt x="13851" y="8899"/>
                  <a:pt x="13608" y="8969"/>
                  <a:pt x="13361" y="9032"/>
                </a:cubicBezTo>
                <a:cubicBezTo>
                  <a:pt x="13326" y="9040"/>
                  <a:pt x="13289" y="9052"/>
                  <a:pt x="13254" y="9060"/>
                </a:cubicBezTo>
                <a:cubicBezTo>
                  <a:pt x="13018" y="9119"/>
                  <a:pt x="12778" y="9170"/>
                  <a:pt x="12537" y="9213"/>
                </a:cubicBezTo>
                <a:cubicBezTo>
                  <a:pt x="12469" y="9225"/>
                  <a:pt x="12404" y="9236"/>
                  <a:pt x="12335" y="9248"/>
                </a:cubicBezTo>
                <a:cubicBezTo>
                  <a:pt x="12273" y="9256"/>
                  <a:pt x="12212" y="9268"/>
                  <a:pt x="12150" y="9276"/>
                </a:cubicBezTo>
                <a:cubicBezTo>
                  <a:pt x="12057" y="9287"/>
                  <a:pt x="11965" y="9299"/>
                  <a:pt x="11872" y="9311"/>
                </a:cubicBezTo>
                <a:cubicBezTo>
                  <a:pt x="11814" y="9319"/>
                  <a:pt x="11752" y="9323"/>
                  <a:pt x="11694" y="9331"/>
                </a:cubicBezTo>
                <a:cubicBezTo>
                  <a:pt x="11591" y="9339"/>
                  <a:pt x="11488" y="9346"/>
                  <a:pt x="11385" y="9354"/>
                </a:cubicBezTo>
                <a:cubicBezTo>
                  <a:pt x="11333" y="9358"/>
                  <a:pt x="11285" y="9362"/>
                  <a:pt x="11234" y="9362"/>
                </a:cubicBezTo>
                <a:cubicBezTo>
                  <a:pt x="11080" y="9370"/>
                  <a:pt x="10925" y="9374"/>
                  <a:pt x="10767" y="9374"/>
                </a:cubicBezTo>
                <a:cubicBezTo>
                  <a:pt x="9461" y="9374"/>
                  <a:pt x="8209" y="9126"/>
                  <a:pt x="7042" y="8671"/>
                </a:cubicBezTo>
                <a:cubicBezTo>
                  <a:pt x="5879" y="8215"/>
                  <a:pt x="4809" y="7555"/>
                  <a:pt x="3862" y="6730"/>
                </a:cubicBezTo>
                <a:cubicBezTo>
                  <a:pt x="2919" y="5909"/>
                  <a:pt x="2103" y="4923"/>
                  <a:pt x="1448" y="3815"/>
                </a:cubicBezTo>
                <a:cubicBezTo>
                  <a:pt x="796" y="2711"/>
                  <a:pt x="302" y="1489"/>
                  <a:pt x="0" y="185"/>
                </a:cubicBezTo>
                <a:cubicBezTo>
                  <a:pt x="1153" y="5158"/>
                  <a:pt x="2302" y="10132"/>
                  <a:pt x="3454" y="15102"/>
                </a:cubicBezTo>
                <a:cubicBezTo>
                  <a:pt x="3670" y="16029"/>
                  <a:pt x="4013" y="16897"/>
                  <a:pt x="4470" y="17679"/>
                </a:cubicBezTo>
                <a:cubicBezTo>
                  <a:pt x="4926" y="18461"/>
                  <a:pt x="5488" y="19160"/>
                  <a:pt x="6140" y="19738"/>
                </a:cubicBezTo>
                <a:cubicBezTo>
                  <a:pt x="6792" y="20319"/>
                  <a:pt x="7529" y="20783"/>
                  <a:pt x="8325" y="21105"/>
                </a:cubicBezTo>
                <a:cubicBezTo>
                  <a:pt x="9124" y="21423"/>
                  <a:pt x="9982" y="21600"/>
                  <a:pt x="10877" y="21600"/>
                </a:cubicBezTo>
                <a:cubicBezTo>
                  <a:pt x="11090" y="21600"/>
                  <a:pt x="11303" y="21588"/>
                  <a:pt x="11512" y="21569"/>
                </a:cubicBezTo>
                <a:cubicBezTo>
                  <a:pt x="11580" y="21561"/>
                  <a:pt x="11649" y="21549"/>
                  <a:pt x="11718" y="21541"/>
                </a:cubicBezTo>
                <a:cubicBezTo>
                  <a:pt x="11827" y="21529"/>
                  <a:pt x="11937" y="21518"/>
                  <a:pt x="12043" y="21498"/>
                </a:cubicBezTo>
                <a:cubicBezTo>
                  <a:pt x="12074" y="21494"/>
                  <a:pt x="12102" y="21486"/>
                  <a:pt x="12133" y="21478"/>
                </a:cubicBezTo>
                <a:cubicBezTo>
                  <a:pt x="12211" y="21463"/>
                  <a:pt x="12290" y="21443"/>
                  <a:pt x="12369" y="21427"/>
                </a:cubicBezTo>
                <a:cubicBezTo>
                  <a:pt x="12493" y="21400"/>
                  <a:pt x="12616" y="21368"/>
                  <a:pt x="12740" y="21337"/>
                </a:cubicBezTo>
                <a:cubicBezTo>
                  <a:pt x="12819" y="21313"/>
                  <a:pt x="12901" y="21290"/>
                  <a:pt x="12980" y="21262"/>
                </a:cubicBezTo>
                <a:cubicBezTo>
                  <a:pt x="13038" y="21242"/>
                  <a:pt x="13100" y="21227"/>
                  <a:pt x="13158" y="21207"/>
                </a:cubicBezTo>
                <a:cubicBezTo>
                  <a:pt x="13217" y="21187"/>
                  <a:pt x="13275" y="21160"/>
                  <a:pt x="13333" y="21136"/>
                </a:cubicBezTo>
                <a:cubicBezTo>
                  <a:pt x="13378" y="21121"/>
                  <a:pt x="13422" y="21109"/>
                  <a:pt x="13463" y="21089"/>
                </a:cubicBezTo>
                <a:cubicBezTo>
                  <a:pt x="13498" y="21077"/>
                  <a:pt x="13529" y="21058"/>
                  <a:pt x="13563" y="21042"/>
                </a:cubicBezTo>
                <a:cubicBezTo>
                  <a:pt x="13680" y="20991"/>
                  <a:pt x="13796" y="20940"/>
                  <a:pt x="13909" y="20885"/>
                </a:cubicBezTo>
                <a:cubicBezTo>
                  <a:pt x="13981" y="20850"/>
                  <a:pt x="14054" y="20818"/>
                  <a:pt x="14122" y="20779"/>
                </a:cubicBezTo>
                <a:cubicBezTo>
                  <a:pt x="14150" y="20767"/>
                  <a:pt x="14174" y="20755"/>
                  <a:pt x="14201" y="20740"/>
                </a:cubicBezTo>
                <a:cubicBezTo>
                  <a:pt x="14297" y="20689"/>
                  <a:pt x="14390" y="20626"/>
                  <a:pt x="14486" y="20571"/>
                </a:cubicBezTo>
                <a:cubicBezTo>
                  <a:pt x="14544" y="20535"/>
                  <a:pt x="14602" y="20504"/>
                  <a:pt x="14657" y="20469"/>
                </a:cubicBezTo>
                <a:cubicBezTo>
                  <a:pt x="14829" y="20359"/>
                  <a:pt x="15000" y="20241"/>
                  <a:pt x="15165" y="20115"/>
                </a:cubicBezTo>
                <a:cubicBezTo>
                  <a:pt x="15165" y="20115"/>
                  <a:pt x="15165" y="20115"/>
                  <a:pt x="15165" y="20115"/>
                </a:cubicBezTo>
                <a:cubicBezTo>
                  <a:pt x="15168" y="20111"/>
                  <a:pt x="15172" y="20111"/>
                  <a:pt x="15175" y="20107"/>
                </a:cubicBezTo>
                <a:cubicBezTo>
                  <a:pt x="15319" y="19997"/>
                  <a:pt x="15456" y="19883"/>
                  <a:pt x="15594" y="19765"/>
                </a:cubicBezTo>
                <a:cubicBezTo>
                  <a:pt x="15607" y="19754"/>
                  <a:pt x="15621" y="19738"/>
                  <a:pt x="15638" y="19722"/>
                </a:cubicBezTo>
                <a:cubicBezTo>
                  <a:pt x="15652" y="19710"/>
                  <a:pt x="15662" y="19702"/>
                  <a:pt x="15676" y="19691"/>
                </a:cubicBezTo>
                <a:cubicBezTo>
                  <a:pt x="15714" y="19655"/>
                  <a:pt x="15748" y="19620"/>
                  <a:pt x="15782" y="19585"/>
                </a:cubicBezTo>
                <a:cubicBezTo>
                  <a:pt x="15854" y="19518"/>
                  <a:pt x="15930" y="19451"/>
                  <a:pt x="15998" y="19380"/>
                </a:cubicBezTo>
                <a:cubicBezTo>
                  <a:pt x="16026" y="19353"/>
                  <a:pt x="16053" y="19317"/>
                  <a:pt x="16081" y="19290"/>
                </a:cubicBezTo>
                <a:cubicBezTo>
                  <a:pt x="16136" y="19235"/>
                  <a:pt x="16187" y="19176"/>
                  <a:pt x="16239" y="19121"/>
                </a:cubicBezTo>
                <a:cubicBezTo>
                  <a:pt x="16283" y="19070"/>
                  <a:pt x="16335" y="19023"/>
                  <a:pt x="16379" y="18972"/>
                </a:cubicBezTo>
                <a:cubicBezTo>
                  <a:pt x="16420" y="18925"/>
                  <a:pt x="16458" y="18870"/>
                  <a:pt x="16499" y="18822"/>
                </a:cubicBezTo>
                <a:cubicBezTo>
                  <a:pt x="16551" y="18764"/>
                  <a:pt x="16599" y="18701"/>
                  <a:pt x="16647" y="18638"/>
                </a:cubicBezTo>
                <a:cubicBezTo>
                  <a:pt x="16674" y="18602"/>
                  <a:pt x="16705" y="18567"/>
                  <a:pt x="16732" y="18532"/>
                </a:cubicBezTo>
                <a:cubicBezTo>
                  <a:pt x="16787" y="18457"/>
                  <a:pt x="16839" y="18378"/>
                  <a:pt x="16894" y="18304"/>
                </a:cubicBezTo>
                <a:cubicBezTo>
                  <a:pt x="16935" y="18245"/>
                  <a:pt x="16979" y="18182"/>
                  <a:pt x="17021" y="18123"/>
                </a:cubicBezTo>
                <a:cubicBezTo>
                  <a:pt x="17034" y="18104"/>
                  <a:pt x="17051" y="18084"/>
                  <a:pt x="17065" y="18060"/>
                </a:cubicBezTo>
                <a:cubicBezTo>
                  <a:pt x="17144" y="17938"/>
                  <a:pt x="17216" y="17813"/>
                  <a:pt x="17292" y="17687"/>
                </a:cubicBezTo>
                <a:cubicBezTo>
                  <a:pt x="17309" y="17656"/>
                  <a:pt x="17333" y="17624"/>
                  <a:pt x="17350" y="17593"/>
                </a:cubicBezTo>
                <a:cubicBezTo>
                  <a:pt x="17353" y="17589"/>
                  <a:pt x="17353" y="17585"/>
                  <a:pt x="17357" y="17577"/>
                </a:cubicBezTo>
                <a:cubicBezTo>
                  <a:pt x="17360" y="17573"/>
                  <a:pt x="17364" y="17565"/>
                  <a:pt x="17367" y="17561"/>
                </a:cubicBezTo>
                <a:cubicBezTo>
                  <a:pt x="17463" y="17392"/>
                  <a:pt x="17552" y="17216"/>
                  <a:pt x="17638" y="17039"/>
                </a:cubicBezTo>
                <a:cubicBezTo>
                  <a:pt x="17645" y="17027"/>
                  <a:pt x="17648" y="17015"/>
                  <a:pt x="17652" y="17003"/>
                </a:cubicBezTo>
                <a:cubicBezTo>
                  <a:pt x="17676" y="16948"/>
                  <a:pt x="17700" y="16893"/>
                  <a:pt x="17724" y="16842"/>
                </a:cubicBezTo>
                <a:cubicBezTo>
                  <a:pt x="17775" y="16728"/>
                  <a:pt x="17830" y="16615"/>
                  <a:pt x="17878" y="16497"/>
                </a:cubicBezTo>
                <a:cubicBezTo>
                  <a:pt x="17892" y="16457"/>
                  <a:pt x="17906" y="16422"/>
                  <a:pt x="17923" y="16383"/>
                </a:cubicBezTo>
                <a:cubicBezTo>
                  <a:pt x="17937" y="16347"/>
                  <a:pt x="17950" y="16316"/>
                  <a:pt x="17961" y="16281"/>
                </a:cubicBezTo>
                <a:cubicBezTo>
                  <a:pt x="17981" y="16229"/>
                  <a:pt x="18002" y="16178"/>
                  <a:pt x="18019" y="16127"/>
                </a:cubicBezTo>
                <a:cubicBezTo>
                  <a:pt x="18063" y="16002"/>
                  <a:pt x="18105" y="15876"/>
                  <a:pt x="18142" y="15750"/>
                </a:cubicBezTo>
                <a:cubicBezTo>
                  <a:pt x="18149" y="15731"/>
                  <a:pt x="18153" y="15711"/>
                  <a:pt x="18160" y="15695"/>
                </a:cubicBezTo>
                <a:cubicBezTo>
                  <a:pt x="18166" y="15668"/>
                  <a:pt x="18173" y="15640"/>
                  <a:pt x="18184" y="15613"/>
                </a:cubicBezTo>
                <a:cubicBezTo>
                  <a:pt x="18208" y="15530"/>
                  <a:pt x="18232" y="15448"/>
                  <a:pt x="18256" y="15365"/>
                </a:cubicBezTo>
                <a:cubicBezTo>
                  <a:pt x="18290" y="15236"/>
                  <a:pt x="18321" y="15106"/>
                  <a:pt x="18348" y="14972"/>
                </a:cubicBezTo>
                <a:lnTo>
                  <a:pt x="21600" y="0"/>
                </a:lnTo>
                <a:cubicBezTo>
                  <a:pt x="21549" y="173"/>
                  <a:pt x="21508" y="346"/>
                  <a:pt x="21459" y="51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48000">
                <a:schemeClr val="accent5"/>
              </a:gs>
              <a:gs pos="100000">
                <a:schemeClr val="accent5"/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AA509E6-BC1C-47A6-8880-066E57193481}"/>
              </a:ext>
            </a:extLst>
          </p:cNvPr>
          <p:cNvGrpSpPr/>
          <p:nvPr/>
        </p:nvGrpSpPr>
        <p:grpSpPr>
          <a:xfrm>
            <a:off x="8921977" y="3670155"/>
            <a:ext cx="2937088" cy="1290153"/>
            <a:chOff x="8921977" y="1466725"/>
            <a:chExt cx="2937088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EDE8A81-A2E2-41D9-B00B-0493673D738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943A982-5001-45A6-AB8C-D9163FE7EB8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E1ABC81-904B-4D69-B5F5-05ECBEAF160B}"/>
              </a:ext>
            </a:extLst>
          </p:cNvPr>
          <p:cNvGrpSpPr/>
          <p:nvPr/>
        </p:nvGrpSpPr>
        <p:grpSpPr>
          <a:xfrm>
            <a:off x="332936" y="3670155"/>
            <a:ext cx="2937088" cy="1290153"/>
            <a:chOff x="332936" y="2627766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57162B-005F-445C-A6D8-CEDF867A819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FAC4972-CBC3-4ACA-BA19-EB773D4EB92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498FB-2A5E-4936-9756-A99727A47447}"/>
              </a:ext>
            </a:extLst>
          </p:cNvPr>
          <p:cNvGrpSpPr/>
          <p:nvPr/>
        </p:nvGrpSpPr>
        <p:grpSpPr>
          <a:xfrm>
            <a:off x="8929772" y="1965061"/>
            <a:ext cx="2937088" cy="1290153"/>
            <a:chOff x="8921977" y="1466725"/>
            <a:chExt cx="2937088" cy="129015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581514D-B39B-4A09-AF9A-F4F84E3D56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A117810-CD39-4EBD-9B14-340B44D0167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9B60E9B-7C4A-4E41-9A51-B236868E3C25}"/>
              </a:ext>
            </a:extLst>
          </p:cNvPr>
          <p:cNvGrpSpPr/>
          <p:nvPr/>
        </p:nvGrpSpPr>
        <p:grpSpPr>
          <a:xfrm>
            <a:off x="340731" y="1965061"/>
            <a:ext cx="2937088" cy="1290153"/>
            <a:chOff x="332936" y="262776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5CF6BD2-7AB0-46BA-9C12-06B6C15939B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FF9893D-F43C-44BB-90D2-F396D0ACD19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" name="Graphic 4" descr="Head with gears">
            <a:extLst>
              <a:ext uri="{FF2B5EF4-FFF2-40B4-BE49-F238E27FC236}">
                <a16:creationId xmlns:a16="http://schemas.microsoft.com/office/drawing/2014/main" id="{850F60A7-0172-4676-8797-E561FFC20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1654" y="1023677"/>
            <a:ext cx="1113041" cy="1113041"/>
          </a:xfrm>
          <a:prstGeom prst="rect">
            <a:avLst/>
          </a:prstGeom>
        </p:spPr>
      </p:pic>
      <p:pic>
        <p:nvPicPr>
          <p:cNvPr id="7" name="Graphic 6" descr="Research">
            <a:extLst>
              <a:ext uri="{FF2B5EF4-FFF2-40B4-BE49-F238E27FC236}">
                <a16:creationId xmlns:a16="http://schemas.microsoft.com/office/drawing/2014/main" id="{BD0DE1CE-BA72-4FA4-90A1-58316F552C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9347" y="2396570"/>
            <a:ext cx="1113041" cy="1113041"/>
          </a:xfrm>
          <a:prstGeom prst="rect">
            <a:avLst/>
          </a:prstGeom>
        </p:spPr>
      </p:pic>
      <p:pic>
        <p:nvPicPr>
          <p:cNvPr id="9" name="Graphic 8" descr="Atom">
            <a:extLst>
              <a:ext uri="{FF2B5EF4-FFF2-40B4-BE49-F238E27FC236}">
                <a16:creationId xmlns:a16="http://schemas.microsoft.com/office/drawing/2014/main" id="{CE9CE9E5-B860-4411-B177-C9A6B202E2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5324" y="2402962"/>
            <a:ext cx="1113041" cy="1113041"/>
          </a:xfrm>
          <a:prstGeom prst="rect">
            <a:avLst/>
          </a:prstGeom>
        </p:spPr>
      </p:pic>
      <p:pic>
        <p:nvPicPr>
          <p:cNvPr id="11" name="Graphic 10" descr="Unlock">
            <a:extLst>
              <a:ext uri="{FF2B5EF4-FFF2-40B4-BE49-F238E27FC236}">
                <a16:creationId xmlns:a16="http://schemas.microsoft.com/office/drawing/2014/main" id="{BB82B43D-83ED-4215-85C3-B2F5CDB8CB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49442" y="3796435"/>
            <a:ext cx="1113041" cy="1113041"/>
          </a:xfrm>
          <a:prstGeom prst="rect">
            <a:avLst/>
          </a:prstGeom>
        </p:spPr>
      </p:pic>
      <p:pic>
        <p:nvPicPr>
          <p:cNvPr id="32" name="Graphic 31" descr="Head with gears">
            <a:extLst>
              <a:ext uri="{FF2B5EF4-FFF2-40B4-BE49-F238E27FC236}">
                <a16:creationId xmlns:a16="http://schemas.microsoft.com/office/drawing/2014/main" id="{79065F2A-C922-4FCD-B0A2-8FE6B24F9F8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175580" y="1930480"/>
            <a:ext cx="530825" cy="530825"/>
          </a:xfrm>
          <a:prstGeom prst="rect">
            <a:avLst/>
          </a:prstGeom>
        </p:spPr>
      </p:pic>
      <p:pic>
        <p:nvPicPr>
          <p:cNvPr id="33" name="Graphic 32" descr="Atom">
            <a:extLst>
              <a:ext uri="{FF2B5EF4-FFF2-40B4-BE49-F238E27FC236}">
                <a16:creationId xmlns:a16="http://schemas.microsoft.com/office/drawing/2014/main" id="{53DFD0C9-FDAF-4023-B539-557F9C7CFFF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175580" y="3635573"/>
            <a:ext cx="530825" cy="530825"/>
          </a:xfrm>
          <a:prstGeom prst="rect">
            <a:avLst/>
          </a:prstGeom>
        </p:spPr>
      </p:pic>
      <p:pic>
        <p:nvPicPr>
          <p:cNvPr id="34" name="Graphic 33" descr="Research">
            <a:extLst>
              <a:ext uri="{FF2B5EF4-FFF2-40B4-BE49-F238E27FC236}">
                <a16:creationId xmlns:a16="http://schemas.microsoft.com/office/drawing/2014/main" id="{2EBFE38D-B3C7-4EA7-9C9C-0DEF3CDF0D4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85596" y="1940763"/>
            <a:ext cx="530825" cy="530825"/>
          </a:xfrm>
          <a:prstGeom prst="rect">
            <a:avLst/>
          </a:prstGeom>
        </p:spPr>
      </p:pic>
      <p:pic>
        <p:nvPicPr>
          <p:cNvPr id="35" name="Graphic 34" descr="Unlock">
            <a:extLst>
              <a:ext uri="{FF2B5EF4-FFF2-40B4-BE49-F238E27FC236}">
                <a16:creationId xmlns:a16="http://schemas.microsoft.com/office/drawing/2014/main" id="{7BA5F517-9FA2-48F9-A3E4-50F80D88D63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85596" y="3635574"/>
            <a:ext cx="530825" cy="53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2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8462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Group of Four Pillars for PowerPoint</vt:lpstr>
      <vt:lpstr>Group of Four Pillars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of Four Pillars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2019-04-04T03:47:44Z</dcterms:modified>
  <cp:category>Charts &amp; Diagrams</cp:category>
</cp:coreProperties>
</file>