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17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of People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2503641F-CC95-4AF1-BA11-F2A78783D578}"/>
              </a:ext>
            </a:extLst>
          </p:cNvPr>
          <p:cNvSpPr/>
          <p:nvPr/>
        </p:nvSpPr>
        <p:spPr>
          <a:xfrm>
            <a:off x="2127103" y="3012554"/>
            <a:ext cx="1760626" cy="19758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89" y="12668"/>
                </a:moveTo>
                <a:cubicBezTo>
                  <a:pt x="19914" y="12402"/>
                  <a:pt x="19750" y="12136"/>
                  <a:pt x="19482" y="11936"/>
                </a:cubicBezTo>
                <a:cubicBezTo>
                  <a:pt x="19213" y="11737"/>
                  <a:pt x="18885" y="11604"/>
                  <a:pt x="18557" y="11564"/>
                </a:cubicBezTo>
                <a:lnTo>
                  <a:pt x="13112" y="10621"/>
                </a:lnTo>
                <a:lnTo>
                  <a:pt x="14097" y="11205"/>
                </a:lnTo>
                <a:cubicBezTo>
                  <a:pt x="14440" y="11405"/>
                  <a:pt x="14589" y="11790"/>
                  <a:pt x="14470" y="12149"/>
                </a:cubicBezTo>
                <a:lnTo>
                  <a:pt x="12202" y="18490"/>
                </a:lnTo>
                <a:lnTo>
                  <a:pt x="10800" y="13332"/>
                </a:lnTo>
                <a:lnTo>
                  <a:pt x="9398" y="18490"/>
                </a:lnTo>
                <a:lnTo>
                  <a:pt x="7130" y="12149"/>
                </a:lnTo>
                <a:cubicBezTo>
                  <a:pt x="7011" y="11804"/>
                  <a:pt x="7160" y="11418"/>
                  <a:pt x="7503" y="11205"/>
                </a:cubicBezTo>
                <a:lnTo>
                  <a:pt x="8488" y="10621"/>
                </a:lnTo>
                <a:lnTo>
                  <a:pt x="3043" y="11564"/>
                </a:lnTo>
                <a:cubicBezTo>
                  <a:pt x="2700" y="11604"/>
                  <a:pt x="2372" y="11737"/>
                  <a:pt x="2118" y="11936"/>
                </a:cubicBezTo>
                <a:cubicBezTo>
                  <a:pt x="1850" y="12149"/>
                  <a:pt x="1686" y="12402"/>
                  <a:pt x="1611" y="12668"/>
                </a:cubicBezTo>
                <a:lnTo>
                  <a:pt x="0" y="18981"/>
                </a:lnTo>
                <a:lnTo>
                  <a:pt x="925" y="19261"/>
                </a:lnTo>
                <a:cubicBezTo>
                  <a:pt x="1939" y="19566"/>
                  <a:pt x="2909" y="19978"/>
                  <a:pt x="3834" y="20430"/>
                </a:cubicBezTo>
                <a:cubicBezTo>
                  <a:pt x="5176" y="21095"/>
                  <a:pt x="7548" y="21547"/>
                  <a:pt x="10278" y="21600"/>
                </a:cubicBezTo>
                <a:lnTo>
                  <a:pt x="10800" y="21600"/>
                </a:lnTo>
                <a:lnTo>
                  <a:pt x="11322" y="21600"/>
                </a:lnTo>
                <a:cubicBezTo>
                  <a:pt x="14052" y="21547"/>
                  <a:pt x="16409" y="21095"/>
                  <a:pt x="17766" y="20430"/>
                </a:cubicBezTo>
                <a:cubicBezTo>
                  <a:pt x="18706" y="19965"/>
                  <a:pt x="19676" y="19566"/>
                  <a:pt x="20675" y="19261"/>
                </a:cubicBezTo>
                <a:lnTo>
                  <a:pt x="21600" y="18981"/>
                </a:lnTo>
                <a:lnTo>
                  <a:pt x="19989" y="12668"/>
                </a:lnTo>
                <a:close/>
                <a:moveTo>
                  <a:pt x="10338" y="11471"/>
                </a:moveTo>
                <a:lnTo>
                  <a:pt x="9920" y="11604"/>
                </a:lnTo>
                <a:cubicBezTo>
                  <a:pt x="9741" y="11657"/>
                  <a:pt x="9666" y="11857"/>
                  <a:pt x="9771" y="12003"/>
                </a:cubicBezTo>
                <a:lnTo>
                  <a:pt x="10800" y="13332"/>
                </a:lnTo>
                <a:lnTo>
                  <a:pt x="11829" y="12003"/>
                </a:lnTo>
                <a:cubicBezTo>
                  <a:pt x="11949" y="11857"/>
                  <a:pt x="11874" y="11657"/>
                  <a:pt x="11680" y="11604"/>
                </a:cubicBezTo>
                <a:lnTo>
                  <a:pt x="11262" y="11471"/>
                </a:lnTo>
                <a:cubicBezTo>
                  <a:pt x="10979" y="11378"/>
                  <a:pt x="10651" y="11378"/>
                  <a:pt x="10338" y="11471"/>
                </a:cubicBezTo>
                <a:close/>
                <a:moveTo>
                  <a:pt x="15469" y="5104"/>
                </a:moveTo>
                <a:cubicBezTo>
                  <a:pt x="15469" y="2233"/>
                  <a:pt x="14141" y="0"/>
                  <a:pt x="10815" y="0"/>
                </a:cubicBezTo>
                <a:cubicBezTo>
                  <a:pt x="7488" y="0"/>
                  <a:pt x="6161" y="2246"/>
                  <a:pt x="6161" y="5104"/>
                </a:cubicBezTo>
                <a:cubicBezTo>
                  <a:pt x="5818" y="5264"/>
                  <a:pt x="5579" y="5649"/>
                  <a:pt x="5922" y="6460"/>
                </a:cubicBezTo>
                <a:cubicBezTo>
                  <a:pt x="6101" y="6872"/>
                  <a:pt x="6399" y="7218"/>
                  <a:pt x="6653" y="7391"/>
                </a:cubicBezTo>
                <a:cubicBezTo>
                  <a:pt x="7608" y="9491"/>
                  <a:pt x="9472" y="11126"/>
                  <a:pt x="10815" y="11126"/>
                </a:cubicBezTo>
                <a:cubicBezTo>
                  <a:pt x="12157" y="11126"/>
                  <a:pt x="14022" y="9504"/>
                  <a:pt x="14977" y="7391"/>
                </a:cubicBezTo>
                <a:cubicBezTo>
                  <a:pt x="15230" y="7204"/>
                  <a:pt x="15544" y="6872"/>
                  <a:pt x="15708" y="6460"/>
                </a:cubicBezTo>
                <a:cubicBezTo>
                  <a:pt x="16036" y="5649"/>
                  <a:pt x="15812" y="5264"/>
                  <a:pt x="15469" y="510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8E8AFA0-AD39-47BB-B96B-57EF361BC4F3}"/>
              </a:ext>
            </a:extLst>
          </p:cNvPr>
          <p:cNvSpPr/>
          <p:nvPr/>
        </p:nvSpPr>
        <p:spPr>
          <a:xfrm>
            <a:off x="3391642" y="3097666"/>
            <a:ext cx="1152677" cy="16463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04" y="12778"/>
                </a:moveTo>
                <a:cubicBezTo>
                  <a:pt x="19413" y="12507"/>
                  <a:pt x="19208" y="12252"/>
                  <a:pt x="18866" y="12044"/>
                </a:cubicBezTo>
                <a:cubicBezTo>
                  <a:pt x="18524" y="11837"/>
                  <a:pt x="18114" y="11709"/>
                  <a:pt x="17658" y="11661"/>
                </a:cubicBezTo>
                <a:lnTo>
                  <a:pt x="10094" y="10449"/>
                </a:lnTo>
                <a:cubicBezTo>
                  <a:pt x="11233" y="9763"/>
                  <a:pt x="12349" y="8694"/>
                  <a:pt x="13056" y="7466"/>
                </a:cubicBezTo>
                <a:cubicBezTo>
                  <a:pt x="13397" y="7290"/>
                  <a:pt x="13785" y="6939"/>
                  <a:pt x="13990" y="6525"/>
                </a:cubicBezTo>
                <a:cubicBezTo>
                  <a:pt x="14423" y="5695"/>
                  <a:pt x="14127" y="5312"/>
                  <a:pt x="13694" y="5153"/>
                </a:cubicBezTo>
                <a:cubicBezTo>
                  <a:pt x="13694" y="2265"/>
                  <a:pt x="11985" y="0"/>
                  <a:pt x="7724" y="0"/>
                </a:cubicBezTo>
                <a:lnTo>
                  <a:pt x="7724" y="0"/>
                </a:lnTo>
                <a:cubicBezTo>
                  <a:pt x="7724" y="0"/>
                  <a:pt x="7701" y="0"/>
                  <a:pt x="7701" y="0"/>
                </a:cubicBezTo>
                <a:cubicBezTo>
                  <a:pt x="7701" y="0"/>
                  <a:pt x="7678" y="0"/>
                  <a:pt x="7678" y="0"/>
                </a:cubicBezTo>
                <a:lnTo>
                  <a:pt x="7678" y="0"/>
                </a:lnTo>
                <a:cubicBezTo>
                  <a:pt x="3395" y="0"/>
                  <a:pt x="1709" y="2265"/>
                  <a:pt x="1709" y="5153"/>
                </a:cubicBezTo>
                <a:cubicBezTo>
                  <a:pt x="1640" y="5185"/>
                  <a:pt x="1572" y="5217"/>
                  <a:pt x="1504" y="5248"/>
                </a:cubicBezTo>
                <a:cubicBezTo>
                  <a:pt x="1686" y="5599"/>
                  <a:pt x="1709" y="6046"/>
                  <a:pt x="1481" y="6652"/>
                </a:cubicBezTo>
                <a:cubicBezTo>
                  <a:pt x="1709" y="7003"/>
                  <a:pt x="2051" y="7306"/>
                  <a:pt x="2347" y="7466"/>
                </a:cubicBezTo>
                <a:cubicBezTo>
                  <a:pt x="3053" y="8694"/>
                  <a:pt x="4170" y="9763"/>
                  <a:pt x="5309" y="10449"/>
                </a:cubicBezTo>
                <a:lnTo>
                  <a:pt x="0" y="11295"/>
                </a:lnTo>
                <a:lnTo>
                  <a:pt x="4876" y="12076"/>
                </a:lnTo>
                <a:cubicBezTo>
                  <a:pt x="5605" y="12156"/>
                  <a:pt x="6289" y="12379"/>
                  <a:pt x="6835" y="12714"/>
                </a:cubicBezTo>
                <a:cubicBezTo>
                  <a:pt x="7405" y="13065"/>
                  <a:pt x="7815" y="13528"/>
                  <a:pt x="7975" y="14022"/>
                </a:cubicBezTo>
                <a:lnTo>
                  <a:pt x="10435" y="21600"/>
                </a:lnTo>
                <a:cubicBezTo>
                  <a:pt x="13534" y="21440"/>
                  <a:pt x="15699" y="21010"/>
                  <a:pt x="16678" y="20627"/>
                </a:cubicBezTo>
                <a:cubicBezTo>
                  <a:pt x="18160" y="20053"/>
                  <a:pt x="19754" y="19606"/>
                  <a:pt x="21372" y="19223"/>
                </a:cubicBezTo>
                <a:lnTo>
                  <a:pt x="21600" y="19159"/>
                </a:lnTo>
                <a:lnTo>
                  <a:pt x="19504" y="1277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0D4DBA0-863E-4D1D-8FE8-FAFE012508A6}"/>
              </a:ext>
            </a:extLst>
          </p:cNvPr>
          <p:cNvSpPr/>
          <p:nvPr/>
        </p:nvSpPr>
        <p:spPr>
          <a:xfrm>
            <a:off x="1458357" y="3097666"/>
            <a:ext cx="1156324" cy="16463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41" y="14022"/>
                </a:moveTo>
                <a:cubicBezTo>
                  <a:pt x="13900" y="13512"/>
                  <a:pt x="14286" y="13065"/>
                  <a:pt x="14877" y="12714"/>
                </a:cubicBezTo>
                <a:cubicBezTo>
                  <a:pt x="15422" y="12379"/>
                  <a:pt x="16103" y="12172"/>
                  <a:pt x="16830" y="12076"/>
                </a:cubicBezTo>
                <a:lnTo>
                  <a:pt x="21600" y="11310"/>
                </a:lnTo>
                <a:lnTo>
                  <a:pt x="16217" y="10449"/>
                </a:lnTo>
                <a:cubicBezTo>
                  <a:pt x="17353" y="9763"/>
                  <a:pt x="18466" y="8694"/>
                  <a:pt x="19170" y="7466"/>
                </a:cubicBezTo>
                <a:cubicBezTo>
                  <a:pt x="19510" y="7290"/>
                  <a:pt x="19897" y="6939"/>
                  <a:pt x="20101" y="6525"/>
                </a:cubicBezTo>
                <a:cubicBezTo>
                  <a:pt x="20101" y="6509"/>
                  <a:pt x="20124" y="6493"/>
                  <a:pt x="20124" y="6461"/>
                </a:cubicBezTo>
                <a:cubicBezTo>
                  <a:pt x="19987" y="5998"/>
                  <a:pt x="20010" y="5631"/>
                  <a:pt x="20124" y="5344"/>
                </a:cubicBezTo>
                <a:cubicBezTo>
                  <a:pt x="20033" y="5264"/>
                  <a:pt x="19919" y="5201"/>
                  <a:pt x="19806" y="5153"/>
                </a:cubicBezTo>
                <a:cubicBezTo>
                  <a:pt x="19806" y="2265"/>
                  <a:pt x="18102" y="0"/>
                  <a:pt x="13855" y="0"/>
                </a:cubicBezTo>
                <a:lnTo>
                  <a:pt x="13855" y="0"/>
                </a:lnTo>
                <a:cubicBezTo>
                  <a:pt x="13855" y="0"/>
                  <a:pt x="13832" y="0"/>
                  <a:pt x="13832" y="0"/>
                </a:cubicBezTo>
                <a:cubicBezTo>
                  <a:pt x="13832" y="0"/>
                  <a:pt x="13809" y="0"/>
                  <a:pt x="13809" y="0"/>
                </a:cubicBezTo>
                <a:lnTo>
                  <a:pt x="13809" y="0"/>
                </a:lnTo>
                <a:cubicBezTo>
                  <a:pt x="9539" y="0"/>
                  <a:pt x="7859" y="2265"/>
                  <a:pt x="7859" y="5153"/>
                </a:cubicBezTo>
                <a:cubicBezTo>
                  <a:pt x="7404" y="5312"/>
                  <a:pt x="7109" y="5695"/>
                  <a:pt x="7563" y="6525"/>
                </a:cubicBezTo>
                <a:cubicBezTo>
                  <a:pt x="7791" y="6939"/>
                  <a:pt x="8177" y="7290"/>
                  <a:pt x="8495" y="7466"/>
                </a:cubicBezTo>
                <a:cubicBezTo>
                  <a:pt x="9199" y="8694"/>
                  <a:pt x="10312" y="9763"/>
                  <a:pt x="11447" y="10449"/>
                </a:cubicBezTo>
                <a:lnTo>
                  <a:pt x="3907" y="11661"/>
                </a:lnTo>
                <a:cubicBezTo>
                  <a:pt x="3475" y="11709"/>
                  <a:pt x="3066" y="11837"/>
                  <a:pt x="2703" y="12044"/>
                </a:cubicBezTo>
                <a:cubicBezTo>
                  <a:pt x="2362" y="12252"/>
                  <a:pt x="2135" y="12507"/>
                  <a:pt x="2067" y="12778"/>
                </a:cubicBezTo>
                <a:lnTo>
                  <a:pt x="0" y="19143"/>
                </a:lnTo>
                <a:lnTo>
                  <a:pt x="227" y="19207"/>
                </a:lnTo>
                <a:cubicBezTo>
                  <a:pt x="1840" y="19590"/>
                  <a:pt x="3407" y="20037"/>
                  <a:pt x="4906" y="20611"/>
                </a:cubicBezTo>
                <a:cubicBezTo>
                  <a:pt x="5905" y="20994"/>
                  <a:pt x="8154" y="21440"/>
                  <a:pt x="11311" y="21600"/>
                </a:cubicBezTo>
                <a:lnTo>
                  <a:pt x="13741" y="1402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00D1969-6DE0-4FFD-B19B-243BC9FDDFC5}"/>
              </a:ext>
            </a:extLst>
          </p:cNvPr>
          <p:cNvSpPr/>
          <p:nvPr/>
        </p:nvSpPr>
        <p:spPr>
          <a:xfrm>
            <a:off x="789610" y="2757213"/>
            <a:ext cx="1166050" cy="1648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356" y="17044"/>
                </a:moveTo>
                <a:cubicBezTo>
                  <a:pt x="13492" y="16598"/>
                  <a:pt x="13852" y="16200"/>
                  <a:pt x="14370" y="15881"/>
                </a:cubicBezTo>
                <a:cubicBezTo>
                  <a:pt x="14843" y="15595"/>
                  <a:pt x="15429" y="15404"/>
                  <a:pt x="16082" y="15324"/>
                </a:cubicBezTo>
                <a:lnTo>
                  <a:pt x="21600" y="14432"/>
                </a:lnTo>
                <a:cubicBezTo>
                  <a:pt x="20924" y="13827"/>
                  <a:pt x="20361" y="13126"/>
                  <a:pt x="19911" y="12393"/>
                </a:cubicBezTo>
                <a:cubicBezTo>
                  <a:pt x="19460" y="12090"/>
                  <a:pt x="19100" y="11692"/>
                  <a:pt x="18852" y="11262"/>
                </a:cubicBezTo>
                <a:cubicBezTo>
                  <a:pt x="18807" y="11166"/>
                  <a:pt x="18740" y="11007"/>
                  <a:pt x="18672" y="10832"/>
                </a:cubicBezTo>
                <a:lnTo>
                  <a:pt x="16082" y="10418"/>
                </a:lnTo>
                <a:cubicBezTo>
                  <a:pt x="17208" y="9733"/>
                  <a:pt x="18312" y="8665"/>
                  <a:pt x="19010" y="7439"/>
                </a:cubicBezTo>
                <a:cubicBezTo>
                  <a:pt x="19213" y="7327"/>
                  <a:pt x="19460" y="7136"/>
                  <a:pt x="19663" y="6913"/>
                </a:cubicBezTo>
                <a:cubicBezTo>
                  <a:pt x="19776" y="6674"/>
                  <a:pt x="19933" y="6435"/>
                  <a:pt x="20068" y="6228"/>
                </a:cubicBezTo>
                <a:cubicBezTo>
                  <a:pt x="20294" y="5607"/>
                  <a:pt x="20023" y="5288"/>
                  <a:pt x="19640" y="5145"/>
                </a:cubicBezTo>
                <a:cubicBezTo>
                  <a:pt x="19640" y="2262"/>
                  <a:pt x="17951" y="0"/>
                  <a:pt x="13739" y="0"/>
                </a:cubicBezTo>
                <a:lnTo>
                  <a:pt x="13739" y="0"/>
                </a:lnTo>
                <a:cubicBezTo>
                  <a:pt x="13739" y="0"/>
                  <a:pt x="13717" y="0"/>
                  <a:pt x="13717" y="0"/>
                </a:cubicBezTo>
                <a:cubicBezTo>
                  <a:pt x="13717" y="0"/>
                  <a:pt x="13694" y="0"/>
                  <a:pt x="13694" y="0"/>
                </a:cubicBezTo>
                <a:lnTo>
                  <a:pt x="13694" y="0"/>
                </a:lnTo>
                <a:cubicBezTo>
                  <a:pt x="9460" y="0"/>
                  <a:pt x="7793" y="2262"/>
                  <a:pt x="7793" y="5145"/>
                </a:cubicBezTo>
                <a:cubicBezTo>
                  <a:pt x="7343" y="5304"/>
                  <a:pt x="7050" y="5687"/>
                  <a:pt x="7500" y="6515"/>
                </a:cubicBezTo>
                <a:cubicBezTo>
                  <a:pt x="7726" y="6929"/>
                  <a:pt x="8108" y="7280"/>
                  <a:pt x="8424" y="7455"/>
                </a:cubicBezTo>
                <a:cubicBezTo>
                  <a:pt x="9122" y="8681"/>
                  <a:pt x="10226" y="9749"/>
                  <a:pt x="11352" y="10434"/>
                </a:cubicBezTo>
                <a:lnTo>
                  <a:pt x="3874" y="11644"/>
                </a:lnTo>
                <a:cubicBezTo>
                  <a:pt x="3446" y="11692"/>
                  <a:pt x="3041" y="11819"/>
                  <a:pt x="2680" y="12027"/>
                </a:cubicBezTo>
                <a:cubicBezTo>
                  <a:pt x="2342" y="12234"/>
                  <a:pt x="2117" y="12488"/>
                  <a:pt x="2050" y="12759"/>
                </a:cubicBezTo>
                <a:lnTo>
                  <a:pt x="0" y="19115"/>
                </a:lnTo>
                <a:lnTo>
                  <a:pt x="225" y="19179"/>
                </a:lnTo>
                <a:cubicBezTo>
                  <a:pt x="1824" y="19561"/>
                  <a:pt x="3379" y="20007"/>
                  <a:pt x="4865" y="20581"/>
                </a:cubicBezTo>
                <a:cubicBezTo>
                  <a:pt x="5924" y="20995"/>
                  <a:pt x="8424" y="21473"/>
                  <a:pt x="11915" y="21600"/>
                </a:cubicBezTo>
                <a:lnTo>
                  <a:pt x="13356" y="17044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C98E34E-E4E9-4817-99F0-13E9286D50A4}"/>
              </a:ext>
            </a:extLst>
          </p:cNvPr>
          <p:cNvSpPr/>
          <p:nvPr/>
        </p:nvSpPr>
        <p:spPr>
          <a:xfrm>
            <a:off x="3452436" y="2331647"/>
            <a:ext cx="694639" cy="7429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80" h="21600" extrusionOk="0">
                <a:moveTo>
                  <a:pt x="10452" y="20398"/>
                </a:moveTo>
                <a:cubicBezTo>
                  <a:pt x="10452" y="20398"/>
                  <a:pt x="10489" y="20398"/>
                  <a:pt x="10452" y="20398"/>
                </a:cubicBezTo>
                <a:lnTo>
                  <a:pt x="10452" y="20398"/>
                </a:lnTo>
                <a:cubicBezTo>
                  <a:pt x="12536" y="20398"/>
                  <a:pt x="14363" y="20822"/>
                  <a:pt x="15898" y="21600"/>
                </a:cubicBezTo>
                <a:cubicBezTo>
                  <a:pt x="17141" y="20221"/>
                  <a:pt x="18237" y="18454"/>
                  <a:pt x="19041" y="16545"/>
                </a:cubicBezTo>
                <a:cubicBezTo>
                  <a:pt x="19589" y="16156"/>
                  <a:pt x="20211" y="15378"/>
                  <a:pt x="20540" y="14459"/>
                </a:cubicBezTo>
                <a:cubicBezTo>
                  <a:pt x="21234" y="12621"/>
                  <a:pt x="20759" y="11772"/>
                  <a:pt x="20064" y="11419"/>
                </a:cubicBezTo>
                <a:cubicBezTo>
                  <a:pt x="20064" y="5020"/>
                  <a:pt x="17323" y="0"/>
                  <a:pt x="10489" y="0"/>
                </a:cubicBezTo>
                <a:lnTo>
                  <a:pt x="10489" y="0"/>
                </a:lnTo>
                <a:cubicBezTo>
                  <a:pt x="10489" y="0"/>
                  <a:pt x="10452" y="0"/>
                  <a:pt x="10452" y="0"/>
                </a:cubicBezTo>
                <a:cubicBezTo>
                  <a:pt x="10452" y="0"/>
                  <a:pt x="10416" y="0"/>
                  <a:pt x="10416" y="0"/>
                </a:cubicBezTo>
                <a:lnTo>
                  <a:pt x="10416" y="0"/>
                </a:lnTo>
                <a:cubicBezTo>
                  <a:pt x="3545" y="0"/>
                  <a:pt x="840" y="5020"/>
                  <a:pt x="840" y="11419"/>
                </a:cubicBezTo>
                <a:cubicBezTo>
                  <a:pt x="109" y="11772"/>
                  <a:pt x="-366" y="12621"/>
                  <a:pt x="365" y="14459"/>
                </a:cubicBezTo>
                <a:cubicBezTo>
                  <a:pt x="730" y="15378"/>
                  <a:pt x="1352" y="16156"/>
                  <a:pt x="1863" y="16545"/>
                </a:cubicBezTo>
                <a:cubicBezTo>
                  <a:pt x="2667" y="18489"/>
                  <a:pt x="3801" y="20221"/>
                  <a:pt x="5007" y="21600"/>
                </a:cubicBezTo>
                <a:cubicBezTo>
                  <a:pt x="6542" y="20822"/>
                  <a:pt x="8369" y="20398"/>
                  <a:pt x="10452" y="20398"/>
                </a:cubicBezTo>
                <a:cubicBezTo>
                  <a:pt x="10416" y="20398"/>
                  <a:pt x="10452" y="20398"/>
                  <a:pt x="10452" y="20398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D5C3947-98E2-44F2-800D-2324EC7B5E4E}"/>
              </a:ext>
            </a:extLst>
          </p:cNvPr>
          <p:cNvSpPr/>
          <p:nvPr/>
        </p:nvSpPr>
        <p:spPr>
          <a:xfrm>
            <a:off x="1835286" y="2331647"/>
            <a:ext cx="694639" cy="7429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80" h="21600" extrusionOk="0">
                <a:moveTo>
                  <a:pt x="10452" y="20398"/>
                </a:moveTo>
                <a:cubicBezTo>
                  <a:pt x="10452" y="20398"/>
                  <a:pt x="10489" y="20398"/>
                  <a:pt x="10452" y="20398"/>
                </a:cubicBezTo>
                <a:lnTo>
                  <a:pt x="10452" y="20398"/>
                </a:lnTo>
                <a:cubicBezTo>
                  <a:pt x="12536" y="20398"/>
                  <a:pt x="14363" y="20822"/>
                  <a:pt x="15898" y="21600"/>
                </a:cubicBezTo>
                <a:cubicBezTo>
                  <a:pt x="17141" y="20221"/>
                  <a:pt x="18237" y="18454"/>
                  <a:pt x="19041" y="16545"/>
                </a:cubicBezTo>
                <a:cubicBezTo>
                  <a:pt x="19589" y="16156"/>
                  <a:pt x="20211" y="15378"/>
                  <a:pt x="20540" y="14459"/>
                </a:cubicBezTo>
                <a:cubicBezTo>
                  <a:pt x="21234" y="12621"/>
                  <a:pt x="20759" y="11772"/>
                  <a:pt x="20064" y="11419"/>
                </a:cubicBezTo>
                <a:cubicBezTo>
                  <a:pt x="20064" y="5020"/>
                  <a:pt x="17323" y="0"/>
                  <a:pt x="10489" y="0"/>
                </a:cubicBezTo>
                <a:lnTo>
                  <a:pt x="10489" y="0"/>
                </a:lnTo>
                <a:cubicBezTo>
                  <a:pt x="10489" y="0"/>
                  <a:pt x="10452" y="0"/>
                  <a:pt x="10452" y="0"/>
                </a:cubicBezTo>
                <a:cubicBezTo>
                  <a:pt x="10452" y="0"/>
                  <a:pt x="10416" y="0"/>
                  <a:pt x="10416" y="0"/>
                </a:cubicBezTo>
                <a:lnTo>
                  <a:pt x="10416" y="0"/>
                </a:lnTo>
                <a:cubicBezTo>
                  <a:pt x="3545" y="0"/>
                  <a:pt x="840" y="5020"/>
                  <a:pt x="840" y="11419"/>
                </a:cubicBezTo>
                <a:cubicBezTo>
                  <a:pt x="109" y="11772"/>
                  <a:pt x="-366" y="12621"/>
                  <a:pt x="365" y="14459"/>
                </a:cubicBezTo>
                <a:cubicBezTo>
                  <a:pt x="730" y="15378"/>
                  <a:pt x="1352" y="16156"/>
                  <a:pt x="1863" y="16545"/>
                </a:cubicBezTo>
                <a:cubicBezTo>
                  <a:pt x="2667" y="18489"/>
                  <a:pt x="3801" y="20221"/>
                  <a:pt x="5007" y="21600"/>
                </a:cubicBezTo>
                <a:cubicBezTo>
                  <a:pt x="6578" y="20822"/>
                  <a:pt x="8369" y="20398"/>
                  <a:pt x="10452" y="20398"/>
                </a:cubicBezTo>
                <a:cubicBezTo>
                  <a:pt x="10452" y="20398"/>
                  <a:pt x="10452" y="20398"/>
                  <a:pt x="10452" y="20398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5110F80-641B-48BD-9B08-75928716F155}"/>
              </a:ext>
            </a:extLst>
          </p:cNvPr>
          <p:cNvSpPr/>
          <p:nvPr/>
        </p:nvSpPr>
        <p:spPr>
          <a:xfrm>
            <a:off x="4048229" y="2757213"/>
            <a:ext cx="1186722" cy="1648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86" y="12759"/>
                </a:moveTo>
                <a:cubicBezTo>
                  <a:pt x="19498" y="12488"/>
                  <a:pt x="19298" y="12234"/>
                  <a:pt x="18966" y="12027"/>
                </a:cubicBezTo>
                <a:cubicBezTo>
                  <a:pt x="18634" y="11819"/>
                  <a:pt x="18236" y="11692"/>
                  <a:pt x="17793" y="11644"/>
                </a:cubicBezTo>
                <a:lnTo>
                  <a:pt x="10446" y="10434"/>
                </a:lnTo>
                <a:cubicBezTo>
                  <a:pt x="11552" y="9749"/>
                  <a:pt x="12637" y="8681"/>
                  <a:pt x="13323" y="7455"/>
                </a:cubicBezTo>
                <a:cubicBezTo>
                  <a:pt x="13655" y="7280"/>
                  <a:pt x="14031" y="6929"/>
                  <a:pt x="14230" y="6515"/>
                </a:cubicBezTo>
                <a:cubicBezTo>
                  <a:pt x="14651" y="5687"/>
                  <a:pt x="14363" y="5304"/>
                  <a:pt x="13943" y="5145"/>
                </a:cubicBezTo>
                <a:cubicBezTo>
                  <a:pt x="13943" y="2262"/>
                  <a:pt x="12283" y="0"/>
                  <a:pt x="8144" y="0"/>
                </a:cubicBezTo>
                <a:lnTo>
                  <a:pt x="8144" y="0"/>
                </a:lnTo>
                <a:cubicBezTo>
                  <a:pt x="8144" y="0"/>
                  <a:pt x="8122" y="0"/>
                  <a:pt x="8122" y="0"/>
                </a:cubicBezTo>
                <a:cubicBezTo>
                  <a:pt x="8122" y="0"/>
                  <a:pt x="8100" y="0"/>
                  <a:pt x="8100" y="0"/>
                </a:cubicBezTo>
                <a:lnTo>
                  <a:pt x="8100" y="0"/>
                </a:lnTo>
                <a:cubicBezTo>
                  <a:pt x="3939" y="0"/>
                  <a:pt x="2302" y="2262"/>
                  <a:pt x="2302" y="5145"/>
                </a:cubicBezTo>
                <a:cubicBezTo>
                  <a:pt x="1859" y="5304"/>
                  <a:pt x="1571" y="5687"/>
                  <a:pt x="2014" y="6515"/>
                </a:cubicBezTo>
                <a:cubicBezTo>
                  <a:pt x="2235" y="6929"/>
                  <a:pt x="2611" y="7280"/>
                  <a:pt x="2921" y="7455"/>
                </a:cubicBezTo>
                <a:cubicBezTo>
                  <a:pt x="3607" y="8681"/>
                  <a:pt x="4692" y="9749"/>
                  <a:pt x="5798" y="10434"/>
                </a:cubicBezTo>
                <a:lnTo>
                  <a:pt x="2855" y="10912"/>
                </a:lnTo>
                <a:cubicBezTo>
                  <a:pt x="2811" y="11071"/>
                  <a:pt x="2744" y="11198"/>
                  <a:pt x="2700" y="11278"/>
                </a:cubicBezTo>
                <a:cubicBezTo>
                  <a:pt x="2479" y="11708"/>
                  <a:pt x="2102" y="12122"/>
                  <a:pt x="1660" y="12409"/>
                </a:cubicBezTo>
                <a:cubicBezTo>
                  <a:pt x="1217" y="13142"/>
                  <a:pt x="664" y="13842"/>
                  <a:pt x="0" y="14448"/>
                </a:cubicBezTo>
                <a:lnTo>
                  <a:pt x="5422" y="15340"/>
                </a:lnTo>
                <a:cubicBezTo>
                  <a:pt x="6042" y="15419"/>
                  <a:pt x="6639" y="15611"/>
                  <a:pt x="7104" y="15897"/>
                </a:cubicBezTo>
                <a:cubicBezTo>
                  <a:pt x="7613" y="16216"/>
                  <a:pt x="7945" y="16614"/>
                  <a:pt x="8078" y="17060"/>
                </a:cubicBezTo>
                <a:lnTo>
                  <a:pt x="9516" y="21600"/>
                </a:lnTo>
                <a:cubicBezTo>
                  <a:pt x="13168" y="21488"/>
                  <a:pt x="15735" y="20995"/>
                  <a:pt x="16820" y="20565"/>
                </a:cubicBezTo>
                <a:cubicBezTo>
                  <a:pt x="18258" y="19991"/>
                  <a:pt x="19807" y="19545"/>
                  <a:pt x="21379" y="19163"/>
                </a:cubicBezTo>
                <a:lnTo>
                  <a:pt x="21600" y="19099"/>
                </a:lnTo>
                <a:lnTo>
                  <a:pt x="19586" y="1275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67618B9F-1E00-434C-BD92-DC166EC6653E}"/>
              </a:ext>
            </a:extLst>
          </p:cNvPr>
          <p:cNvSpPr/>
          <p:nvPr/>
        </p:nvSpPr>
        <p:spPr>
          <a:xfrm>
            <a:off x="2443238" y="1869604"/>
            <a:ext cx="1117414" cy="1269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82" y="18414"/>
                </a:moveTo>
                <a:cubicBezTo>
                  <a:pt x="10882" y="18414"/>
                  <a:pt x="10906" y="18414"/>
                  <a:pt x="10906" y="18414"/>
                </a:cubicBezTo>
                <a:lnTo>
                  <a:pt x="10906" y="18414"/>
                </a:lnTo>
                <a:cubicBezTo>
                  <a:pt x="13773" y="18414"/>
                  <a:pt x="16053" y="19366"/>
                  <a:pt x="17534" y="21166"/>
                </a:cubicBezTo>
                <a:cubicBezTo>
                  <a:pt x="17651" y="21290"/>
                  <a:pt x="17745" y="21434"/>
                  <a:pt x="17839" y="21579"/>
                </a:cubicBezTo>
                <a:lnTo>
                  <a:pt x="21600" y="20814"/>
                </a:lnTo>
                <a:cubicBezTo>
                  <a:pt x="20895" y="20028"/>
                  <a:pt x="20307" y="19117"/>
                  <a:pt x="19837" y="18166"/>
                </a:cubicBezTo>
                <a:cubicBezTo>
                  <a:pt x="19367" y="17772"/>
                  <a:pt x="18991" y="17255"/>
                  <a:pt x="18733" y="16697"/>
                </a:cubicBezTo>
                <a:cubicBezTo>
                  <a:pt x="18592" y="16345"/>
                  <a:pt x="18262" y="15414"/>
                  <a:pt x="18592" y="14607"/>
                </a:cubicBezTo>
                <a:lnTo>
                  <a:pt x="13350" y="13552"/>
                </a:lnTo>
                <a:cubicBezTo>
                  <a:pt x="14525" y="12662"/>
                  <a:pt x="15677" y="11276"/>
                  <a:pt x="16406" y="9683"/>
                </a:cubicBezTo>
                <a:cubicBezTo>
                  <a:pt x="16758" y="9455"/>
                  <a:pt x="17158" y="9000"/>
                  <a:pt x="17369" y="8462"/>
                </a:cubicBezTo>
                <a:cubicBezTo>
                  <a:pt x="17816" y="7386"/>
                  <a:pt x="17510" y="6890"/>
                  <a:pt x="17064" y="6683"/>
                </a:cubicBezTo>
                <a:cubicBezTo>
                  <a:pt x="17064" y="2938"/>
                  <a:pt x="15301" y="0"/>
                  <a:pt x="10906" y="0"/>
                </a:cubicBezTo>
                <a:lnTo>
                  <a:pt x="10906" y="0"/>
                </a:lnTo>
                <a:cubicBezTo>
                  <a:pt x="10906" y="0"/>
                  <a:pt x="10882" y="0"/>
                  <a:pt x="10882" y="0"/>
                </a:cubicBezTo>
                <a:cubicBezTo>
                  <a:pt x="10882" y="0"/>
                  <a:pt x="10859" y="0"/>
                  <a:pt x="10859" y="0"/>
                </a:cubicBezTo>
                <a:lnTo>
                  <a:pt x="10859" y="0"/>
                </a:lnTo>
                <a:cubicBezTo>
                  <a:pt x="6440" y="0"/>
                  <a:pt x="4701" y="2938"/>
                  <a:pt x="4701" y="6683"/>
                </a:cubicBezTo>
                <a:cubicBezTo>
                  <a:pt x="4231" y="6890"/>
                  <a:pt x="3925" y="7386"/>
                  <a:pt x="4395" y="8462"/>
                </a:cubicBezTo>
                <a:cubicBezTo>
                  <a:pt x="4630" y="9000"/>
                  <a:pt x="5030" y="9455"/>
                  <a:pt x="5359" y="9683"/>
                </a:cubicBezTo>
                <a:cubicBezTo>
                  <a:pt x="6087" y="11276"/>
                  <a:pt x="7239" y="12662"/>
                  <a:pt x="8414" y="13552"/>
                </a:cubicBezTo>
                <a:lnTo>
                  <a:pt x="3008" y="14648"/>
                </a:lnTo>
                <a:cubicBezTo>
                  <a:pt x="3314" y="15434"/>
                  <a:pt x="3008" y="16345"/>
                  <a:pt x="2867" y="16697"/>
                </a:cubicBezTo>
                <a:cubicBezTo>
                  <a:pt x="2632" y="17255"/>
                  <a:pt x="2233" y="17793"/>
                  <a:pt x="1763" y="18166"/>
                </a:cubicBezTo>
                <a:cubicBezTo>
                  <a:pt x="1293" y="19117"/>
                  <a:pt x="705" y="20028"/>
                  <a:pt x="0" y="20814"/>
                </a:cubicBezTo>
                <a:lnTo>
                  <a:pt x="3902" y="21600"/>
                </a:lnTo>
                <a:cubicBezTo>
                  <a:pt x="4019" y="21455"/>
                  <a:pt x="4113" y="21310"/>
                  <a:pt x="4231" y="21166"/>
                </a:cubicBezTo>
                <a:cubicBezTo>
                  <a:pt x="5711" y="19366"/>
                  <a:pt x="7991" y="18414"/>
                  <a:pt x="10859" y="18414"/>
                </a:cubicBezTo>
                <a:cubicBezTo>
                  <a:pt x="10859" y="18414"/>
                  <a:pt x="10859" y="18414"/>
                  <a:pt x="10882" y="1841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A54363-30FF-4109-A876-D9DA3FBEE904}"/>
              </a:ext>
            </a:extLst>
          </p:cNvPr>
          <p:cNvSpPr txBox="1"/>
          <p:nvPr/>
        </p:nvSpPr>
        <p:spPr>
          <a:xfrm>
            <a:off x="2778587" y="2015005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6C7E93-4306-49B5-82BC-77C1162AB70E}"/>
              </a:ext>
            </a:extLst>
          </p:cNvPr>
          <p:cNvSpPr txBox="1"/>
          <p:nvPr/>
        </p:nvSpPr>
        <p:spPr>
          <a:xfrm>
            <a:off x="3601515" y="3271835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49AD8B-2F69-4A74-9EF5-300E27274F83}"/>
              </a:ext>
            </a:extLst>
          </p:cNvPr>
          <p:cNvSpPr txBox="1"/>
          <p:nvPr/>
        </p:nvSpPr>
        <p:spPr>
          <a:xfrm>
            <a:off x="1970202" y="2446065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4CD37A-0DD2-4B3E-9E95-CAC69C232A53}"/>
              </a:ext>
            </a:extLst>
          </p:cNvPr>
          <p:cNvSpPr txBox="1"/>
          <p:nvPr/>
        </p:nvSpPr>
        <p:spPr>
          <a:xfrm>
            <a:off x="1314629" y="2938952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8B9D773-7B39-4DBA-B3D9-D87074D709A1}"/>
              </a:ext>
            </a:extLst>
          </p:cNvPr>
          <p:cNvSpPr/>
          <p:nvPr/>
        </p:nvSpPr>
        <p:spPr>
          <a:xfrm>
            <a:off x="6061444" y="2802692"/>
            <a:ext cx="55109" cy="12618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ABDF58B-A479-4F1C-BDF9-2937E6F6C4BE}"/>
              </a:ext>
            </a:extLst>
          </p:cNvPr>
          <p:cNvGrpSpPr/>
          <p:nvPr/>
        </p:nvGrpSpPr>
        <p:grpSpPr>
          <a:xfrm>
            <a:off x="6320790" y="2803627"/>
            <a:ext cx="2194560" cy="1260003"/>
            <a:chOff x="8921977" y="1394910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457F9A3-93BC-4D6E-AF53-653F288C70A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D7050FA-2262-478B-8AD7-A1642F7D5CE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97FC93E4-C24C-4C0A-9962-CDBBAFE72DF1}"/>
              </a:ext>
            </a:extLst>
          </p:cNvPr>
          <p:cNvSpPr/>
          <p:nvPr/>
        </p:nvSpPr>
        <p:spPr>
          <a:xfrm>
            <a:off x="6061444" y="4282863"/>
            <a:ext cx="55109" cy="12618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9C89FBC-D8CD-43AB-91C5-E839712F963D}"/>
              </a:ext>
            </a:extLst>
          </p:cNvPr>
          <p:cNvGrpSpPr/>
          <p:nvPr/>
        </p:nvGrpSpPr>
        <p:grpSpPr>
          <a:xfrm>
            <a:off x="6320790" y="4283798"/>
            <a:ext cx="2194560" cy="1260003"/>
            <a:chOff x="8921977" y="4001571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3A573B7-B51D-42D1-8E35-9053E0773802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C8D15C9-3A66-4B22-A5D2-80CEBC8800F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2A758D0C-985E-4F4F-90D4-FB0DA4B6CE56}"/>
              </a:ext>
            </a:extLst>
          </p:cNvPr>
          <p:cNvSpPr/>
          <p:nvPr/>
        </p:nvSpPr>
        <p:spPr>
          <a:xfrm>
            <a:off x="6061444" y="1322520"/>
            <a:ext cx="55109" cy="12618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BACBAF3-B20F-4985-90DE-BE5F7D76ECB1}"/>
              </a:ext>
            </a:extLst>
          </p:cNvPr>
          <p:cNvGrpSpPr/>
          <p:nvPr/>
        </p:nvGrpSpPr>
        <p:grpSpPr>
          <a:xfrm>
            <a:off x="6320790" y="1323455"/>
            <a:ext cx="2194560" cy="1260003"/>
            <a:chOff x="8921977" y="1394910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95C1927-F22C-42F7-B2E4-AC6E4A7A86B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C55602A-64C0-4AF6-8AFD-6D0DE81F479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of People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2503641F-CC95-4AF1-BA11-F2A78783D578}"/>
              </a:ext>
            </a:extLst>
          </p:cNvPr>
          <p:cNvSpPr/>
          <p:nvPr/>
        </p:nvSpPr>
        <p:spPr>
          <a:xfrm>
            <a:off x="2127103" y="3012554"/>
            <a:ext cx="1760626" cy="19758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89" y="12668"/>
                </a:moveTo>
                <a:cubicBezTo>
                  <a:pt x="19914" y="12402"/>
                  <a:pt x="19750" y="12136"/>
                  <a:pt x="19482" y="11936"/>
                </a:cubicBezTo>
                <a:cubicBezTo>
                  <a:pt x="19213" y="11737"/>
                  <a:pt x="18885" y="11604"/>
                  <a:pt x="18557" y="11564"/>
                </a:cubicBezTo>
                <a:lnTo>
                  <a:pt x="13112" y="10621"/>
                </a:lnTo>
                <a:lnTo>
                  <a:pt x="14097" y="11205"/>
                </a:lnTo>
                <a:cubicBezTo>
                  <a:pt x="14440" y="11405"/>
                  <a:pt x="14589" y="11790"/>
                  <a:pt x="14470" y="12149"/>
                </a:cubicBezTo>
                <a:lnTo>
                  <a:pt x="12202" y="18490"/>
                </a:lnTo>
                <a:lnTo>
                  <a:pt x="10800" y="13332"/>
                </a:lnTo>
                <a:lnTo>
                  <a:pt x="9398" y="18490"/>
                </a:lnTo>
                <a:lnTo>
                  <a:pt x="7130" y="12149"/>
                </a:lnTo>
                <a:cubicBezTo>
                  <a:pt x="7011" y="11804"/>
                  <a:pt x="7160" y="11418"/>
                  <a:pt x="7503" y="11205"/>
                </a:cubicBezTo>
                <a:lnTo>
                  <a:pt x="8488" y="10621"/>
                </a:lnTo>
                <a:lnTo>
                  <a:pt x="3043" y="11564"/>
                </a:lnTo>
                <a:cubicBezTo>
                  <a:pt x="2700" y="11604"/>
                  <a:pt x="2372" y="11737"/>
                  <a:pt x="2118" y="11936"/>
                </a:cubicBezTo>
                <a:cubicBezTo>
                  <a:pt x="1850" y="12149"/>
                  <a:pt x="1686" y="12402"/>
                  <a:pt x="1611" y="12668"/>
                </a:cubicBezTo>
                <a:lnTo>
                  <a:pt x="0" y="18981"/>
                </a:lnTo>
                <a:lnTo>
                  <a:pt x="925" y="19261"/>
                </a:lnTo>
                <a:cubicBezTo>
                  <a:pt x="1939" y="19566"/>
                  <a:pt x="2909" y="19978"/>
                  <a:pt x="3834" y="20430"/>
                </a:cubicBezTo>
                <a:cubicBezTo>
                  <a:pt x="5176" y="21095"/>
                  <a:pt x="7548" y="21547"/>
                  <a:pt x="10278" y="21600"/>
                </a:cubicBezTo>
                <a:lnTo>
                  <a:pt x="10800" y="21600"/>
                </a:lnTo>
                <a:lnTo>
                  <a:pt x="11322" y="21600"/>
                </a:lnTo>
                <a:cubicBezTo>
                  <a:pt x="14052" y="21547"/>
                  <a:pt x="16409" y="21095"/>
                  <a:pt x="17766" y="20430"/>
                </a:cubicBezTo>
                <a:cubicBezTo>
                  <a:pt x="18706" y="19965"/>
                  <a:pt x="19676" y="19566"/>
                  <a:pt x="20675" y="19261"/>
                </a:cubicBezTo>
                <a:lnTo>
                  <a:pt x="21600" y="18981"/>
                </a:lnTo>
                <a:lnTo>
                  <a:pt x="19989" y="12668"/>
                </a:lnTo>
                <a:close/>
                <a:moveTo>
                  <a:pt x="10338" y="11471"/>
                </a:moveTo>
                <a:lnTo>
                  <a:pt x="9920" y="11604"/>
                </a:lnTo>
                <a:cubicBezTo>
                  <a:pt x="9741" y="11657"/>
                  <a:pt x="9666" y="11857"/>
                  <a:pt x="9771" y="12003"/>
                </a:cubicBezTo>
                <a:lnTo>
                  <a:pt x="10800" y="13332"/>
                </a:lnTo>
                <a:lnTo>
                  <a:pt x="11829" y="12003"/>
                </a:lnTo>
                <a:cubicBezTo>
                  <a:pt x="11949" y="11857"/>
                  <a:pt x="11874" y="11657"/>
                  <a:pt x="11680" y="11604"/>
                </a:cubicBezTo>
                <a:lnTo>
                  <a:pt x="11262" y="11471"/>
                </a:lnTo>
                <a:cubicBezTo>
                  <a:pt x="10979" y="11378"/>
                  <a:pt x="10651" y="11378"/>
                  <a:pt x="10338" y="11471"/>
                </a:cubicBezTo>
                <a:close/>
                <a:moveTo>
                  <a:pt x="15469" y="5104"/>
                </a:moveTo>
                <a:cubicBezTo>
                  <a:pt x="15469" y="2233"/>
                  <a:pt x="14141" y="0"/>
                  <a:pt x="10815" y="0"/>
                </a:cubicBezTo>
                <a:cubicBezTo>
                  <a:pt x="7488" y="0"/>
                  <a:pt x="6161" y="2246"/>
                  <a:pt x="6161" y="5104"/>
                </a:cubicBezTo>
                <a:cubicBezTo>
                  <a:pt x="5818" y="5264"/>
                  <a:pt x="5579" y="5649"/>
                  <a:pt x="5922" y="6460"/>
                </a:cubicBezTo>
                <a:cubicBezTo>
                  <a:pt x="6101" y="6872"/>
                  <a:pt x="6399" y="7218"/>
                  <a:pt x="6653" y="7391"/>
                </a:cubicBezTo>
                <a:cubicBezTo>
                  <a:pt x="7608" y="9491"/>
                  <a:pt x="9472" y="11126"/>
                  <a:pt x="10815" y="11126"/>
                </a:cubicBezTo>
                <a:cubicBezTo>
                  <a:pt x="12157" y="11126"/>
                  <a:pt x="14022" y="9504"/>
                  <a:pt x="14977" y="7391"/>
                </a:cubicBezTo>
                <a:cubicBezTo>
                  <a:pt x="15230" y="7204"/>
                  <a:pt x="15544" y="6872"/>
                  <a:pt x="15708" y="6460"/>
                </a:cubicBezTo>
                <a:cubicBezTo>
                  <a:pt x="16036" y="5649"/>
                  <a:pt x="15812" y="5264"/>
                  <a:pt x="15469" y="510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8E8AFA0-AD39-47BB-B96B-57EF361BC4F3}"/>
              </a:ext>
            </a:extLst>
          </p:cNvPr>
          <p:cNvSpPr/>
          <p:nvPr/>
        </p:nvSpPr>
        <p:spPr>
          <a:xfrm>
            <a:off x="3391642" y="3097666"/>
            <a:ext cx="1152677" cy="16463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04" y="12778"/>
                </a:moveTo>
                <a:cubicBezTo>
                  <a:pt x="19413" y="12507"/>
                  <a:pt x="19208" y="12252"/>
                  <a:pt x="18866" y="12044"/>
                </a:cubicBezTo>
                <a:cubicBezTo>
                  <a:pt x="18524" y="11837"/>
                  <a:pt x="18114" y="11709"/>
                  <a:pt x="17658" y="11661"/>
                </a:cubicBezTo>
                <a:lnTo>
                  <a:pt x="10094" y="10449"/>
                </a:lnTo>
                <a:cubicBezTo>
                  <a:pt x="11233" y="9763"/>
                  <a:pt x="12349" y="8694"/>
                  <a:pt x="13056" y="7466"/>
                </a:cubicBezTo>
                <a:cubicBezTo>
                  <a:pt x="13397" y="7290"/>
                  <a:pt x="13785" y="6939"/>
                  <a:pt x="13990" y="6525"/>
                </a:cubicBezTo>
                <a:cubicBezTo>
                  <a:pt x="14423" y="5695"/>
                  <a:pt x="14127" y="5312"/>
                  <a:pt x="13694" y="5153"/>
                </a:cubicBezTo>
                <a:cubicBezTo>
                  <a:pt x="13694" y="2265"/>
                  <a:pt x="11985" y="0"/>
                  <a:pt x="7724" y="0"/>
                </a:cubicBezTo>
                <a:lnTo>
                  <a:pt x="7724" y="0"/>
                </a:lnTo>
                <a:cubicBezTo>
                  <a:pt x="7724" y="0"/>
                  <a:pt x="7701" y="0"/>
                  <a:pt x="7701" y="0"/>
                </a:cubicBezTo>
                <a:cubicBezTo>
                  <a:pt x="7701" y="0"/>
                  <a:pt x="7678" y="0"/>
                  <a:pt x="7678" y="0"/>
                </a:cubicBezTo>
                <a:lnTo>
                  <a:pt x="7678" y="0"/>
                </a:lnTo>
                <a:cubicBezTo>
                  <a:pt x="3395" y="0"/>
                  <a:pt x="1709" y="2265"/>
                  <a:pt x="1709" y="5153"/>
                </a:cubicBezTo>
                <a:cubicBezTo>
                  <a:pt x="1640" y="5185"/>
                  <a:pt x="1572" y="5217"/>
                  <a:pt x="1504" y="5248"/>
                </a:cubicBezTo>
                <a:cubicBezTo>
                  <a:pt x="1686" y="5599"/>
                  <a:pt x="1709" y="6046"/>
                  <a:pt x="1481" y="6652"/>
                </a:cubicBezTo>
                <a:cubicBezTo>
                  <a:pt x="1709" y="7003"/>
                  <a:pt x="2051" y="7306"/>
                  <a:pt x="2347" y="7466"/>
                </a:cubicBezTo>
                <a:cubicBezTo>
                  <a:pt x="3053" y="8694"/>
                  <a:pt x="4170" y="9763"/>
                  <a:pt x="5309" y="10449"/>
                </a:cubicBezTo>
                <a:lnTo>
                  <a:pt x="0" y="11295"/>
                </a:lnTo>
                <a:lnTo>
                  <a:pt x="4876" y="12076"/>
                </a:lnTo>
                <a:cubicBezTo>
                  <a:pt x="5605" y="12156"/>
                  <a:pt x="6289" y="12379"/>
                  <a:pt x="6835" y="12714"/>
                </a:cubicBezTo>
                <a:cubicBezTo>
                  <a:pt x="7405" y="13065"/>
                  <a:pt x="7815" y="13528"/>
                  <a:pt x="7975" y="14022"/>
                </a:cubicBezTo>
                <a:lnTo>
                  <a:pt x="10435" y="21600"/>
                </a:lnTo>
                <a:cubicBezTo>
                  <a:pt x="13534" y="21440"/>
                  <a:pt x="15699" y="21010"/>
                  <a:pt x="16678" y="20627"/>
                </a:cubicBezTo>
                <a:cubicBezTo>
                  <a:pt x="18160" y="20053"/>
                  <a:pt x="19754" y="19606"/>
                  <a:pt x="21372" y="19223"/>
                </a:cubicBezTo>
                <a:lnTo>
                  <a:pt x="21600" y="19159"/>
                </a:lnTo>
                <a:lnTo>
                  <a:pt x="19504" y="1277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0D4DBA0-863E-4D1D-8FE8-FAFE012508A6}"/>
              </a:ext>
            </a:extLst>
          </p:cNvPr>
          <p:cNvSpPr/>
          <p:nvPr/>
        </p:nvSpPr>
        <p:spPr>
          <a:xfrm>
            <a:off x="1458357" y="3097666"/>
            <a:ext cx="1156324" cy="16463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41" y="14022"/>
                </a:moveTo>
                <a:cubicBezTo>
                  <a:pt x="13900" y="13512"/>
                  <a:pt x="14286" y="13065"/>
                  <a:pt x="14877" y="12714"/>
                </a:cubicBezTo>
                <a:cubicBezTo>
                  <a:pt x="15422" y="12379"/>
                  <a:pt x="16103" y="12172"/>
                  <a:pt x="16830" y="12076"/>
                </a:cubicBezTo>
                <a:lnTo>
                  <a:pt x="21600" y="11310"/>
                </a:lnTo>
                <a:lnTo>
                  <a:pt x="16217" y="10449"/>
                </a:lnTo>
                <a:cubicBezTo>
                  <a:pt x="17353" y="9763"/>
                  <a:pt x="18466" y="8694"/>
                  <a:pt x="19170" y="7466"/>
                </a:cubicBezTo>
                <a:cubicBezTo>
                  <a:pt x="19510" y="7290"/>
                  <a:pt x="19897" y="6939"/>
                  <a:pt x="20101" y="6525"/>
                </a:cubicBezTo>
                <a:cubicBezTo>
                  <a:pt x="20101" y="6509"/>
                  <a:pt x="20124" y="6493"/>
                  <a:pt x="20124" y="6461"/>
                </a:cubicBezTo>
                <a:cubicBezTo>
                  <a:pt x="19987" y="5998"/>
                  <a:pt x="20010" y="5631"/>
                  <a:pt x="20124" y="5344"/>
                </a:cubicBezTo>
                <a:cubicBezTo>
                  <a:pt x="20033" y="5264"/>
                  <a:pt x="19919" y="5201"/>
                  <a:pt x="19806" y="5153"/>
                </a:cubicBezTo>
                <a:cubicBezTo>
                  <a:pt x="19806" y="2265"/>
                  <a:pt x="18102" y="0"/>
                  <a:pt x="13855" y="0"/>
                </a:cubicBezTo>
                <a:lnTo>
                  <a:pt x="13855" y="0"/>
                </a:lnTo>
                <a:cubicBezTo>
                  <a:pt x="13855" y="0"/>
                  <a:pt x="13832" y="0"/>
                  <a:pt x="13832" y="0"/>
                </a:cubicBezTo>
                <a:cubicBezTo>
                  <a:pt x="13832" y="0"/>
                  <a:pt x="13809" y="0"/>
                  <a:pt x="13809" y="0"/>
                </a:cubicBezTo>
                <a:lnTo>
                  <a:pt x="13809" y="0"/>
                </a:lnTo>
                <a:cubicBezTo>
                  <a:pt x="9539" y="0"/>
                  <a:pt x="7859" y="2265"/>
                  <a:pt x="7859" y="5153"/>
                </a:cubicBezTo>
                <a:cubicBezTo>
                  <a:pt x="7404" y="5312"/>
                  <a:pt x="7109" y="5695"/>
                  <a:pt x="7563" y="6525"/>
                </a:cubicBezTo>
                <a:cubicBezTo>
                  <a:pt x="7791" y="6939"/>
                  <a:pt x="8177" y="7290"/>
                  <a:pt x="8495" y="7466"/>
                </a:cubicBezTo>
                <a:cubicBezTo>
                  <a:pt x="9199" y="8694"/>
                  <a:pt x="10312" y="9763"/>
                  <a:pt x="11447" y="10449"/>
                </a:cubicBezTo>
                <a:lnTo>
                  <a:pt x="3907" y="11661"/>
                </a:lnTo>
                <a:cubicBezTo>
                  <a:pt x="3475" y="11709"/>
                  <a:pt x="3066" y="11837"/>
                  <a:pt x="2703" y="12044"/>
                </a:cubicBezTo>
                <a:cubicBezTo>
                  <a:pt x="2362" y="12252"/>
                  <a:pt x="2135" y="12507"/>
                  <a:pt x="2067" y="12778"/>
                </a:cubicBezTo>
                <a:lnTo>
                  <a:pt x="0" y="19143"/>
                </a:lnTo>
                <a:lnTo>
                  <a:pt x="227" y="19207"/>
                </a:lnTo>
                <a:cubicBezTo>
                  <a:pt x="1840" y="19590"/>
                  <a:pt x="3407" y="20037"/>
                  <a:pt x="4906" y="20611"/>
                </a:cubicBezTo>
                <a:cubicBezTo>
                  <a:pt x="5905" y="20994"/>
                  <a:pt x="8154" y="21440"/>
                  <a:pt x="11311" y="21600"/>
                </a:cubicBezTo>
                <a:lnTo>
                  <a:pt x="13741" y="1402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00D1969-6DE0-4FFD-B19B-243BC9FDDFC5}"/>
              </a:ext>
            </a:extLst>
          </p:cNvPr>
          <p:cNvSpPr/>
          <p:nvPr/>
        </p:nvSpPr>
        <p:spPr>
          <a:xfrm>
            <a:off x="789610" y="2757213"/>
            <a:ext cx="1166050" cy="1648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356" y="17044"/>
                </a:moveTo>
                <a:cubicBezTo>
                  <a:pt x="13492" y="16598"/>
                  <a:pt x="13852" y="16200"/>
                  <a:pt x="14370" y="15881"/>
                </a:cubicBezTo>
                <a:cubicBezTo>
                  <a:pt x="14843" y="15595"/>
                  <a:pt x="15429" y="15404"/>
                  <a:pt x="16082" y="15324"/>
                </a:cubicBezTo>
                <a:lnTo>
                  <a:pt x="21600" y="14432"/>
                </a:lnTo>
                <a:cubicBezTo>
                  <a:pt x="20924" y="13827"/>
                  <a:pt x="20361" y="13126"/>
                  <a:pt x="19911" y="12393"/>
                </a:cubicBezTo>
                <a:cubicBezTo>
                  <a:pt x="19460" y="12090"/>
                  <a:pt x="19100" y="11692"/>
                  <a:pt x="18852" y="11262"/>
                </a:cubicBezTo>
                <a:cubicBezTo>
                  <a:pt x="18807" y="11166"/>
                  <a:pt x="18740" y="11007"/>
                  <a:pt x="18672" y="10832"/>
                </a:cubicBezTo>
                <a:lnTo>
                  <a:pt x="16082" y="10418"/>
                </a:lnTo>
                <a:cubicBezTo>
                  <a:pt x="17208" y="9733"/>
                  <a:pt x="18312" y="8665"/>
                  <a:pt x="19010" y="7439"/>
                </a:cubicBezTo>
                <a:cubicBezTo>
                  <a:pt x="19213" y="7327"/>
                  <a:pt x="19460" y="7136"/>
                  <a:pt x="19663" y="6913"/>
                </a:cubicBezTo>
                <a:cubicBezTo>
                  <a:pt x="19776" y="6674"/>
                  <a:pt x="19933" y="6435"/>
                  <a:pt x="20068" y="6228"/>
                </a:cubicBezTo>
                <a:cubicBezTo>
                  <a:pt x="20294" y="5607"/>
                  <a:pt x="20023" y="5288"/>
                  <a:pt x="19640" y="5145"/>
                </a:cubicBezTo>
                <a:cubicBezTo>
                  <a:pt x="19640" y="2262"/>
                  <a:pt x="17951" y="0"/>
                  <a:pt x="13739" y="0"/>
                </a:cubicBezTo>
                <a:lnTo>
                  <a:pt x="13739" y="0"/>
                </a:lnTo>
                <a:cubicBezTo>
                  <a:pt x="13739" y="0"/>
                  <a:pt x="13717" y="0"/>
                  <a:pt x="13717" y="0"/>
                </a:cubicBezTo>
                <a:cubicBezTo>
                  <a:pt x="13717" y="0"/>
                  <a:pt x="13694" y="0"/>
                  <a:pt x="13694" y="0"/>
                </a:cubicBezTo>
                <a:lnTo>
                  <a:pt x="13694" y="0"/>
                </a:lnTo>
                <a:cubicBezTo>
                  <a:pt x="9460" y="0"/>
                  <a:pt x="7793" y="2262"/>
                  <a:pt x="7793" y="5145"/>
                </a:cubicBezTo>
                <a:cubicBezTo>
                  <a:pt x="7343" y="5304"/>
                  <a:pt x="7050" y="5687"/>
                  <a:pt x="7500" y="6515"/>
                </a:cubicBezTo>
                <a:cubicBezTo>
                  <a:pt x="7726" y="6929"/>
                  <a:pt x="8108" y="7280"/>
                  <a:pt x="8424" y="7455"/>
                </a:cubicBezTo>
                <a:cubicBezTo>
                  <a:pt x="9122" y="8681"/>
                  <a:pt x="10226" y="9749"/>
                  <a:pt x="11352" y="10434"/>
                </a:cubicBezTo>
                <a:lnTo>
                  <a:pt x="3874" y="11644"/>
                </a:lnTo>
                <a:cubicBezTo>
                  <a:pt x="3446" y="11692"/>
                  <a:pt x="3041" y="11819"/>
                  <a:pt x="2680" y="12027"/>
                </a:cubicBezTo>
                <a:cubicBezTo>
                  <a:pt x="2342" y="12234"/>
                  <a:pt x="2117" y="12488"/>
                  <a:pt x="2050" y="12759"/>
                </a:cubicBezTo>
                <a:lnTo>
                  <a:pt x="0" y="19115"/>
                </a:lnTo>
                <a:lnTo>
                  <a:pt x="225" y="19179"/>
                </a:lnTo>
                <a:cubicBezTo>
                  <a:pt x="1824" y="19561"/>
                  <a:pt x="3379" y="20007"/>
                  <a:pt x="4865" y="20581"/>
                </a:cubicBezTo>
                <a:cubicBezTo>
                  <a:pt x="5924" y="20995"/>
                  <a:pt x="8424" y="21473"/>
                  <a:pt x="11915" y="21600"/>
                </a:cubicBezTo>
                <a:lnTo>
                  <a:pt x="13356" y="17044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C98E34E-E4E9-4817-99F0-13E9286D50A4}"/>
              </a:ext>
            </a:extLst>
          </p:cNvPr>
          <p:cNvSpPr/>
          <p:nvPr/>
        </p:nvSpPr>
        <p:spPr>
          <a:xfrm>
            <a:off x="3452436" y="2331647"/>
            <a:ext cx="694639" cy="7429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80" h="21600" extrusionOk="0">
                <a:moveTo>
                  <a:pt x="10452" y="20398"/>
                </a:moveTo>
                <a:cubicBezTo>
                  <a:pt x="10452" y="20398"/>
                  <a:pt x="10489" y="20398"/>
                  <a:pt x="10452" y="20398"/>
                </a:cubicBezTo>
                <a:lnTo>
                  <a:pt x="10452" y="20398"/>
                </a:lnTo>
                <a:cubicBezTo>
                  <a:pt x="12536" y="20398"/>
                  <a:pt x="14363" y="20822"/>
                  <a:pt x="15898" y="21600"/>
                </a:cubicBezTo>
                <a:cubicBezTo>
                  <a:pt x="17141" y="20221"/>
                  <a:pt x="18237" y="18454"/>
                  <a:pt x="19041" y="16545"/>
                </a:cubicBezTo>
                <a:cubicBezTo>
                  <a:pt x="19589" y="16156"/>
                  <a:pt x="20211" y="15378"/>
                  <a:pt x="20540" y="14459"/>
                </a:cubicBezTo>
                <a:cubicBezTo>
                  <a:pt x="21234" y="12621"/>
                  <a:pt x="20759" y="11772"/>
                  <a:pt x="20064" y="11419"/>
                </a:cubicBezTo>
                <a:cubicBezTo>
                  <a:pt x="20064" y="5020"/>
                  <a:pt x="17323" y="0"/>
                  <a:pt x="10489" y="0"/>
                </a:cubicBezTo>
                <a:lnTo>
                  <a:pt x="10489" y="0"/>
                </a:lnTo>
                <a:cubicBezTo>
                  <a:pt x="10489" y="0"/>
                  <a:pt x="10452" y="0"/>
                  <a:pt x="10452" y="0"/>
                </a:cubicBezTo>
                <a:cubicBezTo>
                  <a:pt x="10452" y="0"/>
                  <a:pt x="10416" y="0"/>
                  <a:pt x="10416" y="0"/>
                </a:cubicBezTo>
                <a:lnTo>
                  <a:pt x="10416" y="0"/>
                </a:lnTo>
                <a:cubicBezTo>
                  <a:pt x="3545" y="0"/>
                  <a:pt x="840" y="5020"/>
                  <a:pt x="840" y="11419"/>
                </a:cubicBezTo>
                <a:cubicBezTo>
                  <a:pt x="109" y="11772"/>
                  <a:pt x="-366" y="12621"/>
                  <a:pt x="365" y="14459"/>
                </a:cubicBezTo>
                <a:cubicBezTo>
                  <a:pt x="730" y="15378"/>
                  <a:pt x="1352" y="16156"/>
                  <a:pt x="1863" y="16545"/>
                </a:cubicBezTo>
                <a:cubicBezTo>
                  <a:pt x="2667" y="18489"/>
                  <a:pt x="3801" y="20221"/>
                  <a:pt x="5007" y="21600"/>
                </a:cubicBezTo>
                <a:cubicBezTo>
                  <a:pt x="6542" y="20822"/>
                  <a:pt x="8369" y="20398"/>
                  <a:pt x="10452" y="20398"/>
                </a:cubicBezTo>
                <a:cubicBezTo>
                  <a:pt x="10416" y="20398"/>
                  <a:pt x="10452" y="20398"/>
                  <a:pt x="10452" y="20398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D5C3947-98E2-44F2-800D-2324EC7B5E4E}"/>
              </a:ext>
            </a:extLst>
          </p:cNvPr>
          <p:cNvSpPr/>
          <p:nvPr/>
        </p:nvSpPr>
        <p:spPr>
          <a:xfrm>
            <a:off x="1835286" y="2331647"/>
            <a:ext cx="694639" cy="7429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80" h="21600" extrusionOk="0">
                <a:moveTo>
                  <a:pt x="10452" y="20398"/>
                </a:moveTo>
                <a:cubicBezTo>
                  <a:pt x="10452" y="20398"/>
                  <a:pt x="10489" y="20398"/>
                  <a:pt x="10452" y="20398"/>
                </a:cubicBezTo>
                <a:lnTo>
                  <a:pt x="10452" y="20398"/>
                </a:lnTo>
                <a:cubicBezTo>
                  <a:pt x="12536" y="20398"/>
                  <a:pt x="14363" y="20822"/>
                  <a:pt x="15898" y="21600"/>
                </a:cubicBezTo>
                <a:cubicBezTo>
                  <a:pt x="17141" y="20221"/>
                  <a:pt x="18237" y="18454"/>
                  <a:pt x="19041" y="16545"/>
                </a:cubicBezTo>
                <a:cubicBezTo>
                  <a:pt x="19589" y="16156"/>
                  <a:pt x="20211" y="15378"/>
                  <a:pt x="20540" y="14459"/>
                </a:cubicBezTo>
                <a:cubicBezTo>
                  <a:pt x="21234" y="12621"/>
                  <a:pt x="20759" y="11772"/>
                  <a:pt x="20064" y="11419"/>
                </a:cubicBezTo>
                <a:cubicBezTo>
                  <a:pt x="20064" y="5020"/>
                  <a:pt x="17323" y="0"/>
                  <a:pt x="10489" y="0"/>
                </a:cubicBezTo>
                <a:lnTo>
                  <a:pt x="10489" y="0"/>
                </a:lnTo>
                <a:cubicBezTo>
                  <a:pt x="10489" y="0"/>
                  <a:pt x="10452" y="0"/>
                  <a:pt x="10452" y="0"/>
                </a:cubicBezTo>
                <a:cubicBezTo>
                  <a:pt x="10452" y="0"/>
                  <a:pt x="10416" y="0"/>
                  <a:pt x="10416" y="0"/>
                </a:cubicBezTo>
                <a:lnTo>
                  <a:pt x="10416" y="0"/>
                </a:lnTo>
                <a:cubicBezTo>
                  <a:pt x="3545" y="0"/>
                  <a:pt x="840" y="5020"/>
                  <a:pt x="840" y="11419"/>
                </a:cubicBezTo>
                <a:cubicBezTo>
                  <a:pt x="109" y="11772"/>
                  <a:pt x="-366" y="12621"/>
                  <a:pt x="365" y="14459"/>
                </a:cubicBezTo>
                <a:cubicBezTo>
                  <a:pt x="730" y="15378"/>
                  <a:pt x="1352" y="16156"/>
                  <a:pt x="1863" y="16545"/>
                </a:cubicBezTo>
                <a:cubicBezTo>
                  <a:pt x="2667" y="18489"/>
                  <a:pt x="3801" y="20221"/>
                  <a:pt x="5007" y="21600"/>
                </a:cubicBezTo>
                <a:cubicBezTo>
                  <a:pt x="6578" y="20822"/>
                  <a:pt x="8369" y="20398"/>
                  <a:pt x="10452" y="20398"/>
                </a:cubicBezTo>
                <a:cubicBezTo>
                  <a:pt x="10452" y="20398"/>
                  <a:pt x="10452" y="20398"/>
                  <a:pt x="10452" y="20398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5110F80-641B-48BD-9B08-75928716F155}"/>
              </a:ext>
            </a:extLst>
          </p:cNvPr>
          <p:cNvSpPr/>
          <p:nvPr/>
        </p:nvSpPr>
        <p:spPr>
          <a:xfrm>
            <a:off x="4048229" y="2757213"/>
            <a:ext cx="1186722" cy="1648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86" y="12759"/>
                </a:moveTo>
                <a:cubicBezTo>
                  <a:pt x="19498" y="12488"/>
                  <a:pt x="19298" y="12234"/>
                  <a:pt x="18966" y="12027"/>
                </a:cubicBezTo>
                <a:cubicBezTo>
                  <a:pt x="18634" y="11819"/>
                  <a:pt x="18236" y="11692"/>
                  <a:pt x="17793" y="11644"/>
                </a:cubicBezTo>
                <a:lnTo>
                  <a:pt x="10446" y="10434"/>
                </a:lnTo>
                <a:cubicBezTo>
                  <a:pt x="11552" y="9749"/>
                  <a:pt x="12637" y="8681"/>
                  <a:pt x="13323" y="7455"/>
                </a:cubicBezTo>
                <a:cubicBezTo>
                  <a:pt x="13655" y="7280"/>
                  <a:pt x="14031" y="6929"/>
                  <a:pt x="14230" y="6515"/>
                </a:cubicBezTo>
                <a:cubicBezTo>
                  <a:pt x="14651" y="5687"/>
                  <a:pt x="14363" y="5304"/>
                  <a:pt x="13943" y="5145"/>
                </a:cubicBezTo>
                <a:cubicBezTo>
                  <a:pt x="13943" y="2262"/>
                  <a:pt x="12283" y="0"/>
                  <a:pt x="8144" y="0"/>
                </a:cubicBezTo>
                <a:lnTo>
                  <a:pt x="8144" y="0"/>
                </a:lnTo>
                <a:cubicBezTo>
                  <a:pt x="8144" y="0"/>
                  <a:pt x="8122" y="0"/>
                  <a:pt x="8122" y="0"/>
                </a:cubicBezTo>
                <a:cubicBezTo>
                  <a:pt x="8122" y="0"/>
                  <a:pt x="8100" y="0"/>
                  <a:pt x="8100" y="0"/>
                </a:cubicBezTo>
                <a:lnTo>
                  <a:pt x="8100" y="0"/>
                </a:lnTo>
                <a:cubicBezTo>
                  <a:pt x="3939" y="0"/>
                  <a:pt x="2302" y="2262"/>
                  <a:pt x="2302" y="5145"/>
                </a:cubicBezTo>
                <a:cubicBezTo>
                  <a:pt x="1859" y="5304"/>
                  <a:pt x="1571" y="5687"/>
                  <a:pt x="2014" y="6515"/>
                </a:cubicBezTo>
                <a:cubicBezTo>
                  <a:pt x="2235" y="6929"/>
                  <a:pt x="2611" y="7280"/>
                  <a:pt x="2921" y="7455"/>
                </a:cubicBezTo>
                <a:cubicBezTo>
                  <a:pt x="3607" y="8681"/>
                  <a:pt x="4692" y="9749"/>
                  <a:pt x="5798" y="10434"/>
                </a:cubicBezTo>
                <a:lnTo>
                  <a:pt x="2855" y="10912"/>
                </a:lnTo>
                <a:cubicBezTo>
                  <a:pt x="2811" y="11071"/>
                  <a:pt x="2744" y="11198"/>
                  <a:pt x="2700" y="11278"/>
                </a:cubicBezTo>
                <a:cubicBezTo>
                  <a:pt x="2479" y="11708"/>
                  <a:pt x="2102" y="12122"/>
                  <a:pt x="1660" y="12409"/>
                </a:cubicBezTo>
                <a:cubicBezTo>
                  <a:pt x="1217" y="13142"/>
                  <a:pt x="664" y="13842"/>
                  <a:pt x="0" y="14448"/>
                </a:cubicBezTo>
                <a:lnTo>
                  <a:pt x="5422" y="15340"/>
                </a:lnTo>
                <a:cubicBezTo>
                  <a:pt x="6042" y="15419"/>
                  <a:pt x="6639" y="15611"/>
                  <a:pt x="7104" y="15897"/>
                </a:cubicBezTo>
                <a:cubicBezTo>
                  <a:pt x="7613" y="16216"/>
                  <a:pt x="7945" y="16614"/>
                  <a:pt x="8078" y="17060"/>
                </a:cubicBezTo>
                <a:lnTo>
                  <a:pt x="9516" y="21600"/>
                </a:lnTo>
                <a:cubicBezTo>
                  <a:pt x="13168" y="21488"/>
                  <a:pt x="15735" y="20995"/>
                  <a:pt x="16820" y="20565"/>
                </a:cubicBezTo>
                <a:cubicBezTo>
                  <a:pt x="18258" y="19991"/>
                  <a:pt x="19807" y="19545"/>
                  <a:pt x="21379" y="19163"/>
                </a:cubicBezTo>
                <a:lnTo>
                  <a:pt x="21600" y="19099"/>
                </a:lnTo>
                <a:lnTo>
                  <a:pt x="19586" y="1275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67618B9F-1E00-434C-BD92-DC166EC6653E}"/>
              </a:ext>
            </a:extLst>
          </p:cNvPr>
          <p:cNvSpPr/>
          <p:nvPr/>
        </p:nvSpPr>
        <p:spPr>
          <a:xfrm>
            <a:off x="2443238" y="1869604"/>
            <a:ext cx="1117414" cy="1269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82" y="18414"/>
                </a:moveTo>
                <a:cubicBezTo>
                  <a:pt x="10882" y="18414"/>
                  <a:pt x="10906" y="18414"/>
                  <a:pt x="10906" y="18414"/>
                </a:cubicBezTo>
                <a:lnTo>
                  <a:pt x="10906" y="18414"/>
                </a:lnTo>
                <a:cubicBezTo>
                  <a:pt x="13773" y="18414"/>
                  <a:pt x="16053" y="19366"/>
                  <a:pt x="17534" y="21166"/>
                </a:cubicBezTo>
                <a:cubicBezTo>
                  <a:pt x="17651" y="21290"/>
                  <a:pt x="17745" y="21434"/>
                  <a:pt x="17839" y="21579"/>
                </a:cubicBezTo>
                <a:lnTo>
                  <a:pt x="21600" y="20814"/>
                </a:lnTo>
                <a:cubicBezTo>
                  <a:pt x="20895" y="20028"/>
                  <a:pt x="20307" y="19117"/>
                  <a:pt x="19837" y="18166"/>
                </a:cubicBezTo>
                <a:cubicBezTo>
                  <a:pt x="19367" y="17772"/>
                  <a:pt x="18991" y="17255"/>
                  <a:pt x="18733" y="16697"/>
                </a:cubicBezTo>
                <a:cubicBezTo>
                  <a:pt x="18592" y="16345"/>
                  <a:pt x="18262" y="15414"/>
                  <a:pt x="18592" y="14607"/>
                </a:cubicBezTo>
                <a:lnTo>
                  <a:pt x="13350" y="13552"/>
                </a:lnTo>
                <a:cubicBezTo>
                  <a:pt x="14525" y="12662"/>
                  <a:pt x="15677" y="11276"/>
                  <a:pt x="16406" y="9683"/>
                </a:cubicBezTo>
                <a:cubicBezTo>
                  <a:pt x="16758" y="9455"/>
                  <a:pt x="17158" y="9000"/>
                  <a:pt x="17369" y="8462"/>
                </a:cubicBezTo>
                <a:cubicBezTo>
                  <a:pt x="17816" y="7386"/>
                  <a:pt x="17510" y="6890"/>
                  <a:pt x="17064" y="6683"/>
                </a:cubicBezTo>
                <a:cubicBezTo>
                  <a:pt x="17064" y="2938"/>
                  <a:pt x="15301" y="0"/>
                  <a:pt x="10906" y="0"/>
                </a:cubicBezTo>
                <a:lnTo>
                  <a:pt x="10906" y="0"/>
                </a:lnTo>
                <a:cubicBezTo>
                  <a:pt x="10906" y="0"/>
                  <a:pt x="10882" y="0"/>
                  <a:pt x="10882" y="0"/>
                </a:cubicBezTo>
                <a:cubicBezTo>
                  <a:pt x="10882" y="0"/>
                  <a:pt x="10859" y="0"/>
                  <a:pt x="10859" y="0"/>
                </a:cubicBezTo>
                <a:lnTo>
                  <a:pt x="10859" y="0"/>
                </a:lnTo>
                <a:cubicBezTo>
                  <a:pt x="6440" y="0"/>
                  <a:pt x="4701" y="2938"/>
                  <a:pt x="4701" y="6683"/>
                </a:cubicBezTo>
                <a:cubicBezTo>
                  <a:pt x="4231" y="6890"/>
                  <a:pt x="3925" y="7386"/>
                  <a:pt x="4395" y="8462"/>
                </a:cubicBezTo>
                <a:cubicBezTo>
                  <a:pt x="4630" y="9000"/>
                  <a:pt x="5030" y="9455"/>
                  <a:pt x="5359" y="9683"/>
                </a:cubicBezTo>
                <a:cubicBezTo>
                  <a:pt x="6087" y="11276"/>
                  <a:pt x="7239" y="12662"/>
                  <a:pt x="8414" y="13552"/>
                </a:cubicBezTo>
                <a:lnTo>
                  <a:pt x="3008" y="14648"/>
                </a:lnTo>
                <a:cubicBezTo>
                  <a:pt x="3314" y="15434"/>
                  <a:pt x="3008" y="16345"/>
                  <a:pt x="2867" y="16697"/>
                </a:cubicBezTo>
                <a:cubicBezTo>
                  <a:pt x="2632" y="17255"/>
                  <a:pt x="2233" y="17793"/>
                  <a:pt x="1763" y="18166"/>
                </a:cubicBezTo>
                <a:cubicBezTo>
                  <a:pt x="1293" y="19117"/>
                  <a:pt x="705" y="20028"/>
                  <a:pt x="0" y="20814"/>
                </a:cubicBezTo>
                <a:lnTo>
                  <a:pt x="3902" y="21600"/>
                </a:lnTo>
                <a:cubicBezTo>
                  <a:pt x="4019" y="21455"/>
                  <a:pt x="4113" y="21310"/>
                  <a:pt x="4231" y="21166"/>
                </a:cubicBezTo>
                <a:cubicBezTo>
                  <a:pt x="5711" y="19366"/>
                  <a:pt x="7991" y="18414"/>
                  <a:pt x="10859" y="18414"/>
                </a:cubicBezTo>
                <a:cubicBezTo>
                  <a:pt x="10859" y="18414"/>
                  <a:pt x="10859" y="18414"/>
                  <a:pt x="10882" y="1841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A54363-30FF-4109-A876-D9DA3FBEE904}"/>
              </a:ext>
            </a:extLst>
          </p:cNvPr>
          <p:cNvSpPr txBox="1"/>
          <p:nvPr/>
        </p:nvSpPr>
        <p:spPr>
          <a:xfrm>
            <a:off x="2778587" y="2015005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6C7E93-4306-49B5-82BC-77C1162AB70E}"/>
              </a:ext>
            </a:extLst>
          </p:cNvPr>
          <p:cNvSpPr txBox="1"/>
          <p:nvPr/>
        </p:nvSpPr>
        <p:spPr>
          <a:xfrm>
            <a:off x="3601515" y="3271835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49AD8B-2F69-4A74-9EF5-300E27274F83}"/>
              </a:ext>
            </a:extLst>
          </p:cNvPr>
          <p:cNvSpPr txBox="1"/>
          <p:nvPr/>
        </p:nvSpPr>
        <p:spPr>
          <a:xfrm>
            <a:off x="1970202" y="2446065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4CD37A-0DD2-4B3E-9E95-CAC69C232A53}"/>
              </a:ext>
            </a:extLst>
          </p:cNvPr>
          <p:cNvSpPr txBox="1"/>
          <p:nvPr/>
        </p:nvSpPr>
        <p:spPr>
          <a:xfrm>
            <a:off x="1314629" y="2938952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8B9D773-7B39-4DBA-B3D9-D87074D709A1}"/>
              </a:ext>
            </a:extLst>
          </p:cNvPr>
          <p:cNvSpPr/>
          <p:nvPr/>
        </p:nvSpPr>
        <p:spPr>
          <a:xfrm>
            <a:off x="6061444" y="2802692"/>
            <a:ext cx="55109" cy="12618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ABDF58B-A479-4F1C-BDF9-2937E6F6C4BE}"/>
              </a:ext>
            </a:extLst>
          </p:cNvPr>
          <p:cNvGrpSpPr/>
          <p:nvPr/>
        </p:nvGrpSpPr>
        <p:grpSpPr>
          <a:xfrm>
            <a:off x="6320790" y="2803627"/>
            <a:ext cx="2194560" cy="1260003"/>
            <a:chOff x="8921977" y="1394910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457F9A3-93BC-4D6E-AF53-653F288C70A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D7050FA-2262-478B-8AD7-A1642F7D5CE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97FC93E4-C24C-4C0A-9962-CDBBAFE72DF1}"/>
              </a:ext>
            </a:extLst>
          </p:cNvPr>
          <p:cNvSpPr/>
          <p:nvPr/>
        </p:nvSpPr>
        <p:spPr>
          <a:xfrm>
            <a:off x="6061444" y="4282863"/>
            <a:ext cx="55109" cy="12618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9C89FBC-D8CD-43AB-91C5-E839712F963D}"/>
              </a:ext>
            </a:extLst>
          </p:cNvPr>
          <p:cNvGrpSpPr/>
          <p:nvPr/>
        </p:nvGrpSpPr>
        <p:grpSpPr>
          <a:xfrm>
            <a:off x="6320790" y="4283798"/>
            <a:ext cx="2194560" cy="1260003"/>
            <a:chOff x="8921977" y="4001571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3A573B7-B51D-42D1-8E35-9053E0773802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C8D15C9-3A66-4B22-A5D2-80CEBC8800F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2A758D0C-985E-4F4F-90D4-FB0DA4B6CE56}"/>
              </a:ext>
            </a:extLst>
          </p:cNvPr>
          <p:cNvSpPr/>
          <p:nvPr/>
        </p:nvSpPr>
        <p:spPr>
          <a:xfrm>
            <a:off x="6061444" y="1322520"/>
            <a:ext cx="55109" cy="12618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BACBAF3-B20F-4985-90DE-BE5F7D76ECB1}"/>
              </a:ext>
            </a:extLst>
          </p:cNvPr>
          <p:cNvGrpSpPr/>
          <p:nvPr/>
        </p:nvGrpSpPr>
        <p:grpSpPr>
          <a:xfrm>
            <a:off x="6320790" y="1323455"/>
            <a:ext cx="2194560" cy="1260003"/>
            <a:chOff x="8921977" y="1394910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95C1927-F22C-42F7-B2E4-AC6E4A7A86B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C55602A-64C0-4AF6-8AFD-6D0DE81F479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4410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299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Group of People – Slide Template</vt:lpstr>
      <vt:lpstr>Group of People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of People</dc:title>
  <dc:creator>PresentationGO.com</dc:creator>
  <dc:description>© Copyright PresentationGO.com</dc:description>
  <dcterms:created xsi:type="dcterms:W3CDTF">2014-11-26T05:14:11Z</dcterms:created>
  <dcterms:modified xsi:type="dcterms:W3CDTF">2021-08-24T17:17:12Z</dcterms:modified>
  <cp:category>Graphics &amp; Metaphors</cp:category>
</cp:coreProperties>
</file>