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33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29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5BF2E8A-3ADF-416B-AB2A-0EE2C798EE93}"/>
              </a:ext>
            </a:extLst>
          </p:cNvPr>
          <p:cNvSpPr/>
          <p:nvPr/>
        </p:nvSpPr>
        <p:spPr>
          <a:xfrm>
            <a:off x="400650" y="1169162"/>
            <a:ext cx="2724593" cy="156292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381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CA9C0EC5-DBC2-4919-A821-DAAA127D3F2B}"/>
              </a:ext>
            </a:extLst>
          </p:cNvPr>
          <p:cNvSpPr/>
          <p:nvPr/>
        </p:nvSpPr>
        <p:spPr>
          <a:xfrm>
            <a:off x="6864255" y="1730393"/>
            <a:ext cx="1550481" cy="3008712"/>
          </a:xfrm>
          <a:custGeom>
            <a:avLst/>
            <a:gdLst>
              <a:gd name="connsiteX0" fmla="*/ 1643061 w 2067308"/>
              <a:gd name="connsiteY0" fmla="*/ 0 h 4011616"/>
              <a:gd name="connsiteX1" fmla="*/ 2067308 w 2067308"/>
              <a:gd name="connsiteY1" fmla="*/ 514773 h 4011616"/>
              <a:gd name="connsiteX2" fmla="*/ 1771757 w 2067308"/>
              <a:gd name="connsiteY2" fmla="*/ 514773 h 4011616"/>
              <a:gd name="connsiteX3" fmla="*/ 1006648 w 2067308"/>
              <a:gd name="connsiteY3" fmla="*/ 2792848 h 4011616"/>
              <a:gd name="connsiteX4" fmla="*/ 1006406 w 2067308"/>
              <a:gd name="connsiteY4" fmla="*/ 2792848 h 4011616"/>
              <a:gd name="connsiteX5" fmla="*/ 597073 w 2067308"/>
              <a:gd name="connsiteY5" fmla="*/ 4011616 h 4011616"/>
              <a:gd name="connsiteX6" fmla="*/ 0 w 2067308"/>
              <a:gd name="connsiteY6" fmla="*/ 4011616 h 4011616"/>
              <a:gd name="connsiteX7" fmla="*/ 818665 w 2067308"/>
              <a:gd name="connsiteY7" fmla="*/ 1574080 h 4011616"/>
              <a:gd name="connsiteX8" fmla="*/ 818908 w 2067308"/>
              <a:gd name="connsiteY8" fmla="*/ 1574080 h 4011616"/>
              <a:gd name="connsiteX9" fmla="*/ 1174684 w 2067308"/>
              <a:gd name="connsiteY9" fmla="*/ 514773 h 4011616"/>
              <a:gd name="connsiteX10" fmla="*/ 920788 w 2067308"/>
              <a:gd name="connsiteY10" fmla="*/ 514773 h 4011616"/>
              <a:gd name="connsiteX0" fmla="*/ 1643061 w 2067308"/>
              <a:gd name="connsiteY0" fmla="*/ 0 h 4011616"/>
              <a:gd name="connsiteX1" fmla="*/ 2067308 w 2067308"/>
              <a:gd name="connsiteY1" fmla="*/ 514773 h 4011616"/>
              <a:gd name="connsiteX2" fmla="*/ 1771757 w 2067308"/>
              <a:gd name="connsiteY2" fmla="*/ 514773 h 4011616"/>
              <a:gd name="connsiteX3" fmla="*/ 1006648 w 2067308"/>
              <a:gd name="connsiteY3" fmla="*/ 2792848 h 4011616"/>
              <a:gd name="connsiteX4" fmla="*/ 597073 w 2067308"/>
              <a:gd name="connsiteY4" fmla="*/ 4011616 h 4011616"/>
              <a:gd name="connsiteX5" fmla="*/ 0 w 2067308"/>
              <a:gd name="connsiteY5" fmla="*/ 4011616 h 4011616"/>
              <a:gd name="connsiteX6" fmla="*/ 818665 w 2067308"/>
              <a:gd name="connsiteY6" fmla="*/ 1574080 h 4011616"/>
              <a:gd name="connsiteX7" fmla="*/ 818908 w 2067308"/>
              <a:gd name="connsiteY7" fmla="*/ 1574080 h 4011616"/>
              <a:gd name="connsiteX8" fmla="*/ 1174684 w 2067308"/>
              <a:gd name="connsiteY8" fmla="*/ 514773 h 4011616"/>
              <a:gd name="connsiteX9" fmla="*/ 920788 w 2067308"/>
              <a:gd name="connsiteY9" fmla="*/ 514773 h 4011616"/>
              <a:gd name="connsiteX10" fmla="*/ 1643061 w 2067308"/>
              <a:gd name="connsiteY10" fmla="*/ 0 h 4011616"/>
              <a:gd name="connsiteX0" fmla="*/ 1643061 w 2067308"/>
              <a:gd name="connsiteY0" fmla="*/ 0 h 4011616"/>
              <a:gd name="connsiteX1" fmla="*/ 2067308 w 2067308"/>
              <a:gd name="connsiteY1" fmla="*/ 514773 h 4011616"/>
              <a:gd name="connsiteX2" fmla="*/ 1771757 w 2067308"/>
              <a:gd name="connsiteY2" fmla="*/ 514773 h 4011616"/>
              <a:gd name="connsiteX3" fmla="*/ 597073 w 2067308"/>
              <a:gd name="connsiteY3" fmla="*/ 4011616 h 4011616"/>
              <a:gd name="connsiteX4" fmla="*/ 0 w 2067308"/>
              <a:gd name="connsiteY4" fmla="*/ 4011616 h 4011616"/>
              <a:gd name="connsiteX5" fmla="*/ 818665 w 2067308"/>
              <a:gd name="connsiteY5" fmla="*/ 1574080 h 4011616"/>
              <a:gd name="connsiteX6" fmla="*/ 818908 w 2067308"/>
              <a:gd name="connsiteY6" fmla="*/ 1574080 h 4011616"/>
              <a:gd name="connsiteX7" fmla="*/ 1174684 w 2067308"/>
              <a:gd name="connsiteY7" fmla="*/ 514773 h 4011616"/>
              <a:gd name="connsiteX8" fmla="*/ 920788 w 2067308"/>
              <a:gd name="connsiteY8" fmla="*/ 514773 h 4011616"/>
              <a:gd name="connsiteX9" fmla="*/ 1643061 w 2067308"/>
              <a:gd name="connsiteY9" fmla="*/ 0 h 4011616"/>
              <a:gd name="connsiteX0" fmla="*/ 1643061 w 2067308"/>
              <a:gd name="connsiteY0" fmla="*/ 0 h 4011616"/>
              <a:gd name="connsiteX1" fmla="*/ 2067308 w 2067308"/>
              <a:gd name="connsiteY1" fmla="*/ 514773 h 4011616"/>
              <a:gd name="connsiteX2" fmla="*/ 1771757 w 2067308"/>
              <a:gd name="connsiteY2" fmla="*/ 514773 h 4011616"/>
              <a:gd name="connsiteX3" fmla="*/ 597073 w 2067308"/>
              <a:gd name="connsiteY3" fmla="*/ 4011616 h 4011616"/>
              <a:gd name="connsiteX4" fmla="*/ 0 w 2067308"/>
              <a:gd name="connsiteY4" fmla="*/ 4011616 h 4011616"/>
              <a:gd name="connsiteX5" fmla="*/ 818665 w 2067308"/>
              <a:gd name="connsiteY5" fmla="*/ 1574080 h 4011616"/>
              <a:gd name="connsiteX6" fmla="*/ 1174684 w 2067308"/>
              <a:gd name="connsiteY6" fmla="*/ 514773 h 4011616"/>
              <a:gd name="connsiteX7" fmla="*/ 920788 w 2067308"/>
              <a:gd name="connsiteY7" fmla="*/ 514773 h 4011616"/>
              <a:gd name="connsiteX8" fmla="*/ 1643061 w 2067308"/>
              <a:gd name="connsiteY8" fmla="*/ 0 h 4011616"/>
              <a:gd name="connsiteX0" fmla="*/ 1643061 w 2067308"/>
              <a:gd name="connsiteY0" fmla="*/ 0 h 4011616"/>
              <a:gd name="connsiteX1" fmla="*/ 2067308 w 2067308"/>
              <a:gd name="connsiteY1" fmla="*/ 514773 h 4011616"/>
              <a:gd name="connsiteX2" fmla="*/ 1771757 w 2067308"/>
              <a:gd name="connsiteY2" fmla="*/ 514773 h 4011616"/>
              <a:gd name="connsiteX3" fmla="*/ 597073 w 2067308"/>
              <a:gd name="connsiteY3" fmla="*/ 4011616 h 4011616"/>
              <a:gd name="connsiteX4" fmla="*/ 0 w 2067308"/>
              <a:gd name="connsiteY4" fmla="*/ 4011616 h 4011616"/>
              <a:gd name="connsiteX5" fmla="*/ 1174684 w 2067308"/>
              <a:gd name="connsiteY5" fmla="*/ 514773 h 4011616"/>
              <a:gd name="connsiteX6" fmla="*/ 920788 w 2067308"/>
              <a:gd name="connsiteY6" fmla="*/ 514773 h 4011616"/>
              <a:gd name="connsiteX7" fmla="*/ 1643061 w 2067308"/>
              <a:gd name="connsiteY7" fmla="*/ 0 h 4011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7308" h="4011616">
                <a:moveTo>
                  <a:pt x="1643061" y="0"/>
                </a:moveTo>
                <a:lnTo>
                  <a:pt x="2067308" y="514773"/>
                </a:lnTo>
                <a:lnTo>
                  <a:pt x="1771757" y="514773"/>
                </a:lnTo>
                <a:lnTo>
                  <a:pt x="597073" y="4011616"/>
                </a:lnTo>
                <a:lnTo>
                  <a:pt x="0" y="4011616"/>
                </a:lnTo>
                <a:lnTo>
                  <a:pt x="1174684" y="514773"/>
                </a:lnTo>
                <a:lnTo>
                  <a:pt x="920788" y="514773"/>
                </a:lnTo>
                <a:lnTo>
                  <a:pt x="1643061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Growth Folded Arrow – Slide Template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B1EF92B-B089-4E3D-965E-207E4A134C6C}"/>
              </a:ext>
            </a:extLst>
          </p:cNvPr>
          <p:cNvSpPr/>
          <p:nvPr/>
        </p:nvSpPr>
        <p:spPr>
          <a:xfrm flipH="1">
            <a:off x="6251256" y="2910953"/>
            <a:ext cx="1061806" cy="1828152"/>
          </a:xfrm>
          <a:custGeom>
            <a:avLst/>
            <a:gdLst>
              <a:gd name="connsiteX0" fmla="*/ 1415741 w 1415741"/>
              <a:gd name="connsiteY0" fmla="*/ 0 h 2437536"/>
              <a:gd name="connsiteX1" fmla="*/ 818666 w 1415741"/>
              <a:gd name="connsiteY1" fmla="*/ 0 h 2437536"/>
              <a:gd name="connsiteX2" fmla="*/ 0 w 1415741"/>
              <a:gd name="connsiteY2" fmla="*/ 2437536 h 2437536"/>
              <a:gd name="connsiteX3" fmla="*/ 597075 w 1415741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41" h="2437536">
                <a:moveTo>
                  <a:pt x="1415741" y="0"/>
                </a:moveTo>
                <a:lnTo>
                  <a:pt x="818666" y="0"/>
                </a:lnTo>
                <a:lnTo>
                  <a:pt x="0" y="2437536"/>
                </a:lnTo>
                <a:lnTo>
                  <a:pt x="597075" y="243753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55028E36-F23C-4AA2-98FF-1C75598751A5}"/>
              </a:ext>
            </a:extLst>
          </p:cNvPr>
          <p:cNvSpPr/>
          <p:nvPr/>
        </p:nvSpPr>
        <p:spPr>
          <a:xfrm>
            <a:off x="6363207" y="2910953"/>
            <a:ext cx="335855" cy="999987"/>
          </a:xfrm>
          <a:custGeom>
            <a:avLst/>
            <a:gdLst>
              <a:gd name="connsiteX0" fmla="*/ 149268 w 597074"/>
              <a:gd name="connsiteY0" fmla="*/ 0 h 1333316"/>
              <a:gd name="connsiteX1" fmla="*/ 447807 w 597074"/>
              <a:gd name="connsiteY1" fmla="*/ 0 h 1333316"/>
              <a:gd name="connsiteX2" fmla="*/ 597074 w 597074"/>
              <a:gd name="connsiteY2" fmla="*/ 444435 h 1333316"/>
              <a:gd name="connsiteX3" fmla="*/ 298537 w 597074"/>
              <a:gd name="connsiteY3" fmla="*/ 1333316 h 1333316"/>
              <a:gd name="connsiteX4" fmla="*/ 0 w 597074"/>
              <a:gd name="connsiteY4" fmla="*/ 444438 h 1333316"/>
              <a:gd name="connsiteX0" fmla="*/ 149268 w 447807"/>
              <a:gd name="connsiteY0" fmla="*/ 0 h 1333316"/>
              <a:gd name="connsiteX1" fmla="*/ 447807 w 447807"/>
              <a:gd name="connsiteY1" fmla="*/ 0 h 1333316"/>
              <a:gd name="connsiteX2" fmla="*/ 298537 w 447807"/>
              <a:gd name="connsiteY2" fmla="*/ 1333316 h 1333316"/>
              <a:gd name="connsiteX3" fmla="*/ 0 w 447807"/>
              <a:gd name="connsiteY3" fmla="*/ 444438 h 1333316"/>
              <a:gd name="connsiteX4" fmla="*/ 149268 w 447807"/>
              <a:gd name="connsiteY4" fmla="*/ 0 h 133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807" h="1333316">
                <a:moveTo>
                  <a:pt x="149268" y="0"/>
                </a:moveTo>
                <a:lnTo>
                  <a:pt x="447807" y="0"/>
                </a:lnTo>
                <a:lnTo>
                  <a:pt x="298537" y="1333316"/>
                </a:lnTo>
                <a:lnTo>
                  <a:pt x="0" y="444438"/>
                </a:lnTo>
                <a:lnTo>
                  <a:pt x="14926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AAA023F-7A91-46F4-B624-B8056A0D7291}"/>
              </a:ext>
            </a:extLst>
          </p:cNvPr>
          <p:cNvSpPr/>
          <p:nvPr/>
        </p:nvSpPr>
        <p:spPr>
          <a:xfrm>
            <a:off x="5637258" y="2910953"/>
            <a:ext cx="1061804" cy="1828152"/>
          </a:xfrm>
          <a:custGeom>
            <a:avLst/>
            <a:gdLst>
              <a:gd name="connsiteX0" fmla="*/ 818665 w 1415738"/>
              <a:gd name="connsiteY0" fmla="*/ 0 h 2437536"/>
              <a:gd name="connsiteX1" fmla="*/ 1415738 w 1415738"/>
              <a:gd name="connsiteY1" fmla="*/ 0 h 2437536"/>
              <a:gd name="connsiteX2" fmla="*/ 597073 w 1415738"/>
              <a:gd name="connsiteY2" fmla="*/ 2437536 h 2437536"/>
              <a:gd name="connsiteX3" fmla="*/ 0 w 1415738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38" h="2437536">
                <a:moveTo>
                  <a:pt x="818665" y="0"/>
                </a:moveTo>
                <a:lnTo>
                  <a:pt x="1415738" y="0"/>
                </a:lnTo>
                <a:lnTo>
                  <a:pt x="597073" y="2437536"/>
                </a:lnTo>
                <a:lnTo>
                  <a:pt x="0" y="243753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0AAF1D3-DCC5-437A-BC49-A2FABAAF23EB}"/>
              </a:ext>
            </a:extLst>
          </p:cNvPr>
          <p:cNvSpPr/>
          <p:nvPr/>
        </p:nvSpPr>
        <p:spPr>
          <a:xfrm flipH="1">
            <a:off x="5024258" y="3276582"/>
            <a:ext cx="1061806" cy="1462523"/>
          </a:xfrm>
          <a:custGeom>
            <a:avLst/>
            <a:gdLst>
              <a:gd name="connsiteX0" fmla="*/ 1415741 w 1415741"/>
              <a:gd name="connsiteY0" fmla="*/ 0 h 2437536"/>
              <a:gd name="connsiteX1" fmla="*/ 818666 w 1415741"/>
              <a:gd name="connsiteY1" fmla="*/ 0 h 2437536"/>
              <a:gd name="connsiteX2" fmla="*/ 0 w 1415741"/>
              <a:gd name="connsiteY2" fmla="*/ 2437536 h 2437536"/>
              <a:gd name="connsiteX3" fmla="*/ 597075 w 1415741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41" h="2437536">
                <a:moveTo>
                  <a:pt x="1415741" y="0"/>
                </a:moveTo>
                <a:lnTo>
                  <a:pt x="818666" y="0"/>
                </a:lnTo>
                <a:lnTo>
                  <a:pt x="0" y="2437536"/>
                </a:lnTo>
                <a:lnTo>
                  <a:pt x="597075" y="2437536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AF8D42E6-8AE7-41CF-9C3F-D28A85A96B39}"/>
              </a:ext>
            </a:extLst>
          </p:cNvPr>
          <p:cNvSpPr/>
          <p:nvPr/>
        </p:nvSpPr>
        <p:spPr>
          <a:xfrm>
            <a:off x="5136208" y="3276583"/>
            <a:ext cx="335855" cy="799990"/>
          </a:xfrm>
          <a:custGeom>
            <a:avLst/>
            <a:gdLst>
              <a:gd name="connsiteX0" fmla="*/ 149268 w 597074"/>
              <a:gd name="connsiteY0" fmla="*/ 0 h 1066653"/>
              <a:gd name="connsiteX1" fmla="*/ 447807 w 597074"/>
              <a:gd name="connsiteY1" fmla="*/ 0 h 1066653"/>
              <a:gd name="connsiteX2" fmla="*/ 597074 w 597074"/>
              <a:gd name="connsiteY2" fmla="*/ 355548 h 1066653"/>
              <a:gd name="connsiteX3" fmla="*/ 298537 w 597074"/>
              <a:gd name="connsiteY3" fmla="*/ 1066653 h 1066653"/>
              <a:gd name="connsiteX4" fmla="*/ 0 w 597074"/>
              <a:gd name="connsiteY4" fmla="*/ 355551 h 1066653"/>
              <a:gd name="connsiteX0" fmla="*/ 149268 w 447807"/>
              <a:gd name="connsiteY0" fmla="*/ 0 h 1066653"/>
              <a:gd name="connsiteX1" fmla="*/ 447807 w 447807"/>
              <a:gd name="connsiteY1" fmla="*/ 0 h 1066653"/>
              <a:gd name="connsiteX2" fmla="*/ 298537 w 447807"/>
              <a:gd name="connsiteY2" fmla="*/ 1066653 h 1066653"/>
              <a:gd name="connsiteX3" fmla="*/ 0 w 447807"/>
              <a:gd name="connsiteY3" fmla="*/ 355551 h 1066653"/>
              <a:gd name="connsiteX4" fmla="*/ 149268 w 447807"/>
              <a:gd name="connsiteY4" fmla="*/ 0 h 106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807" h="1066653">
                <a:moveTo>
                  <a:pt x="149268" y="0"/>
                </a:moveTo>
                <a:lnTo>
                  <a:pt x="447807" y="0"/>
                </a:lnTo>
                <a:lnTo>
                  <a:pt x="298537" y="1066653"/>
                </a:lnTo>
                <a:lnTo>
                  <a:pt x="0" y="355551"/>
                </a:lnTo>
                <a:lnTo>
                  <a:pt x="14926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25A23E9-7579-470D-81C0-7FFE654C5376}"/>
              </a:ext>
            </a:extLst>
          </p:cNvPr>
          <p:cNvSpPr/>
          <p:nvPr/>
        </p:nvSpPr>
        <p:spPr>
          <a:xfrm>
            <a:off x="4410259" y="3276582"/>
            <a:ext cx="1061804" cy="1462523"/>
          </a:xfrm>
          <a:custGeom>
            <a:avLst/>
            <a:gdLst>
              <a:gd name="connsiteX0" fmla="*/ 818665 w 1415738"/>
              <a:gd name="connsiteY0" fmla="*/ 0 h 2437536"/>
              <a:gd name="connsiteX1" fmla="*/ 1415738 w 1415738"/>
              <a:gd name="connsiteY1" fmla="*/ 0 h 2437536"/>
              <a:gd name="connsiteX2" fmla="*/ 597073 w 1415738"/>
              <a:gd name="connsiteY2" fmla="*/ 2437536 h 2437536"/>
              <a:gd name="connsiteX3" fmla="*/ 0 w 1415738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38" h="2437536">
                <a:moveTo>
                  <a:pt x="818665" y="0"/>
                </a:moveTo>
                <a:lnTo>
                  <a:pt x="1415738" y="0"/>
                </a:lnTo>
                <a:lnTo>
                  <a:pt x="597073" y="2437536"/>
                </a:lnTo>
                <a:lnTo>
                  <a:pt x="0" y="243753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A2D404A-ED24-4858-8C85-11DDC0F8E017}"/>
              </a:ext>
            </a:extLst>
          </p:cNvPr>
          <p:cNvSpPr/>
          <p:nvPr/>
        </p:nvSpPr>
        <p:spPr>
          <a:xfrm flipH="1">
            <a:off x="3797259" y="3642212"/>
            <a:ext cx="1061806" cy="1096892"/>
          </a:xfrm>
          <a:custGeom>
            <a:avLst/>
            <a:gdLst>
              <a:gd name="connsiteX0" fmla="*/ 1415741 w 1415741"/>
              <a:gd name="connsiteY0" fmla="*/ 0 h 2437536"/>
              <a:gd name="connsiteX1" fmla="*/ 818666 w 1415741"/>
              <a:gd name="connsiteY1" fmla="*/ 0 h 2437536"/>
              <a:gd name="connsiteX2" fmla="*/ 0 w 1415741"/>
              <a:gd name="connsiteY2" fmla="*/ 2437536 h 2437536"/>
              <a:gd name="connsiteX3" fmla="*/ 597075 w 1415741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41" h="2437536">
                <a:moveTo>
                  <a:pt x="1415741" y="0"/>
                </a:moveTo>
                <a:lnTo>
                  <a:pt x="818666" y="0"/>
                </a:lnTo>
                <a:lnTo>
                  <a:pt x="0" y="2437536"/>
                </a:lnTo>
                <a:lnTo>
                  <a:pt x="597075" y="2437536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12B4DBBC-58B9-4118-9182-D203951DD10F}"/>
              </a:ext>
            </a:extLst>
          </p:cNvPr>
          <p:cNvSpPr/>
          <p:nvPr/>
        </p:nvSpPr>
        <p:spPr>
          <a:xfrm>
            <a:off x="3909210" y="3642212"/>
            <a:ext cx="335855" cy="599993"/>
          </a:xfrm>
          <a:custGeom>
            <a:avLst/>
            <a:gdLst>
              <a:gd name="connsiteX0" fmla="*/ 149268 w 597074"/>
              <a:gd name="connsiteY0" fmla="*/ 0 h 799990"/>
              <a:gd name="connsiteX1" fmla="*/ 447807 w 597074"/>
              <a:gd name="connsiteY1" fmla="*/ 0 h 799990"/>
              <a:gd name="connsiteX2" fmla="*/ 597074 w 597074"/>
              <a:gd name="connsiteY2" fmla="*/ 266661 h 799990"/>
              <a:gd name="connsiteX3" fmla="*/ 298537 w 597074"/>
              <a:gd name="connsiteY3" fmla="*/ 799990 h 799990"/>
              <a:gd name="connsiteX4" fmla="*/ 0 w 597074"/>
              <a:gd name="connsiteY4" fmla="*/ 266663 h 799990"/>
              <a:gd name="connsiteX0" fmla="*/ 149268 w 447807"/>
              <a:gd name="connsiteY0" fmla="*/ 0 h 799990"/>
              <a:gd name="connsiteX1" fmla="*/ 447807 w 447807"/>
              <a:gd name="connsiteY1" fmla="*/ 0 h 799990"/>
              <a:gd name="connsiteX2" fmla="*/ 298537 w 447807"/>
              <a:gd name="connsiteY2" fmla="*/ 799990 h 799990"/>
              <a:gd name="connsiteX3" fmla="*/ 0 w 447807"/>
              <a:gd name="connsiteY3" fmla="*/ 266663 h 799990"/>
              <a:gd name="connsiteX4" fmla="*/ 149268 w 447807"/>
              <a:gd name="connsiteY4" fmla="*/ 0 h 79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807" h="799990">
                <a:moveTo>
                  <a:pt x="149268" y="0"/>
                </a:moveTo>
                <a:lnTo>
                  <a:pt x="447807" y="0"/>
                </a:lnTo>
                <a:lnTo>
                  <a:pt x="298537" y="799990"/>
                </a:lnTo>
                <a:lnTo>
                  <a:pt x="0" y="266663"/>
                </a:lnTo>
                <a:lnTo>
                  <a:pt x="14926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DF0C1BB-2005-4A36-A617-6C57327EFAC4}"/>
              </a:ext>
            </a:extLst>
          </p:cNvPr>
          <p:cNvSpPr/>
          <p:nvPr/>
        </p:nvSpPr>
        <p:spPr>
          <a:xfrm>
            <a:off x="3183261" y="3642212"/>
            <a:ext cx="1061804" cy="1096892"/>
          </a:xfrm>
          <a:custGeom>
            <a:avLst/>
            <a:gdLst>
              <a:gd name="connsiteX0" fmla="*/ 818665 w 1415738"/>
              <a:gd name="connsiteY0" fmla="*/ 0 h 2437536"/>
              <a:gd name="connsiteX1" fmla="*/ 1415738 w 1415738"/>
              <a:gd name="connsiteY1" fmla="*/ 0 h 2437536"/>
              <a:gd name="connsiteX2" fmla="*/ 597073 w 1415738"/>
              <a:gd name="connsiteY2" fmla="*/ 2437536 h 2437536"/>
              <a:gd name="connsiteX3" fmla="*/ 0 w 1415738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38" h="2437536">
                <a:moveTo>
                  <a:pt x="818665" y="0"/>
                </a:moveTo>
                <a:lnTo>
                  <a:pt x="1415738" y="0"/>
                </a:lnTo>
                <a:lnTo>
                  <a:pt x="597073" y="2437536"/>
                </a:lnTo>
                <a:lnTo>
                  <a:pt x="0" y="24375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0933C7A-F397-48AD-A4AD-EBF63B4424AC}"/>
              </a:ext>
            </a:extLst>
          </p:cNvPr>
          <p:cNvSpPr/>
          <p:nvPr/>
        </p:nvSpPr>
        <p:spPr>
          <a:xfrm flipH="1">
            <a:off x="2570261" y="4007843"/>
            <a:ext cx="1061806" cy="731262"/>
          </a:xfrm>
          <a:custGeom>
            <a:avLst/>
            <a:gdLst>
              <a:gd name="connsiteX0" fmla="*/ 1415741 w 1415741"/>
              <a:gd name="connsiteY0" fmla="*/ 0 h 2437536"/>
              <a:gd name="connsiteX1" fmla="*/ 818666 w 1415741"/>
              <a:gd name="connsiteY1" fmla="*/ 0 h 2437536"/>
              <a:gd name="connsiteX2" fmla="*/ 0 w 1415741"/>
              <a:gd name="connsiteY2" fmla="*/ 2437536 h 2437536"/>
              <a:gd name="connsiteX3" fmla="*/ 597075 w 1415741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41" h="2437536">
                <a:moveTo>
                  <a:pt x="1415741" y="0"/>
                </a:moveTo>
                <a:lnTo>
                  <a:pt x="818666" y="0"/>
                </a:lnTo>
                <a:lnTo>
                  <a:pt x="0" y="2437536"/>
                </a:lnTo>
                <a:lnTo>
                  <a:pt x="597075" y="2437536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802EF3FC-B087-445F-87EA-0E6E4C94C5DD}"/>
              </a:ext>
            </a:extLst>
          </p:cNvPr>
          <p:cNvSpPr/>
          <p:nvPr/>
        </p:nvSpPr>
        <p:spPr>
          <a:xfrm>
            <a:off x="2682211" y="4007844"/>
            <a:ext cx="335855" cy="399995"/>
          </a:xfrm>
          <a:custGeom>
            <a:avLst/>
            <a:gdLst>
              <a:gd name="connsiteX0" fmla="*/ 149268 w 597074"/>
              <a:gd name="connsiteY0" fmla="*/ 0 h 533327"/>
              <a:gd name="connsiteX1" fmla="*/ 447807 w 597074"/>
              <a:gd name="connsiteY1" fmla="*/ 0 h 533327"/>
              <a:gd name="connsiteX2" fmla="*/ 597074 w 597074"/>
              <a:gd name="connsiteY2" fmla="*/ 177775 h 533327"/>
              <a:gd name="connsiteX3" fmla="*/ 298537 w 597074"/>
              <a:gd name="connsiteY3" fmla="*/ 533327 h 533327"/>
              <a:gd name="connsiteX4" fmla="*/ 0 w 597074"/>
              <a:gd name="connsiteY4" fmla="*/ 177776 h 533327"/>
              <a:gd name="connsiteX0" fmla="*/ 149268 w 447807"/>
              <a:gd name="connsiteY0" fmla="*/ 0 h 533327"/>
              <a:gd name="connsiteX1" fmla="*/ 447807 w 447807"/>
              <a:gd name="connsiteY1" fmla="*/ 0 h 533327"/>
              <a:gd name="connsiteX2" fmla="*/ 298537 w 447807"/>
              <a:gd name="connsiteY2" fmla="*/ 533327 h 533327"/>
              <a:gd name="connsiteX3" fmla="*/ 0 w 447807"/>
              <a:gd name="connsiteY3" fmla="*/ 177776 h 533327"/>
              <a:gd name="connsiteX4" fmla="*/ 149268 w 447807"/>
              <a:gd name="connsiteY4" fmla="*/ 0 h 533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807" h="533327">
                <a:moveTo>
                  <a:pt x="149268" y="0"/>
                </a:moveTo>
                <a:lnTo>
                  <a:pt x="447807" y="0"/>
                </a:lnTo>
                <a:lnTo>
                  <a:pt x="298537" y="533327"/>
                </a:lnTo>
                <a:lnTo>
                  <a:pt x="0" y="177776"/>
                </a:lnTo>
                <a:lnTo>
                  <a:pt x="14926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27CB58BD-4C19-4611-BF48-12E30B1DC349}"/>
              </a:ext>
            </a:extLst>
          </p:cNvPr>
          <p:cNvSpPr/>
          <p:nvPr/>
        </p:nvSpPr>
        <p:spPr>
          <a:xfrm>
            <a:off x="1956262" y="4007843"/>
            <a:ext cx="1061804" cy="731262"/>
          </a:xfrm>
          <a:custGeom>
            <a:avLst/>
            <a:gdLst>
              <a:gd name="connsiteX0" fmla="*/ 818665 w 1415738"/>
              <a:gd name="connsiteY0" fmla="*/ 0 h 2437536"/>
              <a:gd name="connsiteX1" fmla="*/ 1415738 w 1415738"/>
              <a:gd name="connsiteY1" fmla="*/ 0 h 2437536"/>
              <a:gd name="connsiteX2" fmla="*/ 597073 w 1415738"/>
              <a:gd name="connsiteY2" fmla="*/ 2437536 h 2437536"/>
              <a:gd name="connsiteX3" fmla="*/ 0 w 1415738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38" h="2437536">
                <a:moveTo>
                  <a:pt x="818665" y="0"/>
                </a:moveTo>
                <a:lnTo>
                  <a:pt x="1415738" y="0"/>
                </a:lnTo>
                <a:lnTo>
                  <a:pt x="597073" y="2437536"/>
                </a:lnTo>
                <a:lnTo>
                  <a:pt x="0" y="24375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D8466EB2-A497-470B-94F1-C0D00BA5DFE7}"/>
              </a:ext>
            </a:extLst>
          </p:cNvPr>
          <p:cNvSpPr/>
          <p:nvPr/>
        </p:nvSpPr>
        <p:spPr>
          <a:xfrm flipH="1">
            <a:off x="1343262" y="4373473"/>
            <a:ext cx="1061806" cy="365632"/>
          </a:xfrm>
          <a:custGeom>
            <a:avLst/>
            <a:gdLst>
              <a:gd name="connsiteX0" fmla="*/ 1415741 w 1415741"/>
              <a:gd name="connsiteY0" fmla="*/ 0 h 2437536"/>
              <a:gd name="connsiteX1" fmla="*/ 818666 w 1415741"/>
              <a:gd name="connsiteY1" fmla="*/ 0 h 2437536"/>
              <a:gd name="connsiteX2" fmla="*/ 0 w 1415741"/>
              <a:gd name="connsiteY2" fmla="*/ 2437536 h 2437536"/>
              <a:gd name="connsiteX3" fmla="*/ 597075 w 1415741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41" h="2437536">
                <a:moveTo>
                  <a:pt x="1415741" y="0"/>
                </a:moveTo>
                <a:lnTo>
                  <a:pt x="818666" y="0"/>
                </a:lnTo>
                <a:lnTo>
                  <a:pt x="0" y="2437536"/>
                </a:lnTo>
                <a:lnTo>
                  <a:pt x="597075" y="243753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2F86E1AD-52DD-4701-9EA2-B3C9BC1EC691}"/>
              </a:ext>
            </a:extLst>
          </p:cNvPr>
          <p:cNvSpPr/>
          <p:nvPr/>
        </p:nvSpPr>
        <p:spPr>
          <a:xfrm>
            <a:off x="1455213" y="4373472"/>
            <a:ext cx="335855" cy="199998"/>
          </a:xfrm>
          <a:custGeom>
            <a:avLst/>
            <a:gdLst>
              <a:gd name="connsiteX0" fmla="*/ 149268 w 597074"/>
              <a:gd name="connsiteY0" fmla="*/ 0 h 266664"/>
              <a:gd name="connsiteX1" fmla="*/ 447807 w 597074"/>
              <a:gd name="connsiteY1" fmla="*/ 0 h 266664"/>
              <a:gd name="connsiteX2" fmla="*/ 597074 w 597074"/>
              <a:gd name="connsiteY2" fmla="*/ 88888 h 266664"/>
              <a:gd name="connsiteX3" fmla="*/ 298537 w 597074"/>
              <a:gd name="connsiteY3" fmla="*/ 266664 h 266664"/>
              <a:gd name="connsiteX4" fmla="*/ 0 w 597074"/>
              <a:gd name="connsiteY4" fmla="*/ 88888 h 266664"/>
              <a:gd name="connsiteX0" fmla="*/ 149268 w 447807"/>
              <a:gd name="connsiteY0" fmla="*/ 0 h 266664"/>
              <a:gd name="connsiteX1" fmla="*/ 447807 w 447807"/>
              <a:gd name="connsiteY1" fmla="*/ 0 h 266664"/>
              <a:gd name="connsiteX2" fmla="*/ 298537 w 447807"/>
              <a:gd name="connsiteY2" fmla="*/ 266664 h 266664"/>
              <a:gd name="connsiteX3" fmla="*/ 0 w 447807"/>
              <a:gd name="connsiteY3" fmla="*/ 88888 h 266664"/>
              <a:gd name="connsiteX4" fmla="*/ 149268 w 447807"/>
              <a:gd name="connsiteY4" fmla="*/ 0 h 266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807" h="266664">
                <a:moveTo>
                  <a:pt x="149268" y="0"/>
                </a:moveTo>
                <a:lnTo>
                  <a:pt x="447807" y="0"/>
                </a:lnTo>
                <a:lnTo>
                  <a:pt x="298537" y="266664"/>
                </a:lnTo>
                <a:lnTo>
                  <a:pt x="0" y="88888"/>
                </a:lnTo>
                <a:lnTo>
                  <a:pt x="14926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CF0EC4AB-B1D6-460B-8845-733E8A9D4BAC}"/>
              </a:ext>
            </a:extLst>
          </p:cNvPr>
          <p:cNvSpPr/>
          <p:nvPr/>
        </p:nvSpPr>
        <p:spPr>
          <a:xfrm>
            <a:off x="729264" y="4373473"/>
            <a:ext cx="1061804" cy="365632"/>
          </a:xfrm>
          <a:custGeom>
            <a:avLst/>
            <a:gdLst>
              <a:gd name="connsiteX0" fmla="*/ 818665 w 1415738"/>
              <a:gd name="connsiteY0" fmla="*/ 0 h 2437536"/>
              <a:gd name="connsiteX1" fmla="*/ 1415738 w 1415738"/>
              <a:gd name="connsiteY1" fmla="*/ 0 h 2437536"/>
              <a:gd name="connsiteX2" fmla="*/ 597073 w 1415738"/>
              <a:gd name="connsiteY2" fmla="*/ 2437536 h 2437536"/>
              <a:gd name="connsiteX3" fmla="*/ 0 w 1415738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38" h="2437536">
                <a:moveTo>
                  <a:pt x="818665" y="0"/>
                </a:moveTo>
                <a:lnTo>
                  <a:pt x="1415738" y="0"/>
                </a:lnTo>
                <a:lnTo>
                  <a:pt x="597073" y="2437536"/>
                </a:lnTo>
                <a:lnTo>
                  <a:pt x="0" y="243753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E3D5B63-6ACF-402E-AAC4-807F35194665}"/>
              </a:ext>
            </a:extLst>
          </p:cNvPr>
          <p:cNvSpPr txBox="1"/>
          <p:nvPr/>
        </p:nvSpPr>
        <p:spPr>
          <a:xfrm>
            <a:off x="974533" y="4863537"/>
            <a:ext cx="1185267" cy="5539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500" b="1" noProof="1"/>
              <a:t>Lorem Ipsum Dolor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3232155-EB00-4D87-B703-19ACFCBE7CA8}"/>
              </a:ext>
            </a:extLst>
          </p:cNvPr>
          <p:cNvSpPr txBox="1"/>
          <p:nvPr/>
        </p:nvSpPr>
        <p:spPr>
          <a:xfrm>
            <a:off x="2206702" y="4863537"/>
            <a:ext cx="1185267" cy="5539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sz="1500" noProof="1"/>
              <a:t>Lorem Ipsum Dolor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1A544F5-AFE3-4A40-9395-AE87B855D61B}"/>
              </a:ext>
            </a:extLst>
          </p:cNvPr>
          <p:cNvSpPr txBox="1"/>
          <p:nvPr/>
        </p:nvSpPr>
        <p:spPr>
          <a:xfrm>
            <a:off x="3438871" y="4863537"/>
            <a:ext cx="1185267" cy="5539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sz="1500" noProof="1"/>
              <a:t>Lorem Ipsum Dolor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E89EBFB-1DF6-466A-B7A8-4655CD38B83C}"/>
              </a:ext>
            </a:extLst>
          </p:cNvPr>
          <p:cNvSpPr txBox="1"/>
          <p:nvPr/>
        </p:nvSpPr>
        <p:spPr>
          <a:xfrm>
            <a:off x="4671040" y="4863537"/>
            <a:ext cx="1185267" cy="5539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sz="1500" noProof="1"/>
              <a:t>Lorem Ipsum Dolor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6647A30-2627-45A5-A1CB-D9CC94EBFED7}"/>
              </a:ext>
            </a:extLst>
          </p:cNvPr>
          <p:cNvSpPr txBox="1"/>
          <p:nvPr/>
        </p:nvSpPr>
        <p:spPr>
          <a:xfrm>
            <a:off x="5903210" y="4863537"/>
            <a:ext cx="1185267" cy="5539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sz="1500" noProof="1"/>
              <a:t>Lorem Ipsum Dolor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4BEDB91-6697-4B6D-96B6-271375B43C80}"/>
              </a:ext>
            </a:extLst>
          </p:cNvPr>
          <p:cNvGrpSpPr/>
          <p:nvPr/>
        </p:nvGrpSpPr>
        <p:grpSpPr>
          <a:xfrm>
            <a:off x="661538" y="1270609"/>
            <a:ext cx="2202816" cy="1360030"/>
            <a:chOff x="332936" y="2473878"/>
            <a:chExt cx="2937088" cy="1813372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44AA46D-7093-4E5B-842B-88198DEDA4F0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33A61DE-90B3-4B04-A2B4-D8FAB06A558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aphic 3" descr="Research">
            <a:extLst>
              <a:ext uri="{FF2B5EF4-FFF2-40B4-BE49-F238E27FC236}">
                <a16:creationId xmlns:a16="http://schemas.microsoft.com/office/drawing/2014/main" id="{1C2FED46-1761-4277-9B4E-9BC26285F7F1}"/>
              </a:ext>
            </a:extLst>
          </p:cNvPr>
          <p:cNvGrpSpPr/>
          <p:nvPr/>
        </p:nvGrpSpPr>
        <p:grpSpPr>
          <a:xfrm>
            <a:off x="1353493" y="3862900"/>
            <a:ext cx="427346" cy="427346"/>
            <a:chOff x="1353493" y="3862900"/>
            <a:chExt cx="427346" cy="427346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ECD0B03-FA8D-452D-91B3-28337622464D}"/>
                </a:ext>
              </a:extLst>
            </p:cNvPr>
            <p:cNvSpPr/>
            <p:nvPr/>
          </p:nvSpPr>
          <p:spPr>
            <a:xfrm>
              <a:off x="1388212" y="3899845"/>
              <a:ext cx="352229" cy="352674"/>
            </a:xfrm>
            <a:custGeom>
              <a:avLst/>
              <a:gdLst>
                <a:gd name="connsiteX0" fmla="*/ 288016 w 352229"/>
                <a:gd name="connsiteY0" fmla="*/ 243946 h 352674"/>
                <a:gd name="connsiteX1" fmla="*/ 260416 w 352229"/>
                <a:gd name="connsiteY1" fmla="*/ 235488 h 352674"/>
                <a:gd name="connsiteX2" fmla="*/ 240385 w 352229"/>
                <a:gd name="connsiteY2" fmla="*/ 215901 h 352674"/>
                <a:gd name="connsiteX3" fmla="*/ 267984 w 352229"/>
                <a:gd name="connsiteY3" fmla="*/ 134884 h 352674"/>
                <a:gd name="connsiteX4" fmla="*/ 134438 w 352229"/>
                <a:gd name="connsiteY4" fmla="*/ 2 h 352674"/>
                <a:gd name="connsiteX5" fmla="*/ 2 w 352229"/>
                <a:gd name="connsiteY5" fmla="*/ 133548 h 352674"/>
                <a:gd name="connsiteX6" fmla="*/ 133548 w 352229"/>
                <a:gd name="connsiteY6" fmla="*/ 267984 h 352674"/>
                <a:gd name="connsiteX7" fmla="*/ 215456 w 352229"/>
                <a:gd name="connsiteY7" fmla="*/ 240385 h 352674"/>
                <a:gd name="connsiteX8" fmla="*/ 235043 w 352229"/>
                <a:gd name="connsiteY8" fmla="*/ 259971 h 352674"/>
                <a:gd name="connsiteX9" fmla="*/ 243501 w 352229"/>
                <a:gd name="connsiteY9" fmla="*/ 288016 h 352674"/>
                <a:gd name="connsiteX10" fmla="*/ 299145 w 352229"/>
                <a:gd name="connsiteY10" fmla="*/ 343660 h 352674"/>
                <a:gd name="connsiteX11" fmla="*/ 343215 w 352229"/>
                <a:gd name="connsiteY11" fmla="*/ 343660 h 352674"/>
                <a:gd name="connsiteX12" fmla="*/ 343215 w 352229"/>
                <a:gd name="connsiteY12" fmla="*/ 299590 h 352674"/>
                <a:gd name="connsiteX13" fmla="*/ 288016 w 352229"/>
                <a:gd name="connsiteY13" fmla="*/ 243946 h 352674"/>
                <a:gd name="connsiteX14" fmla="*/ 134438 w 352229"/>
                <a:gd name="connsiteY14" fmla="*/ 241275 h 352674"/>
                <a:gd name="connsiteX15" fmla="*/ 27602 w 352229"/>
                <a:gd name="connsiteY15" fmla="*/ 134438 h 352674"/>
                <a:gd name="connsiteX16" fmla="*/ 134438 w 352229"/>
                <a:gd name="connsiteY16" fmla="*/ 27602 h 352674"/>
                <a:gd name="connsiteX17" fmla="*/ 241275 w 352229"/>
                <a:gd name="connsiteY17" fmla="*/ 134438 h 352674"/>
                <a:gd name="connsiteX18" fmla="*/ 134438 w 352229"/>
                <a:gd name="connsiteY18" fmla="*/ 241275 h 352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2229" h="352674">
                  <a:moveTo>
                    <a:pt x="288016" y="243946"/>
                  </a:moveTo>
                  <a:cubicBezTo>
                    <a:pt x="280893" y="236823"/>
                    <a:pt x="270210" y="233262"/>
                    <a:pt x="260416" y="235488"/>
                  </a:cubicBezTo>
                  <a:lnTo>
                    <a:pt x="240385" y="215901"/>
                  </a:lnTo>
                  <a:cubicBezTo>
                    <a:pt x="258191" y="192753"/>
                    <a:pt x="267984" y="164264"/>
                    <a:pt x="267984" y="134884"/>
                  </a:cubicBezTo>
                  <a:cubicBezTo>
                    <a:pt x="268429" y="60543"/>
                    <a:pt x="208334" y="448"/>
                    <a:pt x="134438" y="2"/>
                  </a:cubicBezTo>
                  <a:cubicBezTo>
                    <a:pt x="60543" y="-443"/>
                    <a:pt x="448" y="59653"/>
                    <a:pt x="2" y="133548"/>
                  </a:cubicBezTo>
                  <a:cubicBezTo>
                    <a:pt x="-443" y="207443"/>
                    <a:pt x="59653" y="267539"/>
                    <a:pt x="133548" y="267984"/>
                  </a:cubicBezTo>
                  <a:cubicBezTo>
                    <a:pt x="162928" y="267984"/>
                    <a:pt x="191863" y="258191"/>
                    <a:pt x="215456" y="240385"/>
                  </a:cubicBezTo>
                  <a:lnTo>
                    <a:pt x="235043" y="259971"/>
                  </a:lnTo>
                  <a:cubicBezTo>
                    <a:pt x="233262" y="270210"/>
                    <a:pt x="236378" y="280448"/>
                    <a:pt x="243501" y="288016"/>
                  </a:cubicBezTo>
                  <a:lnTo>
                    <a:pt x="299145" y="343660"/>
                  </a:lnTo>
                  <a:cubicBezTo>
                    <a:pt x="311164" y="355679"/>
                    <a:pt x="331196" y="355679"/>
                    <a:pt x="343215" y="343660"/>
                  </a:cubicBezTo>
                  <a:cubicBezTo>
                    <a:pt x="355234" y="331641"/>
                    <a:pt x="355234" y="311609"/>
                    <a:pt x="343215" y="299590"/>
                  </a:cubicBezTo>
                  <a:lnTo>
                    <a:pt x="288016" y="243946"/>
                  </a:lnTo>
                  <a:close/>
                  <a:moveTo>
                    <a:pt x="134438" y="241275"/>
                  </a:moveTo>
                  <a:cubicBezTo>
                    <a:pt x="75233" y="241275"/>
                    <a:pt x="27602" y="193644"/>
                    <a:pt x="27602" y="134438"/>
                  </a:cubicBezTo>
                  <a:cubicBezTo>
                    <a:pt x="27602" y="75233"/>
                    <a:pt x="75233" y="27602"/>
                    <a:pt x="134438" y="27602"/>
                  </a:cubicBezTo>
                  <a:cubicBezTo>
                    <a:pt x="193644" y="27602"/>
                    <a:pt x="241275" y="75233"/>
                    <a:pt x="241275" y="134438"/>
                  </a:cubicBezTo>
                  <a:cubicBezTo>
                    <a:pt x="241275" y="193198"/>
                    <a:pt x="193198" y="241275"/>
                    <a:pt x="134438" y="24127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2175047-BDA7-49CC-B382-B20399CF44F1}"/>
                </a:ext>
              </a:extLst>
            </p:cNvPr>
            <p:cNvSpPr/>
            <p:nvPr/>
          </p:nvSpPr>
          <p:spPr>
            <a:xfrm>
              <a:off x="1426943" y="3966004"/>
              <a:ext cx="191860" cy="140838"/>
            </a:xfrm>
            <a:custGeom>
              <a:avLst/>
              <a:gdLst>
                <a:gd name="connsiteX0" fmla="*/ 191415 w 191860"/>
                <a:gd name="connsiteY0" fmla="*/ 61602 h 140838"/>
                <a:gd name="connsiteX1" fmla="*/ 166042 w 191860"/>
                <a:gd name="connsiteY1" fmla="*/ 61602 h 140838"/>
                <a:gd name="connsiteX2" fmla="*/ 160255 w 191860"/>
                <a:gd name="connsiteY2" fmla="*/ 65163 h 140838"/>
                <a:gd name="connsiteX3" fmla="*/ 143339 w 191860"/>
                <a:gd name="connsiteY3" fmla="*/ 83414 h 140838"/>
                <a:gd name="connsiteX4" fmla="*/ 129094 w 191860"/>
                <a:gd name="connsiteY4" fmla="*/ 34002 h 140838"/>
                <a:gd name="connsiteX5" fmla="*/ 119301 w 191860"/>
                <a:gd name="connsiteY5" fmla="*/ 28660 h 140838"/>
                <a:gd name="connsiteX6" fmla="*/ 113959 w 191860"/>
                <a:gd name="connsiteY6" fmla="*/ 33557 h 140838"/>
                <a:gd name="connsiteX7" fmla="*/ 87250 w 191860"/>
                <a:gd name="connsiteY7" fmla="*/ 104336 h 140838"/>
                <a:gd name="connsiteX8" fmla="*/ 68999 w 191860"/>
                <a:gd name="connsiteY8" fmla="*/ 6403 h 140838"/>
                <a:gd name="connsiteX9" fmla="*/ 60096 w 191860"/>
                <a:gd name="connsiteY9" fmla="*/ 171 h 140838"/>
                <a:gd name="connsiteX10" fmla="*/ 53863 w 191860"/>
                <a:gd name="connsiteY10" fmla="*/ 5512 h 140838"/>
                <a:gd name="connsiteX11" fmla="*/ 34722 w 191860"/>
                <a:gd name="connsiteY11" fmla="*/ 61602 h 140838"/>
                <a:gd name="connsiteX12" fmla="*/ 0 w 191860"/>
                <a:gd name="connsiteY12" fmla="*/ 61602 h 140838"/>
                <a:gd name="connsiteX13" fmla="*/ 0 w 191860"/>
                <a:gd name="connsiteY13" fmla="*/ 79408 h 140838"/>
                <a:gd name="connsiteX14" fmla="*/ 40509 w 191860"/>
                <a:gd name="connsiteY14" fmla="*/ 79408 h 140838"/>
                <a:gd name="connsiteX15" fmla="*/ 48076 w 191860"/>
                <a:gd name="connsiteY15" fmla="*/ 72730 h 140838"/>
                <a:gd name="connsiteX16" fmla="*/ 59205 w 191860"/>
                <a:gd name="connsiteY16" fmla="*/ 38899 h 140838"/>
                <a:gd name="connsiteX17" fmla="*/ 77011 w 191860"/>
                <a:gd name="connsiteY17" fmla="*/ 134607 h 140838"/>
                <a:gd name="connsiteX18" fmla="*/ 84134 w 191860"/>
                <a:gd name="connsiteY18" fmla="*/ 140839 h 140838"/>
                <a:gd name="connsiteX19" fmla="*/ 85024 w 191860"/>
                <a:gd name="connsiteY19" fmla="*/ 140839 h 140838"/>
                <a:gd name="connsiteX20" fmla="*/ 92592 w 191860"/>
                <a:gd name="connsiteY20" fmla="*/ 135942 h 140838"/>
                <a:gd name="connsiteX21" fmla="*/ 121081 w 191860"/>
                <a:gd name="connsiteY21" fmla="*/ 61156 h 140838"/>
                <a:gd name="connsiteX22" fmla="*/ 132655 w 191860"/>
                <a:gd name="connsiteY22" fmla="*/ 101220 h 140838"/>
                <a:gd name="connsiteX23" fmla="*/ 142449 w 191860"/>
                <a:gd name="connsiteY23" fmla="*/ 106562 h 140838"/>
                <a:gd name="connsiteX24" fmla="*/ 146010 w 191860"/>
                <a:gd name="connsiteY24" fmla="*/ 104336 h 140838"/>
                <a:gd name="connsiteX25" fmla="*/ 170048 w 191860"/>
                <a:gd name="connsiteY25" fmla="*/ 79408 h 140838"/>
                <a:gd name="connsiteX26" fmla="*/ 191861 w 191860"/>
                <a:gd name="connsiteY26" fmla="*/ 79408 h 140838"/>
                <a:gd name="connsiteX27" fmla="*/ 191861 w 191860"/>
                <a:gd name="connsiteY27" fmla="*/ 61602 h 140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91860" h="140838">
                  <a:moveTo>
                    <a:pt x="191415" y="61602"/>
                  </a:moveTo>
                  <a:lnTo>
                    <a:pt x="166042" y="61602"/>
                  </a:lnTo>
                  <a:cubicBezTo>
                    <a:pt x="163816" y="62047"/>
                    <a:pt x="161590" y="63382"/>
                    <a:pt x="160255" y="65163"/>
                  </a:cubicBezTo>
                  <a:lnTo>
                    <a:pt x="143339" y="83414"/>
                  </a:lnTo>
                  <a:lnTo>
                    <a:pt x="129094" y="34002"/>
                  </a:lnTo>
                  <a:cubicBezTo>
                    <a:pt x="127759" y="29996"/>
                    <a:pt x="123307" y="27325"/>
                    <a:pt x="119301" y="28660"/>
                  </a:cubicBezTo>
                  <a:cubicBezTo>
                    <a:pt x="117075" y="29551"/>
                    <a:pt x="114849" y="30886"/>
                    <a:pt x="113959" y="33557"/>
                  </a:cubicBezTo>
                  <a:lnTo>
                    <a:pt x="87250" y="104336"/>
                  </a:lnTo>
                  <a:lnTo>
                    <a:pt x="68999" y="6403"/>
                  </a:lnTo>
                  <a:cubicBezTo>
                    <a:pt x="68108" y="1951"/>
                    <a:pt x="64102" y="-720"/>
                    <a:pt x="60096" y="171"/>
                  </a:cubicBezTo>
                  <a:cubicBezTo>
                    <a:pt x="57425" y="616"/>
                    <a:pt x="55199" y="2841"/>
                    <a:pt x="53863" y="5512"/>
                  </a:cubicBezTo>
                  <a:lnTo>
                    <a:pt x="34722" y="61602"/>
                  </a:lnTo>
                  <a:lnTo>
                    <a:pt x="0" y="61602"/>
                  </a:lnTo>
                  <a:lnTo>
                    <a:pt x="0" y="79408"/>
                  </a:lnTo>
                  <a:lnTo>
                    <a:pt x="40509" y="79408"/>
                  </a:lnTo>
                  <a:cubicBezTo>
                    <a:pt x="44070" y="78963"/>
                    <a:pt x="47186" y="76292"/>
                    <a:pt x="48076" y="72730"/>
                  </a:cubicBezTo>
                  <a:lnTo>
                    <a:pt x="59205" y="38899"/>
                  </a:lnTo>
                  <a:lnTo>
                    <a:pt x="77011" y="134607"/>
                  </a:lnTo>
                  <a:cubicBezTo>
                    <a:pt x="77456" y="138168"/>
                    <a:pt x="80573" y="140839"/>
                    <a:pt x="84134" y="140839"/>
                  </a:cubicBezTo>
                  <a:lnTo>
                    <a:pt x="85024" y="140839"/>
                  </a:lnTo>
                  <a:cubicBezTo>
                    <a:pt x="88140" y="140839"/>
                    <a:pt x="91256" y="139058"/>
                    <a:pt x="92592" y="135942"/>
                  </a:cubicBezTo>
                  <a:lnTo>
                    <a:pt x="121081" y="61156"/>
                  </a:lnTo>
                  <a:lnTo>
                    <a:pt x="132655" y="101220"/>
                  </a:lnTo>
                  <a:cubicBezTo>
                    <a:pt x="133991" y="105226"/>
                    <a:pt x="137997" y="107897"/>
                    <a:pt x="142449" y="106562"/>
                  </a:cubicBezTo>
                  <a:cubicBezTo>
                    <a:pt x="143784" y="106117"/>
                    <a:pt x="145120" y="105226"/>
                    <a:pt x="146010" y="104336"/>
                  </a:cubicBezTo>
                  <a:lnTo>
                    <a:pt x="170048" y="79408"/>
                  </a:lnTo>
                  <a:lnTo>
                    <a:pt x="191861" y="79408"/>
                  </a:lnTo>
                  <a:lnTo>
                    <a:pt x="191861" y="6160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" name="Graphic 7" descr="Stopwatch">
            <a:extLst>
              <a:ext uri="{FF2B5EF4-FFF2-40B4-BE49-F238E27FC236}">
                <a16:creationId xmlns:a16="http://schemas.microsoft.com/office/drawing/2014/main" id="{33893C9D-2163-491F-876D-1D08826862EA}"/>
              </a:ext>
            </a:extLst>
          </p:cNvPr>
          <p:cNvGrpSpPr/>
          <p:nvPr/>
        </p:nvGrpSpPr>
        <p:grpSpPr>
          <a:xfrm>
            <a:off x="2588905" y="3477757"/>
            <a:ext cx="427346" cy="427346"/>
            <a:chOff x="2588905" y="3477757"/>
            <a:chExt cx="427346" cy="427346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45803B6-C747-4891-8A7A-B01551514E60}"/>
                </a:ext>
              </a:extLst>
            </p:cNvPr>
            <p:cNvSpPr/>
            <p:nvPr/>
          </p:nvSpPr>
          <p:spPr>
            <a:xfrm>
              <a:off x="2793674" y="3615754"/>
              <a:ext cx="17806" cy="17806"/>
            </a:xfrm>
            <a:custGeom>
              <a:avLst/>
              <a:gdLst>
                <a:gd name="connsiteX0" fmla="*/ 17806 w 17806"/>
                <a:gd name="connsiteY0" fmla="*/ 8903 h 17806"/>
                <a:gd name="connsiteX1" fmla="*/ 8903 w 17806"/>
                <a:gd name="connsiteY1" fmla="*/ 17806 h 17806"/>
                <a:gd name="connsiteX2" fmla="*/ 0 w 17806"/>
                <a:gd name="connsiteY2" fmla="*/ 8903 h 17806"/>
                <a:gd name="connsiteX3" fmla="*/ 8903 w 17806"/>
                <a:gd name="connsiteY3" fmla="*/ 0 h 17806"/>
                <a:gd name="connsiteX4" fmla="*/ 17806 w 17806"/>
                <a:gd name="connsiteY4" fmla="*/ 8903 h 17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06" h="17806">
                  <a:moveTo>
                    <a:pt x="17806" y="8903"/>
                  </a:moveTo>
                  <a:cubicBezTo>
                    <a:pt x="17806" y="13820"/>
                    <a:pt x="13820" y="17806"/>
                    <a:pt x="8903" y="17806"/>
                  </a:cubicBezTo>
                  <a:cubicBezTo>
                    <a:pt x="3986" y="17806"/>
                    <a:pt x="0" y="13820"/>
                    <a:pt x="0" y="8903"/>
                  </a:cubicBezTo>
                  <a:cubicBezTo>
                    <a:pt x="0" y="3986"/>
                    <a:pt x="3986" y="0"/>
                    <a:pt x="8903" y="0"/>
                  </a:cubicBezTo>
                  <a:cubicBezTo>
                    <a:pt x="13820" y="0"/>
                    <a:pt x="17806" y="3986"/>
                    <a:pt x="17806" y="8903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BD9A86A-43E8-48C0-AA4F-D0446B5DA820}"/>
                </a:ext>
              </a:extLst>
            </p:cNvPr>
            <p:cNvSpPr/>
            <p:nvPr/>
          </p:nvSpPr>
          <p:spPr>
            <a:xfrm>
              <a:off x="2793674" y="3793814"/>
              <a:ext cx="17806" cy="17806"/>
            </a:xfrm>
            <a:custGeom>
              <a:avLst/>
              <a:gdLst>
                <a:gd name="connsiteX0" fmla="*/ 17806 w 17806"/>
                <a:gd name="connsiteY0" fmla="*/ 8903 h 17806"/>
                <a:gd name="connsiteX1" fmla="*/ 8903 w 17806"/>
                <a:gd name="connsiteY1" fmla="*/ 17806 h 17806"/>
                <a:gd name="connsiteX2" fmla="*/ 0 w 17806"/>
                <a:gd name="connsiteY2" fmla="*/ 8903 h 17806"/>
                <a:gd name="connsiteX3" fmla="*/ 8903 w 17806"/>
                <a:gd name="connsiteY3" fmla="*/ 0 h 17806"/>
                <a:gd name="connsiteX4" fmla="*/ 17806 w 17806"/>
                <a:gd name="connsiteY4" fmla="*/ 8903 h 17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06" h="17806">
                  <a:moveTo>
                    <a:pt x="17806" y="8903"/>
                  </a:moveTo>
                  <a:cubicBezTo>
                    <a:pt x="17806" y="13820"/>
                    <a:pt x="13820" y="17806"/>
                    <a:pt x="8903" y="17806"/>
                  </a:cubicBezTo>
                  <a:cubicBezTo>
                    <a:pt x="3986" y="17806"/>
                    <a:pt x="0" y="13820"/>
                    <a:pt x="0" y="8903"/>
                  </a:cubicBezTo>
                  <a:cubicBezTo>
                    <a:pt x="0" y="3986"/>
                    <a:pt x="3986" y="0"/>
                    <a:pt x="8903" y="0"/>
                  </a:cubicBezTo>
                  <a:cubicBezTo>
                    <a:pt x="13820" y="0"/>
                    <a:pt x="17806" y="3986"/>
                    <a:pt x="17806" y="8903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7D0609D-C5E8-4834-A2AF-8AAB840D6A14}"/>
                </a:ext>
              </a:extLst>
            </p:cNvPr>
            <p:cNvSpPr/>
            <p:nvPr/>
          </p:nvSpPr>
          <p:spPr>
            <a:xfrm>
              <a:off x="2882705" y="3700333"/>
              <a:ext cx="17806" cy="17806"/>
            </a:xfrm>
            <a:custGeom>
              <a:avLst/>
              <a:gdLst>
                <a:gd name="connsiteX0" fmla="*/ 17806 w 17806"/>
                <a:gd name="connsiteY0" fmla="*/ 8903 h 17806"/>
                <a:gd name="connsiteX1" fmla="*/ 8903 w 17806"/>
                <a:gd name="connsiteY1" fmla="*/ 17806 h 17806"/>
                <a:gd name="connsiteX2" fmla="*/ 0 w 17806"/>
                <a:gd name="connsiteY2" fmla="*/ 8903 h 17806"/>
                <a:gd name="connsiteX3" fmla="*/ 8903 w 17806"/>
                <a:gd name="connsiteY3" fmla="*/ 0 h 17806"/>
                <a:gd name="connsiteX4" fmla="*/ 17806 w 17806"/>
                <a:gd name="connsiteY4" fmla="*/ 8903 h 17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06" h="17806">
                  <a:moveTo>
                    <a:pt x="17806" y="8903"/>
                  </a:moveTo>
                  <a:cubicBezTo>
                    <a:pt x="17806" y="13820"/>
                    <a:pt x="13820" y="17806"/>
                    <a:pt x="8903" y="17806"/>
                  </a:cubicBezTo>
                  <a:cubicBezTo>
                    <a:pt x="3986" y="17806"/>
                    <a:pt x="0" y="13820"/>
                    <a:pt x="0" y="8903"/>
                  </a:cubicBezTo>
                  <a:cubicBezTo>
                    <a:pt x="0" y="3986"/>
                    <a:pt x="3986" y="0"/>
                    <a:pt x="8903" y="0"/>
                  </a:cubicBezTo>
                  <a:cubicBezTo>
                    <a:pt x="13820" y="0"/>
                    <a:pt x="17806" y="3986"/>
                    <a:pt x="17806" y="8903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BBA3B1D-FB34-412F-B417-882B6DA91942}"/>
                </a:ext>
              </a:extLst>
            </p:cNvPr>
            <p:cNvSpPr/>
            <p:nvPr/>
          </p:nvSpPr>
          <p:spPr>
            <a:xfrm>
              <a:off x="2704644" y="3700333"/>
              <a:ext cx="17806" cy="17806"/>
            </a:xfrm>
            <a:custGeom>
              <a:avLst/>
              <a:gdLst>
                <a:gd name="connsiteX0" fmla="*/ 17806 w 17806"/>
                <a:gd name="connsiteY0" fmla="*/ 8903 h 17806"/>
                <a:gd name="connsiteX1" fmla="*/ 8903 w 17806"/>
                <a:gd name="connsiteY1" fmla="*/ 17806 h 17806"/>
                <a:gd name="connsiteX2" fmla="*/ 0 w 17806"/>
                <a:gd name="connsiteY2" fmla="*/ 8903 h 17806"/>
                <a:gd name="connsiteX3" fmla="*/ 8903 w 17806"/>
                <a:gd name="connsiteY3" fmla="*/ 0 h 17806"/>
                <a:gd name="connsiteX4" fmla="*/ 17806 w 17806"/>
                <a:gd name="connsiteY4" fmla="*/ 8903 h 17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06" h="17806">
                  <a:moveTo>
                    <a:pt x="17806" y="8903"/>
                  </a:moveTo>
                  <a:cubicBezTo>
                    <a:pt x="17806" y="13820"/>
                    <a:pt x="13820" y="17806"/>
                    <a:pt x="8903" y="17806"/>
                  </a:cubicBezTo>
                  <a:cubicBezTo>
                    <a:pt x="3986" y="17806"/>
                    <a:pt x="0" y="13820"/>
                    <a:pt x="0" y="8903"/>
                  </a:cubicBezTo>
                  <a:cubicBezTo>
                    <a:pt x="0" y="3986"/>
                    <a:pt x="3986" y="0"/>
                    <a:pt x="8903" y="0"/>
                  </a:cubicBezTo>
                  <a:cubicBezTo>
                    <a:pt x="13820" y="0"/>
                    <a:pt x="17806" y="3986"/>
                    <a:pt x="17806" y="8903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719A3FE-DD68-4B04-B02E-1B65EFEB4AFC}"/>
                </a:ext>
              </a:extLst>
            </p:cNvPr>
            <p:cNvSpPr/>
            <p:nvPr/>
          </p:nvSpPr>
          <p:spPr>
            <a:xfrm>
              <a:off x="2793674" y="3646914"/>
              <a:ext cx="59205" cy="112623"/>
            </a:xfrm>
            <a:custGeom>
              <a:avLst/>
              <a:gdLst>
                <a:gd name="connsiteX0" fmla="*/ 17806 w 59205"/>
                <a:gd name="connsiteY0" fmla="*/ 0 h 112623"/>
                <a:gd name="connsiteX1" fmla="*/ 0 w 59205"/>
                <a:gd name="connsiteY1" fmla="*/ 0 h 112623"/>
                <a:gd name="connsiteX2" fmla="*/ 0 w 59205"/>
                <a:gd name="connsiteY2" fmla="*/ 62321 h 112623"/>
                <a:gd name="connsiteX3" fmla="*/ 2671 w 59205"/>
                <a:gd name="connsiteY3" fmla="*/ 68553 h 112623"/>
                <a:gd name="connsiteX4" fmla="*/ 46741 w 59205"/>
                <a:gd name="connsiteY4" fmla="*/ 112623 h 112623"/>
                <a:gd name="connsiteX5" fmla="*/ 59205 w 59205"/>
                <a:gd name="connsiteY5" fmla="*/ 100159 h 112623"/>
                <a:gd name="connsiteX6" fmla="*/ 17806 w 59205"/>
                <a:gd name="connsiteY6" fmla="*/ 58760 h 112623"/>
                <a:gd name="connsiteX7" fmla="*/ 17806 w 59205"/>
                <a:gd name="connsiteY7" fmla="*/ 0 h 11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205" h="112623">
                  <a:moveTo>
                    <a:pt x="17806" y="0"/>
                  </a:moveTo>
                  <a:lnTo>
                    <a:pt x="0" y="0"/>
                  </a:lnTo>
                  <a:lnTo>
                    <a:pt x="0" y="62321"/>
                  </a:lnTo>
                  <a:cubicBezTo>
                    <a:pt x="0" y="64547"/>
                    <a:pt x="890" y="66773"/>
                    <a:pt x="2671" y="68553"/>
                  </a:cubicBezTo>
                  <a:lnTo>
                    <a:pt x="46741" y="112623"/>
                  </a:lnTo>
                  <a:lnTo>
                    <a:pt x="59205" y="100159"/>
                  </a:lnTo>
                  <a:lnTo>
                    <a:pt x="17806" y="58760"/>
                  </a:lnTo>
                  <a:lnTo>
                    <a:pt x="17806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5BCD5E3-14B3-44A1-BE65-DDEF3B593654}"/>
                </a:ext>
              </a:extLst>
            </p:cNvPr>
            <p:cNvSpPr/>
            <p:nvPr/>
          </p:nvSpPr>
          <p:spPr>
            <a:xfrm>
              <a:off x="2651362" y="3517820"/>
              <a:ext cx="302968" cy="346975"/>
            </a:xfrm>
            <a:custGeom>
              <a:avLst/>
              <a:gdLst>
                <a:gd name="connsiteX0" fmla="*/ 151216 w 302968"/>
                <a:gd name="connsiteY0" fmla="*/ 320510 h 346975"/>
                <a:gd name="connsiteX1" fmla="*/ 26573 w 302968"/>
                <a:gd name="connsiteY1" fmla="*/ 195867 h 346975"/>
                <a:gd name="connsiteX2" fmla="*/ 151216 w 302968"/>
                <a:gd name="connsiteY2" fmla="*/ 71224 h 346975"/>
                <a:gd name="connsiteX3" fmla="*/ 275858 w 302968"/>
                <a:gd name="connsiteY3" fmla="*/ 195867 h 346975"/>
                <a:gd name="connsiteX4" fmla="*/ 151216 w 302968"/>
                <a:gd name="connsiteY4" fmla="*/ 320510 h 346975"/>
                <a:gd name="connsiteX5" fmla="*/ 151216 w 302968"/>
                <a:gd name="connsiteY5" fmla="*/ 320510 h 346975"/>
                <a:gd name="connsiteX6" fmla="*/ 256717 w 302968"/>
                <a:gd name="connsiteY6" fmla="*/ 87250 h 346975"/>
                <a:gd name="connsiteX7" fmla="*/ 270071 w 302968"/>
                <a:gd name="connsiteY7" fmla="*/ 73895 h 346975"/>
                <a:gd name="connsiteX8" fmla="*/ 269626 w 302968"/>
                <a:gd name="connsiteY8" fmla="*/ 55199 h 346975"/>
                <a:gd name="connsiteX9" fmla="*/ 250930 w 302968"/>
                <a:gd name="connsiteY9" fmla="*/ 54754 h 346975"/>
                <a:gd name="connsiteX10" fmla="*/ 235795 w 302968"/>
                <a:gd name="connsiteY10" fmla="*/ 70334 h 346975"/>
                <a:gd name="connsiteX11" fmla="*/ 164570 w 302968"/>
                <a:gd name="connsiteY11" fmla="*/ 45406 h 346975"/>
                <a:gd name="connsiteX12" fmla="*/ 164570 w 302968"/>
                <a:gd name="connsiteY12" fmla="*/ 26709 h 346975"/>
                <a:gd name="connsiteX13" fmla="*/ 204634 w 302968"/>
                <a:gd name="connsiteY13" fmla="*/ 26709 h 346975"/>
                <a:gd name="connsiteX14" fmla="*/ 204634 w 302968"/>
                <a:gd name="connsiteY14" fmla="*/ 0 h 346975"/>
                <a:gd name="connsiteX15" fmla="*/ 97797 w 302968"/>
                <a:gd name="connsiteY15" fmla="*/ 0 h 346975"/>
                <a:gd name="connsiteX16" fmla="*/ 97797 w 302968"/>
                <a:gd name="connsiteY16" fmla="*/ 26709 h 346975"/>
                <a:gd name="connsiteX17" fmla="*/ 137861 w 302968"/>
                <a:gd name="connsiteY17" fmla="*/ 26709 h 346975"/>
                <a:gd name="connsiteX18" fmla="*/ 137861 w 302968"/>
                <a:gd name="connsiteY18" fmla="*/ 44960 h 346975"/>
                <a:gd name="connsiteX19" fmla="*/ 1199 w 302968"/>
                <a:gd name="connsiteY19" fmla="*/ 176725 h 346975"/>
                <a:gd name="connsiteX20" fmla="*/ 100913 w 302968"/>
                <a:gd name="connsiteY20" fmla="*/ 338316 h 346975"/>
                <a:gd name="connsiteX21" fmla="*/ 280310 w 302968"/>
                <a:gd name="connsiteY21" fmla="*/ 275549 h 346975"/>
                <a:gd name="connsiteX22" fmla="*/ 256717 w 302968"/>
                <a:gd name="connsiteY22" fmla="*/ 87250 h 346975"/>
                <a:gd name="connsiteX23" fmla="*/ 256717 w 302968"/>
                <a:gd name="connsiteY23" fmla="*/ 87250 h 346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2968" h="346975">
                  <a:moveTo>
                    <a:pt x="151216" y="320510"/>
                  </a:moveTo>
                  <a:cubicBezTo>
                    <a:pt x="82217" y="320510"/>
                    <a:pt x="26573" y="264866"/>
                    <a:pt x="26573" y="195867"/>
                  </a:cubicBezTo>
                  <a:cubicBezTo>
                    <a:pt x="26573" y="126868"/>
                    <a:pt x="82217" y="71224"/>
                    <a:pt x="151216" y="71224"/>
                  </a:cubicBezTo>
                  <a:cubicBezTo>
                    <a:pt x="220214" y="71224"/>
                    <a:pt x="275858" y="126868"/>
                    <a:pt x="275858" y="195867"/>
                  </a:cubicBezTo>
                  <a:cubicBezTo>
                    <a:pt x="275858" y="264866"/>
                    <a:pt x="220214" y="320510"/>
                    <a:pt x="151216" y="320510"/>
                  </a:cubicBezTo>
                  <a:lnTo>
                    <a:pt x="151216" y="320510"/>
                  </a:lnTo>
                  <a:close/>
                  <a:moveTo>
                    <a:pt x="256717" y="87250"/>
                  </a:moveTo>
                  <a:lnTo>
                    <a:pt x="270071" y="73895"/>
                  </a:lnTo>
                  <a:cubicBezTo>
                    <a:pt x="274968" y="68553"/>
                    <a:pt x="274968" y="60541"/>
                    <a:pt x="269626" y="55199"/>
                  </a:cubicBezTo>
                  <a:cubicBezTo>
                    <a:pt x="264729" y="50302"/>
                    <a:pt x="256272" y="49857"/>
                    <a:pt x="250930" y="54754"/>
                  </a:cubicBezTo>
                  <a:lnTo>
                    <a:pt x="235795" y="70334"/>
                  </a:lnTo>
                  <a:cubicBezTo>
                    <a:pt x="214427" y="56089"/>
                    <a:pt x="189944" y="47186"/>
                    <a:pt x="164570" y="45406"/>
                  </a:cubicBezTo>
                  <a:lnTo>
                    <a:pt x="164570" y="26709"/>
                  </a:lnTo>
                  <a:lnTo>
                    <a:pt x="204634" y="26709"/>
                  </a:lnTo>
                  <a:lnTo>
                    <a:pt x="204634" y="0"/>
                  </a:lnTo>
                  <a:lnTo>
                    <a:pt x="97797" y="0"/>
                  </a:lnTo>
                  <a:lnTo>
                    <a:pt x="97797" y="26709"/>
                  </a:lnTo>
                  <a:lnTo>
                    <a:pt x="137861" y="26709"/>
                  </a:lnTo>
                  <a:lnTo>
                    <a:pt x="137861" y="44960"/>
                  </a:lnTo>
                  <a:cubicBezTo>
                    <a:pt x="67082" y="51192"/>
                    <a:pt x="10102" y="105946"/>
                    <a:pt x="1199" y="176725"/>
                  </a:cubicBezTo>
                  <a:cubicBezTo>
                    <a:pt x="-7704" y="247505"/>
                    <a:pt x="33695" y="314723"/>
                    <a:pt x="100913" y="338316"/>
                  </a:cubicBezTo>
                  <a:cubicBezTo>
                    <a:pt x="168131" y="361909"/>
                    <a:pt x="242472" y="336090"/>
                    <a:pt x="280310" y="275549"/>
                  </a:cubicBezTo>
                  <a:cubicBezTo>
                    <a:pt x="318148" y="215008"/>
                    <a:pt x="307464" y="136662"/>
                    <a:pt x="256717" y="87250"/>
                  </a:cubicBezTo>
                  <a:lnTo>
                    <a:pt x="256717" y="8725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11" descr="Database">
            <a:extLst>
              <a:ext uri="{FF2B5EF4-FFF2-40B4-BE49-F238E27FC236}">
                <a16:creationId xmlns:a16="http://schemas.microsoft.com/office/drawing/2014/main" id="{792B2794-9F24-4E3E-AA52-D7397375677C}"/>
              </a:ext>
            </a:extLst>
          </p:cNvPr>
          <p:cNvGrpSpPr/>
          <p:nvPr/>
        </p:nvGrpSpPr>
        <p:grpSpPr>
          <a:xfrm>
            <a:off x="3896520" y="3159605"/>
            <a:ext cx="249285" cy="338315"/>
            <a:chOff x="3896520" y="3159605"/>
            <a:chExt cx="249285" cy="338315"/>
          </a:xfrm>
          <a:solidFill>
            <a:srgbClr val="13A1D9"/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F064E4E-8628-40B8-B2C8-5A7D975F67C9}"/>
                </a:ext>
              </a:extLst>
            </p:cNvPr>
            <p:cNvSpPr/>
            <p:nvPr/>
          </p:nvSpPr>
          <p:spPr>
            <a:xfrm>
              <a:off x="3896520" y="3159605"/>
              <a:ext cx="249285" cy="71224"/>
            </a:xfrm>
            <a:custGeom>
              <a:avLst/>
              <a:gdLst>
                <a:gd name="connsiteX0" fmla="*/ 249285 w 249285"/>
                <a:gd name="connsiteY0" fmla="*/ 35612 h 71224"/>
                <a:gd name="connsiteX1" fmla="*/ 124643 w 249285"/>
                <a:gd name="connsiteY1" fmla="*/ 71224 h 71224"/>
                <a:gd name="connsiteX2" fmla="*/ 0 w 249285"/>
                <a:gd name="connsiteY2" fmla="*/ 35612 h 71224"/>
                <a:gd name="connsiteX3" fmla="*/ 124643 w 249285"/>
                <a:gd name="connsiteY3" fmla="*/ 0 h 71224"/>
                <a:gd name="connsiteX4" fmla="*/ 249285 w 249285"/>
                <a:gd name="connsiteY4" fmla="*/ 35612 h 71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285" h="71224">
                  <a:moveTo>
                    <a:pt x="249285" y="35612"/>
                  </a:moveTo>
                  <a:cubicBezTo>
                    <a:pt x="249285" y="55280"/>
                    <a:pt x="193481" y="71224"/>
                    <a:pt x="124643" y="71224"/>
                  </a:cubicBezTo>
                  <a:cubicBezTo>
                    <a:pt x="55804" y="71224"/>
                    <a:pt x="0" y="55280"/>
                    <a:pt x="0" y="35612"/>
                  </a:cubicBezTo>
                  <a:cubicBezTo>
                    <a:pt x="0" y="15944"/>
                    <a:pt x="55804" y="0"/>
                    <a:pt x="124643" y="0"/>
                  </a:cubicBezTo>
                  <a:cubicBezTo>
                    <a:pt x="193481" y="0"/>
                    <a:pt x="249285" y="15944"/>
                    <a:pt x="249285" y="3561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4AC67AE-8DF0-40C6-9DEA-42123EDB3C88}"/>
                </a:ext>
              </a:extLst>
            </p:cNvPr>
            <p:cNvSpPr/>
            <p:nvPr/>
          </p:nvSpPr>
          <p:spPr>
            <a:xfrm>
              <a:off x="3896520" y="3213023"/>
              <a:ext cx="249285" cy="106836"/>
            </a:xfrm>
            <a:custGeom>
              <a:avLst/>
              <a:gdLst>
                <a:gd name="connsiteX0" fmla="*/ 213673 w 249285"/>
                <a:gd name="connsiteY0" fmla="*/ 71224 h 106836"/>
                <a:gd name="connsiteX1" fmla="*/ 204770 w 249285"/>
                <a:gd name="connsiteY1" fmla="*/ 62321 h 106836"/>
                <a:gd name="connsiteX2" fmla="*/ 213673 w 249285"/>
                <a:gd name="connsiteY2" fmla="*/ 53418 h 106836"/>
                <a:gd name="connsiteX3" fmla="*/ 222576 w 249285"/>
                <a:gd name="connsiteY3" fmla="*/ 62321 h 106836"/>
                <a:gd name="connsiteX4" fmla="*/ 213673 w 249285"/>
                <a:gd name="connsiteY4" fmla="*/ 71224 h 106836"/>
                <a:gd name="connsiteX5" fmla="*/ 124643 w 249285"/>
                <a:gd name="connsiteY5" fmla="*/ 35612 h 106836"/>
                <a:gd name="connsiteX6" fmla="*/ 0 w 249285"/>
                <a:gd name="connsiteY6" fmla="*/ 0 h 106836"/>
                <a:gd name="connsiteX7" fmla="*/ 0 w 249285"/>
                <a:gd name="connsiteY7" fmla="*/ 71224 h 106836"/>
                <a:gd name="connsiteX8" fmla="*/ 124643 w 249285"/>
                <a:gd name="connsiteY8" fmla="*/ 106837 h 106836"/>
                <a:gd name="connsiteX9" fmla="*/ 249285 w 249285"/>
                <a:gd name="connsiteY9" fmla="*/ 71224 h 106836"/>
                <a:gd name="connsiteX10" fmla="*/ 249285 w 249285"/>
                <a:gd name="connsiteY10" fmla="*/ 0 h 106836"/>
                <a:gd name="connsiteX11" fmla="*/ 124643 w 249285"/>
                <a:gd name="connsiteY11" fmla="*/ 35612 h 10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9285" h="106836">
                  <a:moveTo>
                    <a:pt x="213673" y="71224"/>
                  </a:moveTo>
                  <a:cubicBezTo>
                    <a:pt x="208331" y="71224"/>
                    <a:pt x="204770" y="67663"/>
                    <a:pt x="204770" y="62321"/>
                  </a:cubicBezTo>
                  <a:cubicBezTo>
                    <a:pt x="204770" y="56979"/>
                    <a:pt x="208331" y="53418"/>
                    <a:pt x="213673" y="53418"/>
                  </a:cubicBezTo>
                  <a:cubicBezTo>
                    <a:pt x="219015" y="53418"/>
                    <a:pt x="222576" y="56979"/>
                    <a:pt x="222576" y="62321"/>
                  </a:cubicBezTo>
                  <a:cubicBezTo>
                    <a:pt x="222576" y="67663"/>
                    <a:pt x="219015" y="71224"/>
                    <a:pt x="213673" y="71224"/>
                  </a:cubicBezTo>
                  <a:close/>
                  <a:moveTo>
                    <a:pt x="124643" y="35612"/>
                  </a:moveTo>
                  <a:cubicBezTo>
                    <a:pt x="56089" y="35612"/>
                    <a:pt x="0" y="19587"/>
                    <a:pt x="0" y="0"/>
                  </a:cubicBezTo>
                  <a:lnTo>
                    <a:pt x="0" y="71224"/>
                  </a:lnTo>
                  <a:cubicBezTo>
                    <a:pt x="0" y="90811"/>
                    <a:pt x="56089" y="106837"/>
                    <a:pt x="124643" y="106837"/>
                  </a:cubicBezTo>
                  <a:cubicBezTo>
                    <a:pt x="193196" y="106837"/>
                    <a:pt x="249285" y="90811"/>
                    <a:pt x="249285" y="71224"/>
                  </a:cubicBezTo>
                  <a:lnTo>
                    <a:pt x="249285" y="0"/>
                  </a:lnTo>
                  <a:cubicBezTo>
                    <a:pt x="249285" y="19587"/>
                    <a:pt x="193196" y="35612"/>
                    <a:pt x="124643" y="3561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50023C8-2AB2-4C1A-AEBC-508F765C2527}"/>
                </a:ext>
              </a:extLst>
            </p:cNvPr>
            <p:cNvSpPr/>
            <p:nvPr/>
          </p:nvSpPr>
          <p:spPr>
            <a:xfrm>
              <a:off x="3896520" y="3302053"/>
              <a:ext cx="249285" cy="106836"/>
            </a:xfrm>
            <a:custGeom>
              <a:avLst/>
              <a:gdLst>
                <a:gd name="connsiteX0" fmla="*/ 213673 w 249285"/>
                <a:gd name="connsiteY0" fmla="*/ 71224 h 106836"/>
                <a:gd name="connsiteX1" fmla="*/ 204770 w 249285"/>
                <a:gd name="connsiteY1" fmla="*/ 62321 h 106836"/>
                <a:gd name="connsiteX2" fmla="*/ 213673 w 249285"/>
                <a:gd name="connsiteY2" fmla="*/ 53418 h 106836"/>
                <a:gd name="connsiteX3" fmla="*/ 222576 w 249285"/>
                <a:gd name="connsiteY3" fmla="*/ 62321 h 106836"/>
                <a:gd name="connsiteX4" fmla="*/ 213673 w 249285"/>
                <a:gd name="connsiteY4" fmla="*/ 71224 h 106836"/>
                <a:gd name="connsiteX5" fmla="*/ 124643 w 249285"/>
                <a:gd name="connsiteY5" fmla="*/ 35612 h 106836"/>
                <a:gd name="connsiteX6" fmla="*/ 0 w 249285"/>
                <a:gd name="connsiteY6" fmla="*/ 0 h 106836"/>
                <a:gd name="connsiteX7" fmla="*/ 0 w 249285"/>
                <a:gd name="connsiteY7" fmla="*/ 71224 h 106836"/>
                <a:gd name="connsiteX8" fmla="*/ 124643 w 249285"/>
                <a:gd name="connsiteY8" fmla="*/ 106837 h 106836"/>
                <a:gd name="connsiteX9" fmla="*/ 249285 w 249285"/>
                <a:gd name="connsiteY9" fmla="*/ 71224 h 106836"/>
                <a:gd name="connsiteX10" fmla="*/ 249285 w 249285"/>
                <a:gd name="connsiteY10" fmla="*/ 0 h 106836"/>
                <a:gd name="connsiteX11" fmla="*/ 124643 w 249285"/>
                <a:gd name="connsiteY11" fmla="*/ 35612 h 10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9285" h="106836">
                  <a:moveTo>
                    <a:pt x="213673" y="71224"/>
                  </a:moveTo>
                  <a:cubicBezTo>
                    <a:pt x="208331" y="71224"/>
                    <a:pt x="204770" y="67663"/>
                    <a:pt x="204770" y="62321"/>
                  </a:cubicBezTo>
                  <a:cubicBezTo>
                    <a:pt x="204770" y="56979"/>
                    <a:pt x="208331" y="53418"/>
                    <a:pt x="213673" y="53418"/>
                  </a:cubicBezTo>
                  <a:cubicBezTo>
                    <a:pt x="219015" y="53418"/>
                    <a:pt x="222576" y="56979"/>
                    <a:pt x="222576" y="62321"/>
                  </a:cubicBezTo>
                  <a:cubicBezTo>
                    <a:pt x="222576" y="67663"/>
                    <a:pt x="219015" y="71224"/>
                    <a:pt x="213673" y="71224"/>
                  </a:cubicBezTo>
                  <a:close/>
                  <a:moveTo>
                    <a:pt x="124643" y="35612"/>
                  </a:moveTo>
                  <a:cubicBezTo>
                    <a:pt x="56089" y="35612"/>
                    <a:pt x="0" y="19587"/>
                    <a:pt x="0" y="0"/>
                  </a:cubicBezTo>
                  <a:lnTo>
                    <a:pt x="0" y="71224"/>
                  </a:lnTo>
                  <a:cubicBezTo>
                    <a:pt x="0" y="90811"/>
                    <a:pt x="56089" y="106837"/>
                    <a:pt x="124643" y="106837"/>
                  </a:cubicBezTo>
                  <a:cubicBezTo>
                    <a:pt x="193196" y="106837"/>
                    <a:pt x="249285" y="90811"/>
                    <a:pt x="249285" y="71224"/>
                  </a:cubicBezTo>
                  <a:lnTo>
                    <a:pt x="249285" y="0"/>
                  </a:lnTo>
                  <a:cubicBezTo>
                    <a:pt x="249285" y="19587"/>
                    <a:pt x="193196" y="35612"/>
                    <a:pt x="124643" y="3561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F8DB52-08E8-4C38-854B-DC2F210F709B}"/>
                </a:ext>
              </a:extLst>
            </p:cNvPr>
            <p:cNvSpPr/>
            <p:nvPr/>
          </p:nvSpPr>
          <p:spPr>
            <a:xfrm>
              <a:off x="3896520" y="3391084"/>
              <a:ext cx="249285" cy="106836"/>
            </a:xfrm>
            <a:custGeom>
              <a:avLst/>
              <a:gdLst>
                <a:gd name="connsiteX0" fmla="*/ 213673 w 249285"/>
                <a:gd name="connsiteY0" fmla="*/ 71224 h 106836"/>
                <a:gd name="connsiteX1" fmla="*/ 204770 w 249285"/>
                <a:gd name="connsiteY1" fmla="*/ 62321 h 106836"/>
                <a:gd name="connsiteX2" fmla="*/ 213673 w 249285"/>
                <a:gd name="connsiteY2" fmla="*/ 53418 h 106836"/>
                <a:gd name="connsiteX3" fmla="*/ 222576 w 249285"/>
                <a:gd name="connsiteY3" fmla="*/ 62321 h 106836"/>
                <a:gd name="connsiteX4" fmla="*/ 213673 w 249285"/>
                <a:gd name="connsiteY4" fmla="*/ 71224 h 106836"/>
                <a:gd name="connsiteX5" fmla="*/ 124643 w 249285"/>
                <a:gd name="connsiteY5" fmla="*/ 35612 h 106836"/>
                <a:gd name="connsiteX6" fmla="*/ 0 w 249285"/>
                <a:gd name="connsiteY6" fmla="*/ 0 h 106836"/>
                <a:gd name="connsiteX7" fmla="*/ 0 w 249285"/>
                <a:gd name="connsiteY7" fmla="*/ 71224 h 106836"/>
                <a:gd name="connsiteX8" fmla="*/ 124643 w 249285"/>
                <a:gd name="connsiteY8" fmla="*/ 106837 h 106836"/>
                <a:gd name="connsiteX9" fmla="*/ 249285 w 249285"/>
                <a:gd name="connsiteY9" fmla="*/ 71224 h 106836"/>
                <a:gd name="connsiteX10" fmla="*/ 249285 w 249285"/>
                <a:gd name="connsiteY10" fmla="*/ 0 h 106836"/>
                <a:gd name="connsiteX11" fmla="*/ 124643 w 249285"/>
                <a:gd name="connsiteY11" fmla="*/ 35612 h 10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9285" h="106836">
                  <a:moveTo>
                    <a:pt x="213673" y="71224"/>
                  </a:moveTo>
                  <a:cubicBezTo>
                    <a:pt x="208331" y="71224"/>
                    <a:pt x="204770" y="67663"/>
                    <a:pt x="204770" y="62321"/>
                  </a:cubicBezTo>
                  <a:cubicBezTo>
                    <a:pt x="204770" y="56979"/>
                    <a:pt x="208331" y="53418"/>
                    <a:pt x="213673" y="53418"/>
                  </a:cubicBezTo>
                  <a:cubicBezTo>
                    <a:pt x="219015" y="53418"/>
                    <a:pt x="222576" y="56979"/>
                    <a:pt x="222576" y="62321"/>
                  </a:cubicBezTo>
                  <a:cubicBezTo>
                    <a:pt x="222576" y="67663"/>
                    <a:pt x="219015" y="71224"/>
                    <a:pt x="213673" y="71224"/>
                  </a:cubicBezTo>
                  <a:close/>
                  <a:moveTo>
                    <a:pt x="124643" y="35612"/>
                  </a:moveTo>
                  <a:cubicBezTo>
                    <a:pt x="56089" y="35612"/>
                    <a:pt x="0" y="19587"/>
                    <a:pt x="0" y="0"/>
                  </a:cubicBezTo>
                  <a:lnTo>
                    <a:pt x="0" y="71224"/>
                  </a:lnTo>
                  <a:cubicBezTo>
                    <a:pt x="0" y="90811"/>
                    <a:pt x="56089" y="106837"/>
                    <a:pt x="124643" y="106837"/>
                  </a:cubicBezTo>
                  <a:cubicBezTo>
                    <a:pt x="193196" y="106837"/>
                    <a:pt x="249285" y="90811"/>
                    <a:pt x="249285" y="71224"/>
                  </a:cubicBezTo>
                  <a:lnTo>
                    <a:pt x="249285" y="0"/>
                  </a:lnTo>
                  <a:cubicBezTo>
                    <a:pt x="249285" y="19587"/>
                    <a:pt x="193196" y="35612"/>
                    <a:pt x="124643" y="3561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9" descr="Bullseye">
            <a:extLst>
              <a:ext uri="{FF2B5EF4-FFF2-40B4-BE49-F238E27FC236}">
                <a16:creationId xmlns:a16="http://schemas.microsoft.com/office/drawing/2014/main" id="{AF27C9B1-86A1-4E5D-8BC2-E997804F9FDD}"/>
              </a:ext>
            </a:extLst>
          </p:cNvPr>
          <p:cNvGrpSpPr/>
          <p:nvPr/>
        </p:nvGrpSpPr>
        <p:grpSpPr>
          <a:xfrm>
            <a:off x="5044717" y="2738345"/>
            <a:ext cx="427346" cy="427346"/>
            <a:chOff x="5044717" y="2738345"/>
            <a:chExt cx="427346" cy="427346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C0652B0-100C-4657-99EF-E317FF3F92C6}"/>
                </a:ext>
              </a:extLst>
            </p:cNvPr>
            <p:cNvSpPr/>
            <p:nvPr/>
          </p:nvSpPr>
          <p:spPr>
            <a:xfrm>
              <a:off x="5206752" y="2776182"/>
              <a:ext cx="227472" cy="227027"/>
            </a:xfrm>
            <a:custGeom>
              <a:avLst/>
              <a:gdLst>
                <a:gd name="connsiteX0" fmla="*/ 187409 w 227472"/>
                <a:gd name="connsiteY0" fmla="*/ 40064 h 227027"/>
                <a:gd name="connsiteX1" fmla="*/ 182958 w 227472"/>
                <a:gd name="connsiteY1" fmla="*/ 0 h 227027"/>
                <a:gd name="connsiteX2" fmla="*/ 133991 w 227472"/>
                <a:gd name="connsiteY2" fmla="*/ 48967 h 227027"/>
                <a:gd name="connsiteX3" fmla="*/ 136662 w 227472"/>
                <a:gd name="connsiteY3" fmla="*/ 72115 h 227027"/>
                <a:gd name="connsiteX4" fmla="*/ 65437 w 227472"/>
                <a:gd name="connsiteY4" fmla="*/ 143339 h 227027"/>
                <a:gd name="connsiteX5" fmla="*/ 44515 w 227472"/>
                <a:gd name="connsiteY5" fmla="*/ 137997 h 227027"/>
                <a:gd name="connsiteX6" fmla="*/ 0 w 227472"/>
                <a:gd name="connsiteY6" fmla="*/ 182512 h 227027"/>
                <a:gd name="connsiteX7" fmla="*/ 44515 w 227472"/>
                <a:gd name="connsiteY7" fmla="*/ 227028 h 227027"/>
                <a:gd name="connsiteX8" fmla="*/ 89030 w 227472"/>
                <a:gd name="connsiteY8" fmla="*/ 182512 h 227027"/>
                <a:gd name="connsiteX9" fmla="*/ 84134 w 227472"/>
                <a:gd name="connsiteY9" fmla="*/ 162035 h 227027"/>
                <a:gd name="connsiteX10" fmla="*/ 155358 w 227472"/>
                <a:gd name="connsiteY10" fmla="*/ 90811 h 227027"/>
                <a:gd name="connsiteX11" fmla="*/ 178506 w 227472"/>
                <a:gd name="connsiteY11" fmla="*/ 93482 h 227027"/>
                <a:gd name="connsiteX12" fmla="*/ 227473 w 227472"/>
                <a:gd name="connsiteY12" fmla="*/ 44515 h 227027"/>
                <a:gd name="connsiteX13" fmla="*/ 187409 w 227472"/>
                <a:gd name="connsiteY13" fmla="*/ 40064 h 227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7472" h="227027">
                  <a:moveTo>
                    <a:pt x="187409" y="40064"/>
                  </a:moveTo>
                  <a:lnTo>
                    <a:pt x="182958" y="0"/>
                  </a:lnTo>
                  <a:lnTo>
                    <a:pt x="133991" y="48967"/>
                  </a:lnTo>
                  <a:lnTo>
                    <a:pt x="136662" y="72115"/>
                  </a:lnTo>
                  <a:lnTo>
                    <a:pt x="65437" y="143339"/>
                  </a:lnTo>
                  <a:cubicBezTo>
                    <a:pt x="59205" y="140223"/>
                    <a:pt x="52083" y="137997"/>
                    <a:pt x="44515" y="137997"/>
                  </a:cubicBezTo>
                  <a:cubicBezTo>
                    <a:pt x="20032" y="137997"/>
                    <a:pt x="0" y="158029"/>
                    <a:pt x="0" y="182512"/>
                  </a:cubicBezTo>
                  <a:cubicBezTo>
                    <a:pt x="0" y="206996"/>
                    <a:pt x="20032" y="227028"/>
                    <a:pt x="44515" y="227028"/>
                  </a:cubicBezTo>
                  <a:cubicBezTo>
                    <a:pt x="68999" y="227028"/>
                    <a:pt x="89030" y="206996"/>
                    <a:pt x="89030" y="182512"/>
                  </a:cubicBezTo>
                  <a:cubicBezTo>
                    <a:pt x="89030" y="174945"/>
                    <a:pt x="87250" y="168267"/>
                    <a:pt x="84134" y="162035"/>
                  </a:cubicBezTo>
                  <a:lnTo>
                    <a:pt x="155358" y="90811"/>
                  </a:lnTo>
                  <a:lnTo>
                    <a:pt x="178506" y="93482"/>
                  </a:lnTo>
                  <a:lnTo>
                    <a:pt x="227473" y="44515"/>
                  </a:lnTo>
                  <a:lnTo>
                    <a:pt x="187409" y="40064"/>
                  </a:lnTo>
                  <a:close/>
                </a:path>
              </a:pathLst>
            </a:custGeom>
            <a:solidFill>
              <a:schemeClr val="accent5"/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73F3A39-FAAC-4359-B8D9-1CBA045C3682}"/>
                </a:ext>
              </a:extLst>
            </p:cNvPr>
            <p:cNvSpPr/>
            <p:nvPr/>
          </p:nvSpPr>
          <p:spPr>
            <a:xfrm>
              <a:off x="5082554" y="2789537"/>
              <a:ext cx="338315" cy="338315"/>
            </a:xfrm>
            <a:custGeom>
              <a:avLst/>
              <a:gdLst>
                <a:gd name="connsiteX0" fmla="*/ 315168 w 338315"/>
                <a:gd name="connsiteY0" fmla="*/ 92592 h 338315"/>
                <a:gd name="connsiteX1" fmla="*/ 309381 w 338315"/>
                <a:gd name="connsiteY1" fmla="*/ 98824 h 338315"/>
                <a:gd name="connsiteX2" fmla="*/ 300923 w 338315"/>
                <a:gd name="connsiteY2" fmla="*/ 97933 h 338315"/>
                <a:gd name="connsiteX3" fmla="*/ 291575 w 338315"/>
                <a:gd name="connsiteY3" fmla="*/ 96598 h 338315"/>
                <a:gd name="connsiteX4" fmla="*/ 311606 w 338315"/>
                <a:gd name="connsiteY4" fmla="*/ 169158 h 338315"/>
                <a:gd name="connsiteX5" fmla="*/ 169158 w 338315"/>
                <a:gd name="connsiteY5" fmla="*/ 311606 h 338315"/>
                <a:gd name="connsiteX6" fmla="*/ 26709 w 338315"/>
                <a:gd name="connsiteY6" fmla="*/ 169158 h 338315"/>
                <a:gd name="connsiteX7" fmla="*/ 169158 w 338315"/>
                <a:gd name="connsiteY7" fmla="*/ 26709 h 338315"/>
                <a:gd name="connsiteX8" fmla="*/ 241718 w 338315"/>
                <a:gd name="connsiteY8" fmla="*/ 46741 h 338315"/>
                <a:gd name="connsiteX9" fmla="*/ 240827 w 338315"/>
                <a:gd name="connsiteY9" fmla="*/ 37838 h 338315"/>
                <a:gd name="connsiteX10" fmla="*/ 239492 w 338315"/>
                <a:gd name="connsiteY10" fmla="*/ 28935 h 338315"/>
                <a:gd name="connsiteX11" fmla="*/ 245724 w 338315"/>
                <a:gd name="connsiteY11" fmla="*/ 22703 h 338315"/>
                <a:gd name="connsiteX12" fmla="*/ 248840 w 338315"/>
                <a:gd name="connsiteY12" fmla="*/ 19587 h 338315"/>
                <a:gd name="connsiteX13" fmla="*/ 169158 w 338315"/>
                <a:gd name="connsiteY13" fmla="*/ 0 h 338315"/>
                <a:gd name="connsiteX14" fmla="*/ 0 w 338315"/>
                <a:gd name="connsiteY14" fmla="*/ 169158 h 338315"/>
                <a:gd name="connsiteX15" fmla="*/ 169158 w 338315"/>
                <a:gd name="connsiteY15" fmla="*/ 338316 h 338315"/>
                <a:gd name="connsiteX16" fmla="*/ 338316 w 338315"/>
                <a:gd name="connsiteY16" fmla="*/ 169158 h 338315"/>
                <a:gd name="connsiteX17" fmla="*/ 318284 w 338315"/>
                <a:gd name="connsiteY17" fmla="*/ 89921 h 338315"/>
                <a:gd name="connsiteX18" fmla="*/ 315168 w 338315"/>
                <a:gd name="connsiteY18" fmla="*/ 92592 h 338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38315" h="338315">
                  <a:moveTo>
                    <a:pt x="315168" y="92592"/>
                  </a:moveTo>
                  <a:lnTo>
                    <a:pt x="309381" y="98824"/>
                  </a:lnTo>
                  <a:lnTo>
                    <a:pt x="300923" y="97933"/>
                  </a:lnTo>
                  <a:lnTo>
                    <a:pt x="291575" y="96598"/>
                  </a:lnTo>
                  <a:cubicBezTo>
                    <a:pt x="304039" y="117965"/>
                    <a:pt x="311606" y="142449"/>
                    <a:pt x="311606" y="169158"/>
                  </a:cubicBezTo>
                  <a:cubicBezTo>
                    <a:pt x="311606" y="247505"/>
                    <a:pt x="247505" y="311606"/>
                    <a:pt x="169158" y="311606"/>
                  </a:cubicBezTo>
                  <a:cubicBezTo>
                    <a:pt x="90811" y="311606"/>
                    <a:pt x="26709" y="247505"/>
                    <a:pt x="26709" y="169158"/>
                  </a:cubicBezTo>
                  <a:cubicBezTo>
                    <a:pt x="26709" y="90811"/>
                    <a:pt x="90811" y="26709"/>
                    <a:pt x="169158" y="26709"/>
                  </a:cubicBezTo>
                  <a:cubicBezTo>
                    <a:pt x="195422" y="26709"/>
                    <a:pt x="220350" y="33832"/>
                    <a:pt x="241718" y="46741"/>
                  </a:cubicBezTo>
                  <a:lnTo>
                    <a:pt x="240827" y="37838"/>
                  </a:lnTo>
                  <a:lnTo>
                    <a:pt x="239492" y="28935"/>
                  </a:lnTo>
                  <a:lnTo>
                    <a:pt x="245724" y="22703"/>
                  </a:lnTo>
                  <a:lnTo>
                    <a:pt x="248840" y="19587"/>
                  </a:lnTo>
                  <a:cubicBezTo>
                    <a:pt x="224802" y="7122"/>
                    <a:pt x="198093" y="0"/>
                    <a:pt x="169158" y="0"/>
                  </a:cubicBezTo>
                  <a:cubicBezTo>
                    <a:pt x="75676" y="0"/>
                    <a:pt x="0" y="75676"/>
                    <a:pt x="0" y="169158"/>
                  </a:cubicBezTo>
                  <a:cubicBezTo>
                    <a:pt x="0" y="262640"/>
                    <a:pt x="75676" y="338316"/>
                    <a:pt x="169158" y="338316"/>
                  </a:cubicBezTo>
                  <a:cubicBezTo>
                    <a:pt x="262640" y="338316"/>
                    <a:pt x="338316" y="262640"/>
                    <a:pt x="338316" y="169158"/>
                  </a:cubicBezTo>
                  <a:cubicBezTo>
                    <a:pt x="338316" y="140223"/>
                    <a:pt x="331193" y="113514"/>
                    <a:pt x="318284" y="89921"/>
                  </a:cubicBezTo>
                  <a:lnTo>
                    <a:pt x="315168" y="92592"/>
                  </a:lnTo>
                  <a:close/>
                </a:path>
              </a:pathLst>
            </a:custGeom>
            <a:solidFill>
              <a:schemeClr val="accent5"/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421B0FE-50A1-404E-905D-655DDF003C01}"/>
                </a:ext>
              </a:extLst>
            </p:cNvPr>
            <p:cNvSpPr/>
            <p:nvPr/>
          </p:nvSpPr>
          <p:spPr>
            <a:xfrm>
              <a:off x="5144876" y="2851858"/>
              <a:ext cx="213673" cy="213673"/>
            </a:xfrm>
            <a:custGeom>
              <a:avLst/>
              <a:gdLst>
                <a:gd name="connsiteX0" fmla="*/ 181177 w 213673"/>
                <a:gd name="connsiteY0" fmla="*/ 76566 h 213673"/>
                <a:gd name="connsiteX1" fmla="*/ 186964 w 213673"/>
                <a:gd name="connsiteY1" fmla="*/ 106837 h 213673"/>
                <a:gd name="connsiteX2" fmla="*/ 106837 w 213673"/>
                <a:gd name="connsiteY2" fmla="*/ 186964 h 213673"/>
                <a:gd name="connsiteX3" fmla="*/ 26709 w 213673"/>
                <a:gd name="connsiteY3" fmla="*/ 106837 h 213673"/>
                <a:gd name="connsiteX4" fmla="*/ 106837 w 213673"/>
                <a:gd name="connsiteY4" fmla="*/ 26709 h 213673"/>
                <a:gd name="connsiteX5" fmla="*/ 137107 w 213673"/>
                <a:gd name="connsiteY5" fmla="*/ 32496 h 213673"/>
                <a:gd name="connsiteX6" fmla="*/ 157139 w 213673"/>
                <a:gd name="connsiteY6" fmla="*/ 12464 h 213673"/>
                <a:gd name="connsiteX7" fmla="*/ 106837 w 213673"/>
                <a:gd name="connsiteY7" fmla="*/ 0 h 213673"/>
                <a:gd name="connsiteX8" fmla="*/ 0 w 213673"/>
                <a:gd name="connsiteY8" fmla="*/ 106837 h 213673"/>
                <a:gd name="connsiteX9" fmla="*/ 106837 w 213673"/>
                <a:gd name="connsiteY9" fmla="*/ 213673 h 213673"/>
                <a:gd name="connsiteX10" fmla="*/ 213673 w 213673"/>
                <a:gd name="connsiteY10" fmla="*/ 106837 h 213673"/>
                <a:gd name="connsiteX11" fmla="*/ 201209 w 213673"/>
                <a:gd name="connsiteY11" fmla="*/ 56534 h 213673"/>
                <a:gd name="connsiteX12" fmla="*/ 181177 w 213673"/>
                <a:gd name="connsiteY12" fmla="*/ 76566 h 213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3673" h="213673">
                  <a:moveTo>
                    <a:pt x="181177" y="76566"/>
                  </a:moveTo>
                  <a:cubicBezTo>
                    <a:pt x="185183" y="85914"/>
                    <a:pt x="186964" y="96153"/>
                    <a:pt x="186964" y="106837"/>
                  </a:cubicBezTo>
                  <a:cubicBezTo>
                    <a:pt x="186964" y="150907"/>
                    <a:pt x="150907" y="186964"/>
                    <a:pt x="106837" y="186964"/>
                  </a:cubicBezTo>
                  <a:cubicBezTo>
                    <a:pt x="62766" y="186964"/>
                    <a:pt x="26709" y="150907"/>
                    <a:pt x="26709" y="106837"/>
                  </a:cubicBezTo>
                  <a:cubicBezTo>
                    <a:pt x="26709" y="62766"/>
                    <a:pt x="62766" y="26709"/>
                    <a:pt x="106837" y="26709"/>
                  </a:cubicBezTo>
                  <a:cubicBezTo>
                    <a:pt x="117520" y="26709"/>
                    <a:pt x="127759" y="28935"/>
                    <a:pt x="137107" y="32496"/>
                  </a:cubicBezTo>
                  <a:lnTo>
                    <a:pt x="157139" y="12464"/>
                  </a:lnTo>
                  <a:cubicBezTo>
                    <a:pt x="142004" y="4452"/>
                    <a:pt x="125088" y="0"/>
                    <a:pt x="106837" y="0"/>
                  </a:cubicBezTo>
                  <a:cubicBezTo>
                    <a:pt x="48076" y="0"/>
                    <a:pt x="0" y="48076"/>
                    <a:pt x="0" y="106837"/>
                  </a:cubicBezTo>
                  <a:cubicBezTo>
                    <a:pt x="0" y="165597"/>
                    <a:pt x="48076" y="213673"/>
                    <a:pt x="106837" y="213673"/>
                  </a:cubicBezTo>
                  <a:cubicBezTo>
                    <a:pt x="165597" y="213673"/>
                    <a:pt x="213673" y="165597"/>
                    <a:pt x="213673" y="106837"/>
                  </a:cubicBezTo>
                  <a:cubicBezTo>
                    <a:pt x="213673" y="88585"/>
                    <a:pt x="209221" y="71669"/>
                    <a:pt x="201209" y="56534"/>
                  </a:cubicBezTo>
                  <a:lnTo>
                    <a:pt x="181177" y="76566"/>
                  </a:lnTo>
                  <a:close/>
                </a:path>
              </a:pathLst>
            </a:custGeom>
            <a:solidFill>
              <a:schemeClr val="accent5"/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5" descr="Gears">
            <a:extLst>
              <a:ext uri="{FF2B5EF4-FFF2-40B4-BE49-F238E27FC236}">
                <a16:creationId xmlns:a16="http://schemas.microsoft.com/office/drawing/2014/main" id="{098378CB-0E05-48B6-BBBA-5CCCD79F1904}"/>
              </a:ext>
            </a:extLst>
          </p:cNvPr>
          <p:cNvGrpSpPr/>
          <p:nvPr/>
        </p:nvGrpSpPr>
        <p:grpSpPr>
          <a:xfrm>
            <a:off x="6354284" y="2397012"/>
            <a:ext cx="290239" cy="351225"/>
            <a:chOff x="6354284" y="2397012"/>
            <a:chExt cx="290239" cy="351225"/>
          </a:xfrm>
          <a:solidFill>
            <a:srgbClr val="3A5C84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7F1C8B0-811D-42F7-8601-A63C7670DF41}"/>
                </a:ext>
              </a:extLst>
            </p:cNvPr>
            <p:cNvSpPr/>
            <p:nvPr/>
          </p:nvSpPr>
          <p:spPr>
            <a:xfrm>
              <a:off x="6454888" y="2397012"/>
              <a:ext cx="189634" cy="189189"/>
            </a:xfrm>
            <a:custGeom>
              <a:avLst/>
              <a:gdLst>
                <a:gd name="connsiteX0" fmla="*/ 94817 w 189634"/>
                <a:gd name="connsiteY0" fmla="*/ 128204 h 189189"/>
                <a:gd name="connsiteX1" fmla="*/ 61431 w 189634"/>
                <a:gd name="connsiteY1" fmla="*/ 94817 h 189189"/>
                <a:gd name="connsiteX2" fmla="*/ 94817 w 189634"/>
                <a:gd name="connsiteY2" fmla="*/ 61431 h 189189"/>
                <a:gd name="connsiteX3" fmla="*/ 128204 w 189634"/>
                <a:gd name="connsiteY3" fmla="*/ 94817 h 189189"/>
                <a:gd name="connsiteX4" fmla="*/ 94817 w 189634"/>
                <a:gd name="connsiteY4" fmla="*/ 128204 h 189189"/>
                <a:gd name="connsiteX5" fmla="*/ 170048 w 189634"/>
                <a:gd name="connsiteY5" fmla="*/ 73895 h 189189"/>
                <a:gd name="connsiteX6" fmla="*/ 162926 w 189634"/>
                <a:gd name="connsiteY6" fmla="*/ 56534 h 189189"/>
                <a:gd name="connsiteX7" fmla="*/ 170048 w 189634"/>
                <a:gd name="connsiteY7" fmla="*/ 35612 h 189189"/>
                <a:gd name="connsiteX8" fmla="*/ 154023 w 189634"/>
                <a:gd name="connsiteY8" fmla="*/ 19587 h 189189"/>
                <a:gd name="connsiteX9" fmla="*/ 133100 w 189634"/>
                <a:gd name="connsiteY9" fmla="*/ 26709 h 189189"/>
                <a:gd name="connsiteX10" fmla="*/ 115740 w 189634"/>
                <a:gd name="connsiteY10" fmla="*/ 19587 h 189189"/>
                <a:gd name="connsiteX11" fmla="*/ 105946 w 189634"/>
                <a:gd name="connsiteY11" fmla="*/ 0 h 189189"/>
                <a:gd name="connsiteX12" fmla="*/ 83689 w 189634"/>
                <a:gd name="connsiteY12" fmla="*/ 0 h 189189"/>
                <a:gd name="connsiteX13" fmla="*/ 73895 w 189634"/>
                <a:gd name="connsiteY13" fmla="*/ 19587 h 189189"/>
                <a:gd name="connsiteX14" fmla="*/ 56534 w 189634"/>
                <a:gd name="connsiteY14" fmla="*/ 26709 h 189189"/>
                <a:gd name="connsiteX15" fmla="*/ 35612 w 189634"/>
                <a:gd name="connsiteY15" fmla="*/ 19587 h 189189"/>
                <a:gd name="connsiteX16" fmla="*/ 19587 w 189634"/>
                <a:gd name="connsiteY16" fmla="*/ 35612 h 189189"/>
                <a:gd name="connsiteX17" fmla="*/ 26709 w 189634"/>
                <a:gd name="connsiteY17" fmla="*/ 56534 h 189189"/>
                <a:gd name="connsiteX18" fmla="*/ 19587 w 189634"/>
                <a:gd name="connsiteY18" fmla="*/ 73895 h 189189"/>
                <a:gd name="connsiteX19" fmla="*/ 0 w 189634"/>
                <a:gd name="connsiteY19" fmla="*/ 83689 h 189189"/>
                <a:gd name="connsiteX20" fmla="*/ 0 w 189634"/>
                <a:gd name="connsiteY20" fmla="*/ 105946 h 189189"/>
                <a:gd name="connsiteX21" fmla="*/ 19587 w 189634"/>
                <a:gd name="connsiteY21" fmla="*/ 115740 h 189189"/>
                <a:gd name="connsiteX22" fmla="*/ 26709 w 189634"/>
                <a:gd name="connsiteY22" fmla="*/ 133100 h 189189"/>
                <a:gd name="connsiteX23" fmla="*/ 19587 w 189634"/>
                <a:gd name="connsiteY23" fmla="*/ 154023 h 189189"/>
                <a:gd name="connsiteX24" fmla="*/ 35167 w 189634"/>
                <a:gd name="connsiteY24" fmla="*/ 169603 h 189189"/>
                <a:gd name="connsiteX25" fmla="*/ 56089 w 189634"/>
                <a:gd name="connsiteY25" fmla="*/ 162481 h 189189"/>
                <a:gd name="connsiteX26" fmla="*/ 73450 w 189634"/>
                <a:gd name="connsiteY26" fmla="*/ 169603 h 189189"/>
                <a:gd name="connsiteX27" fmla="*/ 83243 w 189634"/>
                <a:gd name="connsiteY27" fmla="*/ 189190 h 189189"/>
                <a:gd name="connsiteX28" fmla="*/ 105501 w 189634"/>
                <a:gd name="connsiteY28" fmla="*/ 189190 h 189189"/>
                <a:gd name="connsiteX29" fmla="*/ 115294 w 189634"/>
                <a:gd name="connsiteY29" fmla="*/ 169603 h 189189"/>
                <a:gd name="connsiteX30" fmla="*/ 132655 w 189634"/>
                <a:gd name="connsiteY30" fmla="*/ 162481 h 189189"/>
                <a:gd name="connsiteX31" fmla="*/ 153577 w 189634"/>
                <a:gd name="connsiteY31" fmla="*/ 169603 h 189189"/>
                <a:gd name="connsiteX32" fmla="*/ 169603 w 189634"/>
                <a:gd name="connsiteY32" fmla="*/ 154023 h 189189"/>
                <a:gd name="connsiteX33" fmla="*/ 162481 w 189634"/>
                <a:gd name="connsiteY33" fmla="*/ 133100 h 189189"/>
                <a:gd name="connsiteX34" fmla="*/ 170048 w 189634"/>
                <a:gd name="connsiteY34" fmla="*/ 115740 h 189189"/>
                <a:gd name="connsiteX35" fmla="*/ 189635 w 189634"/>
                <a:gd name="connsiteY35" fmla="*/ 105946 h 189189"/>
                <a:gd name="connsiteX36" fmla="*/ 189635 w 189634"/>
                <a:gd name="connsiteY36" fmla="*/ 83689 h 189189"/>
                <a:gd name="connsiteX37" fmla="*/ 170048 w 189634"/>
                <a:gd name="connsiteY37" fmla="*/ 73895 h 189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89634" h="189189">
                  <a:moveTo>
                    <a:pt x="94817" y="128204"/>
                  </a:moveTo>
                  <a:cubicBezTo>
                    <a:pt x="76121" y="128204"/>
                    <a:pt x="61431" y="113069"/>
                    <a:pt x="61431" y="94817"/>
                  </a:cubicBezTo>
                  <a:cubicBezTo>
                    <a:pt x="61431" y="76566"/>
                    <a:pt x="76566" y="61431"/>
                    <a:pt x="94817" y="61431"/>
                  </a:cubicBezTo>
                  <a:cubicBezTo>
                    <a:pt x="113514" y="61431"/>
                    <a:pt x="128204" y="76566"/>
                    <a:pt x="128204" y="94817"/>
                  </a:cubicBezTo>
                  <a:cubicBezTo>
                    <a:pt x="128204" y="113069"/>
                    <a:pt x="113069" y="128204"/>
                    <a:pt x="94817" y="128204"/>
                  </a:cubicBezTo>
                  <a:close/>
                  <a:moveTo>
                    <a:pt x="170048" y="73895"/>
                  </a:moveTo>
                  <a:cubicBezTo>
                    <a:pt x="168268" y="67663"/>
                    <a:pt x="166042" y="61876"/>
                    <a:pt x="162926" y="56534"/>
                  </a:cubicBezTo>
                  <a:lnTo>
                    <a:pt x="170048" y="35612"/>
                  </a:lnTo>
                  <a:lnTo>
                    <a:pt x="154023" y="19587"/>
                  </a:lnTo>
                  <a:lnTo>
                    <a:pt x="133100" y="26709"/>
                  </a:lnTo>
                  <a:cubicBezTo>
                    <a:pt x="127759" y="23593"/>
                    <a:pt x="121972" y="21367"/>
                    <a:pt x="115740" y="19587"/>
                  </a:cubicBezTo>
                  <a:lnTo>
                    <a:pt x="105946" y="0"/>
                  </a:lnTo>
                  <a:lnTo>
                    <a:pt x="83689" y="0"/>
                  </a:lnTo>
                  <a:lnTo>
                    <a:pt x="73895" y="19587"/>
                  </a:lnTo>
                  <a:cubicBezTo>
                    <a:pt x="67663" y="21367"/>
                    <a:pt x="61876" y="23593"/>
                    <a:pt x="56534" y="26709"/>
                  </a:cubicBezTo>
                  <a:lnTo>
                    <a:pt x="35612" y="19587"/>
                  </a:lnTo>
                  <a:lnTo>
                    <a:pt x="19587" y="35612"/>
                  </a:lnTo>
                  <a:lnTo>
                    <a:pt x="26709" y="56534"/>
                  </a:lnTo>
                  <a:cubicBezTo>
                    <a:pt x="23593" y="61876"/>
                    <a:pt x="21367" y="67663"/>
                    <a:pt x="19587" y="73895"/>
                  </a:cubicBezTo>
                  <a:lnTo>
                    <a:pt x="0" y="83689"/>
                  </a:lnTo>
                  <a:lnTo>
                    <a:pt x="0" y="105946"/>
                  </a:lnTo>
                  <a:lnTo>
                    <a:pt x="19587" y="115740"/>
                  </a:lnTo>
                  <a:cubicBezTo>
                    <a:pt x="21367" y="121972"/>
                    <a:pt x="23593" y="127759"/>
                    <a:pt x="26709" y="133100"/>
                  </a:cubicBezTo>
                  <a:lnTo>
                    <a:pt x="19587" y="154023"/>
                  </a:lnTo>
                  <a:lnTo>
                    <a:pt x="35167" y="169603"/>
                  </a:lnTo>
                  <a:lnTo>
                    <a:pt x="56089" y="162481"/>
                  </a:lnTo>
                  <a:cubicBezTo>
                    <a:pt x="61431" y="165597"/>
                    <a:pt x="67218" y="167822"/>
                    <a:pt x="73450" y="169603"/>
                  </a:cubicBezTo>
                  <a:lnTo>
                    <a:pt x="83243" y="189190"/>
                  </a:lnTo>
                  <a:lnTo>
                    <a:pt x="105501" y="189190"/>
                  </a:lnTo>
                  <a:lnTo>
                    <a:pt x="115294" y="169603"/>
                  </a:lnTo>
                  <a:cubicBezTo>
                    <a:pt x="121527" y="167822"/>
                    <a:pt x="127313" y="165597"/>
                    <a:pt x="132655" y="162481"/>
                  </a:cubicBezTo>
                  <a:lnTo>
                    <a:pt x="153577" y="169603"/>
                  </a:lnTo>
                  <a:lnTo>
                    <a:pt x="169603" y="154023"/>
                  </a:lnTo>
                  <a:lnTo>
                    <a:pt x="162481" y="133100"/>
                  </a:lnTo>
                  <a:cubicBezTo>
                    <a:pt x="165597" y="127759"/>
                    <a:pt x="168268" y="121527"/>
                    <a:pt x="170048" y="115740"/>
                  </a:cubicBezTo>
                  <a:lnTo>
                    <a:pt x="189635" y="105946"/>
                  </a:lnTo>
                  <a:lnTo>
                    <a:pt x="189635" y="83689"/>
                  </a:lnTo>
                  <a:lnTo>
                    <a:pt x="170048" y="73895"/>
                  </a:lnTo>
                  <a:close/>
                </a:path>
              </a:pathLst>
            </a:custGeom>
            <a:solidFill>
              <a:schemeClr val="accent1"/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DB28C85-6A74-4E48-98D4-426547281A74}"/>
                </a:ext>
              </a:extLst>
            </p:cNvPr>
            <p:cNvSpPr/>
            <p:nvPr/>
          </p:nvSpPr>
          <p:spPr>
            <a:xfrm>
              <a:off x="6354284" y="2559048"/>
              <a:ext cx="189634" cy="189189"/>
            </a:xfrm>
            <a:custGeom>
              <a:avLst/>
              <a:gdLst>
                <a:gd name="connsiteX0" fmla="*/ 94817 w 189634"/>
                <a:gd name="connsiteY0" fmla="*/ 128204 h 189189"/>
                <a:gd name="connsiteX1" fmla="*/ 61431 w 189634"/>
                <a:gd name="connsiteY1" fmla="*/ 94817 h 189189"/>
                <a:gd name="connsiteX2" fmla="*/ 94817 w 189634"/>
                <a:gd name="connsiteY2" fmla="*/ 61431 h 189189"/>
                <a:gd name="connsiteX3" fmla="*/ 128204 w 189634"/>
                <a:gd name="connsiteY3" fmla="*/ 94817 h 189189"/>
                <a:gd name="connsiteX4" fmla="*/ 94817 w 189634"/>
                <a:gd name="connsiteY4" fmla="*/ 128204 h 189189"/>
                <a:gd name="connsiteX5" fmla="*/ 94817 w 189634"/>
                <a:gd name="connsiteY5" fmla="*/ 128204 h 189189"/>
                <a:gd name="connsiteX6" fmla="*/ 162926 w 189634"/>
                <a:gd name="connsiteY6" fmla="*/ 56534 h 189189"/>
                <a:gd name="connsiteX7" fmla="*/ 170048 w 189634"/>
                <a:gd name="connsiteY7" fmla="*/ 35612 h 189189"/>
                <a:gd name="connsiteX8" fmla="*/ 154023 w 189634"/>
                <a:gd name="connsiteY8" fmla="*/ 19587 h 189189"/>
                <a:gd name="connsiteX9" fmla="*/ 133100 w 189634"/>
                <a:gd name="connsiteY9" fmla="*/ 26709 h 189189"/>
                <a:gd name="connsiteX10" fmla="*/ 115740 w 189634"/>
                <a:gd name="connsiteY10" fmla="*/ 19587 h 189189"/>
                <a:gd name="connsiteX11" fmla="*/ 105946 w 189634"/>
                <a:gd name="connsiteY11" fmla="*/ 0 h 189189"/>
                <a:gd name="connsiteX12" fmla="*/ 83689 w 189634"/>
                <a:gd name="connsiteY12" fmla="*/ 0 h 189189"/>
                <a:gd name="connsiteX13" fmla="*/ 73895 w 189634"/>
                <a:gd name="connsiteY13" fmla="*/ 19587 h 189189"/>
                <a:gd name="connsiteX14" fmla="*/ 56534 w 189634"/>
                <a:gd name="connsiteY14" fmla="*/ 26709 h 189189"/>
                <a:gd name="connsiteX15" fmla="*/ 35612 w 189634"/>
                <a:gd name="connsiteY15" fmla="*/ 19587 h 189189"/>
                <a:gd name="connsiteX16" fmla="*/ 20032 w 189634"/>
                <a:gd name="connsiteY16" fmla="*/ 35167 h 189189"/>
                <a:gd name="connsiteX17" fmla="*/ 26709 w 189634"/>
                <a:gd name="connsiteY17" fmla="*/ 56089 h 189189"/>
                <a:gd name="connsiteX18" fmla="*/ 19587 w 189634"/>
                <a:gd name="connsiteY18" fmla="*/ 73450 h 189189"/>
                <a:gd name="connsiteX19" fmla="*/ 0 w 189634"/>
                <a:gd name="connsiteY19" fmla="*/ 83243 h 189189"/>
                <a:gd name="connsiteX20" fmla="*/ 0 w 189634"/>
                <a:gd name="connsiteY20" fmla="*/ 105501 h 189189"/>
                <a:gd name="connsiteX21" fmla="*/ 19587 w 189634"/>
                <a:gd name="connsiteY21" fmla="*/ 115294 h 189189"/>
                <a:gd name="connsiteX22" fmla="*/ 26709 w 189634"/>
                <a:gd name="connsiteY22" fmla="*/ 132655 h 189189"/>
                <a:gd name="connsiteX23" fmla="*/ 20032 w 189634"/>
                <a:gd name="connsiteY23" fmla="*/ 153577 h 189189"/>
                <a:gd name="connsiteX24" fmla="*/ 35612 w 189634"/>
                <a:gd name="connsiteY24" fmla="*/ 169158 h 189189"/>
                <a:gd name="connsiteX25" fmla="*/ 56534 w 189634"/>
                <a:gd name="connsiteY25" fmla="*/ 162481 h 189189"/>
                <a:gd name="connsiteX26" fmla="*/ 73895 w 189634"/>
                <a:gd name="connsiteY26" fmla="*/ 169603 h 189189"/>
                <a:gd name="connsiteX27" fmla="*/ 83689 w 189634"/>
                <a:gd name="connsiteY27" fmla="*/ 189190 h 189189"/>
                <a:gd name="connsiteX28" fmla="*/ 105946 w 189634"/>
                <a:gd name="connsiteY28" fmla="*/ 189190 h 189189"/>
                <a:gd name="connsiteX29" fmla="*/ 115740 w 189634"/>
                <a:gd name="connsiteY29" fmla="*/ 169603 h 189189"/>
                <a:gd name="connsiteX30" fmla="*/ 133100 w 189634"/>
                <a:gd name="connsiteY30" fmla="*/ 162481 h 189189"/>
                <a:gd name="connsiteX31" fmla="*/ 154023 w 189634"/>
                <a:gd name="connsiteY31" fmla="*/ 169603 h 189189"/>
                <a:gd name="connsiteX32" fmla="*/ 169603 w 189634"/>
                <a:gd name="connsiteY32" fmla="*/ 153577 h 189189"/>
                <a:gd name="connsiteX33" fmla="*/ 162926 w 189634"/>
                <a:gd name="connsiteY33" fmla="*/ 133100 h 189189"/>
                <a:gd name="connsiteX34" fmla="*/ 170048 w 189634"/>
                <a:gd name="connsiteY34" fmla="*/ 115740 h 189189"/>
                <a:gd name="connsiteX35" fmla="*/ 189635 w 189634"/>
                <a:gd name="connsiteY35" fmla="*/ 105946 h 189189"/>
                <a:gd name="connsiteX36" fmla="*/ 189635 w 189634"/>
                <a:gd name="connsiteY36" fmla="*/ 83689 h 189189"/>
                <a:gd name="connsiteX37" fmla="*/ 170048 w 189634"/>
                <a:gd name="connsiteY37" fmla="*/ 73895 h 189189"/>
                <a:gd name="connsiteX38" fmla="*/ 162926 w 189634"/>
                <a:gd name="connsiteY38" fmla="*/ 56534 h 189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89634" h="189189">
                  <a:moveTo>
                    <a:pt x="94817" y="128204"/>
                  </a:moveTo>
                  <a:cubicBezTo>
                    <a:pt x="76121" y="128204"/>
                    <a:pt x="61431" y="113069"/>
                    <a:pt x="61431" y="94817"/>
                  </a:cubicBezTo>
                  <a:cubicBezTo>
                    <a:pt x="61431" y="76121"/>
                    <a:pt x="76566" y="61431"/>
                    <a:pt x="94817" y="61431"/>
                  </a:cubicBezTo>
                  <a:cubicBezTo>
                    <a:pt x="113514" y="61431"/>
                    <a:pt x="128204" y="76566"/>
                    <a:pt x="128204" y="94817"/>
                  </a:cubicBezTo>
                  <a:cubicBezTo>
                    <a:pt x="128204" y="113069"/>
                    <a:pt x="113514" y="128204"/>
                    <a:pt x="94817" y="128204"/>
                  </a:cubicBezTo>
                  <a:lnTo>
                    <a:pt x="94817" y="128204"/>
                  </a:lnTo>
                  <a:close/>
                  <a:moveTo>
                    <a:pt x="162926" y="56534"/>
                  </a:moveTo>
                  <a:lnTo>
                    <a:pt x="170048" y="35612"/>
                  </a:lnTo>
                  <a:lnTo>
                    <a:pt x="154023" y="19587"/>
                  </a:lnTo>
                  <a:lnTo>
                    <a:pt x="133100" y="26709"/>
                  </a:lnTo>
                  <a:cubicBezTo>
                    <a:pt x="127759" y="23593"/>
                    <a:pt x="121527" y="21367"/>
                    <a:pt x="115740" y="19587"/>
                  </a:cubicBezTo>
                  <a:lnTo>
                    <a:pt x="105946" y="0"/>
                  </a:lnTo>
                  <a:lnTo>
                    <a:pt x="83689" y="0"/>
                  </a:lnTo>
                  <a:lnTo>
                    <a:pt x="73895" y="19587"/>
                  </a:lnTo>
                  <a:cubicBezTo>
                    <a:pt x="67663" y="21367"/>
                    <a:pt x="61876" y="23593"/>
                    <a:pt x="56534" y="26709"/>
                  </a:cubicBezTo>
                  <a:lnTo>
                    <a:pt x="35612" y="19587"/>
                  </a:lnTo>
                  <a:lnTo>
                    <a:pt x="20032" y="35167"/>
                  </a:lnTo>
                  <a:lnTo>
                    <a:pt x="26709" y="56089"/>
                  </a:lnTo>
                  <a:cubicBezTo>
                    <a:pt x="23593" y="61431"/>
                    <a:pt x="21367" y="67663"/>
                    <a:pt x="19587" y="73450"/>
                  </a:cubicBezTo>
                  <a:lnTo>
                    <a:pt x="0" y="83243"/>
                  </a:lnTo>
                  <a:lnTo>
                    <a:pt x="0" y="105501"/>
                  </a:lnTo>
                  <a:lnTo>
                    <a:pt x="19587" y="115294"/>
                  </a:lnTo>
                  <a:cubicBezTo>
                    <a:pt x="21367" y="121527"/>
                    <a:pt x="23593" y="127313"/>
                    <a:pt x="26709" y="132655"/>
                  </a:cubicBezTo>
                  <a:lnTo>
                    <a:pt x="20032" y="153577"/>
                  </a:lnTo>
                  <a:lnTo>
                    <a:pt x="35612" y="169158"/>
                  </a:lnTo>
                  <a:lnTo>
                    <a:pt x="56534" y="162481"/>
                  </a:lnTo>
                  <a:cubicBezTo>
                    <a:pt x="61876" y="165597"/>
                    <a:pt x="67663" y="167822"/>
                    <a:pt x="73895" y="169603"/>
                  </a:cubicBezTo>
                  <a:lnTo>
                    <a:pt x="83689" y="189190"/>
                  </a:lnTo>
                  <a:lnTo>
                    <a:pt x="105946" y="189190"/>
                  </a:lnTo>
                  <a:lnTo>
                    <a:pt x="115740" y="169603"/>
                  </a:lnTo>
                  <a:cubicBezTo>
                    <a:pt x="121972" y="167822"/>
                    <a:pt x="127759" y="165597"/>
                    <a:pt x="133100" y="162481"/>
                  </a:cubicBezTo>
                  <a:lnTo>
                    <a:pt x="154023" y="169603"/>
                  </a:lnTo>
                  <a:lnTo>
                    <a:pt x="169603" y="153577"/>
                  </a:lnTo>
                  <a:lnTo>
                    <a:pt x="162926" y="133100"/>
                  </a:lnTo>
                  <a:cubicBezTo>
                    <a:pt x="166042" y="127759"/>
                    <a:pt x="168268" y="121972"/>
                    <a:pt x="170048" y="115740"/>
                  </a:cubicBezTo>
                  <a:lnTo>
                    <a:pt x="189635" y="105946"/>
                  </a:lnTo>
                  <a:lnTo>
                    <a:pt x="189635" y="83689"/>
                  </a:lnTo>
                  <a:lnTo>
                    <a:pt x="170048" y="73895"/>
                  </a:lnTo>
                  <a:cubicBezTo>
                    <a:pt x="168268" y="67663"/>
                    <a:pt x="166042" y="61876"/>
                    <a:pt x="162926" y="56534"/>
                  </a:cubicBezTo>
                  <a:close/>
                </a:path>
              </a:pathLst>
            </a:custGeom>
            <a:solidFill>
              <a:schemeClr val="accent1"/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4685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5BF2E8A-3ADF-416B-AB2A-0EE2C798EE93}"/>
              </a:ext>
            </a:extLst>
          </p:cNvPr>
          <p:cNvSpPr/>
          <p:nvPr/>
        </p:nvSpPr>
        <p:spPr>
          <a:xfrm>
            <a:off x="400650" y="1169162"/>
            <a:ext cx="2724593" cy="1562925"/>
          </a:xfrm>
          <a:prstGeom prst="rect">
            <a:avLst/>
          </a:prstGeom>
          <a:solidFill>
            <a:schemeClr val="bg2">
              <a:alpha val="38000"/>
            </a:schemeClr>
          </a:solidFill>
          <a:ln>
            <a:noFill/>
          </a:ln>
          <a:effectLst>
            <a:outerShdw dist="381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CA9C0EC5-DBC2-4919-A821-DAAA127D3F2B}"/>
              </a:ext>
            </a:extLst>
          </p:cNvPr>
          <p:cNvSpPr/>
          <p:nvPr/>
        </p:nvSpPr>
        <p:spPr>
          <a:xfrm>
            <a:off x="6864255" y="1730393"/>
            <a:ext cx="1550481" cy="3008712"/>
          </a:xfrm>
          <a:custGeom>
            <a:avLst/>
            <a:gdLst>
              <a:gd name="connsiteX0" fmla="*/ 1643061 w 2067308"/>
              <a:gd name="connsiteY0" fmla="*/ 0 h 4011616"/>
              <a:gd name="connsiteX1" fmla="*/ 2067308 w 2067308"/>
              <a:gd name="connsiteY1" fmla="*/ 514773 h 4011616"/>
              <a:gd name="connsiteX2" fmla="*/ 1771757 w 2067308"/>
              <a:gd name="connsiteY2" fmla="*/ 514773 h 4011616"/>
              <a:gd name="connsiteX3" fmla="*/ 1006648 w 2067308"/>
              <a:gd name="connsiteY3" fmla="*/ 2792848 h 4011616"/>
              <a:gd name="connsiteX4" fmla="*/ 1006406 w 2067308"/>
              <a:gd name="connsiteY4" fmla="*/ 2792848 h 4011616"/>
              <a:gd name="connsiteX5" fmla="*/ 597073 w 2067308"/>
              <a:gd name="connsiteY5" fmla="*/ 4011616 h 4011616"/>
              <a:gd name="connsiteX6" fmla="*/ 0 w 2067308"/>
              <a:gd name="connsiteY6" fmla="*/ 4011616 h 4011616"/>
              <a:gd name="connsiteX7" fmla="*/ 818665 w 2067308"/>
              <a:gd name="connsiteY7" fmla="*/ 1574080 h 4011616"/>
              <a:gd name="connsiteX8" fmla="*/ 818908 w 2067308"/>
              <a:gd name="connsiteY8" fmla="*/ 1574080 h 4011616"/>
              <a:gd name="connsiteX9" fmla="*/ 1174684 w 2067308"/>
              <a:gd name="connsiteY9" fmla="*/ 514773 h 4011616"/>
              <a:gd name="connsiteX10" fmla="*/ 920788 w 2067308"/>
              <a:gd name="connsiteY10" fmla="*/ 514773 h 4011616"/>
              <a:gd name="connsiteX0" fmla="*/ 1643061 w 2067308"/>
              <a:gd name="connsiteY0" fmla="*/ 0 h 4011616"/>
              <a:gd name="connsiteX1" fmla="*/ 2067308 w 2067308"/>
              <a:gd name="connsiteY1" fmla="*/ 514773 h 4011616"/>
              <a:gd name="connsiteX2" fmla="*/ 1771757 w 2067308"/>
              <a:gd name="connsiteY2" fmla="*/ 514773 h 4011616"/>
              <a:gd name="connsiteX3" fmla="*/ 1006648 w 2067308"/>
              <a:gd name="connsiteY3" fmla="*/ 2792848 h 4011616"/>
              <a:gd name="connsiteX4" fmla="*/ 597073 w 2067308"/>
              <a:gd name="connsiteY4" fmla="*/ 4011616 h 4011616"/>
              <a:gd name="connsiteX5" fmla="*/ 0 w 2067308"/>
              <a:gd name="connsiteY5" fmla="*/ 4011616 h 4011616"/>
              <a:gd name="connsiteX6" fmla="*/ 818665 w 2067308"/>
              <a:gd name="connsiteY6" fmla="*/ 1574080 h 4011616"/>
              <a:gd name="connsiteX7" fmla="*/ 818908 w 2067308"/>
              <a:gd name="connsiteY7" fmla="*/ 1574080 h 4011616"/>
              <a:gd name="connsiteX8" fmla="*/ 1174684 w 2067308"/>
              <a:gd name="connsiteY8" fmla="*/ 514773 h 4011616"/>
              <a:gd name="connsiteX9" fmla="*/ 920788 w 2067308"/>
              <a:gd name="connsiteY9" fmla="*/ 514773 h 4011616"/>
              <a:gd name="connsiteX10" fmla="*/ 1643061 w 2067308"/>
              <a:gd name="connsiteY10" fmla="*/ 0 h 4011616"/>
              <a:gd name="connsiteX0" fmla="*/ 1643061 w 2067308"/>
              <a:gd name="connsiteY0" fmla="*/ 0 h 4011616"/>
              <a:gd name="connsiteX1" fmla="*/ 2067308 w 2067308"/>
              <a:gd name="connsiteY1" fmla="*/ 514773 h 4011616"/>
              <a:gd name="connsiteX2" fmla="*/ 1771757 w 2067308"/>
              <a:gd name="connsiteY2" fmla="*/ 514773 h 4011616"/>
              <a:gd name="connsiteX3" fmla="*/ 597073 w 2067308"/>
              <a:gd name="connsiteY3" fmla="*/ 4011616 h 4011616"/>
              <a:gd name="connsiteX4" fmla="*/ 0 w 2067308"/>
              <a:gd name="connsiteY4" fmla="*/ 4011616 h 4011616"/>
              <a:gd name="connsiteX5" fmla="*/ 818665 w 2067308"/>
              <a:gd name="connsiteY5" fmla="*/ 1574080 h 4011616"/>
              <a:gd name="connsiteX6" fmla="*/ 818908 w 2067308"/>
              <a:gd name="connsiteY6" fmla="*/ 1574080 h 4011616"/>
              <a:gd name="connsiteX7" fmla="*/ 1174684 w 2067308"/>
              <a:gd name="connsiteY7" fmla="*/ 514773 h 4011616"/>
              <a:gd name="connsiteX8" fmla="*/ 920788 w 2067308"/>
              <a:gd name="connsiteY8" fmla="*/ 514773 h 4011616"/>
              <a:gd name="connsiteX9" fmla="*/ 1643061 w 2067308"/>
              <a:gd name="connsiteY9" fmla="*/ 0 h 4011616"/>
              <a:gd name="connsiteX0" fmla="*/ 1643061 w 2067308"/>
              <a:gd name="connsiteY0" fmla="*/ 0 h 4011616"/>
              <a:gd name="connsiteX1" fmla="*/ 2067308 w 2067308"/>
              <a:gd name="connsiteY1" fmla="*/ 514773 h 4011616"/>
              <a:gd name="connsiteX2" fmla="*/ 1771757 w 2067308"/>
              <a:gd name="connsiteY2" fmla="*/ 514773 h 4011616"/>
              <a:gd name="connsiteX3" fmla="*/ 597073 w 2067308"/>
              <a:gd name="connsiteY3" fmla="*/ 4011616 h 4011616"/>
              <a:gd name="connsiteX4" fmla="*/ 0 w 2067308"/>
              <a:gd name="connsiteY4" fmla="*/ 4011616 h 4011616"/>
              <a:gd name="connsiteX5" fmla="*/ 818665 w 2067308"/>
              <a:gd name="connsiteY5" fmla="*/ 1574080 h 4011616"/>
              <a:gd name="connsiteX6" fmla="*/ 1174684 w 2067308"/>
              <a:gd name="connsiteY6" fmla="*/ 514773 h 4011616"/>
              <a:gd name="connsiteX7" fmla="*/ 920788 w 2067308"/>
              <a:gd name="connsiteY7" fmla="*/ 514773 h 4011616"/>
              <a:gd name="connsiteX8" fmla="*/ 1643061 w 2067308"/>
              <a:gd name="connsiteY8" fmla="*/ 0 h 4011616"/>
              <a:gd name="connsiteX0" fmla="*/ 1643061 w 2067308"/>
              <a:gd name="connsiteY0" fmla="*/ 0 h 4011616"/>
              <a:gd name="connsiteX1" fmla="*/ 2067308 w 2067308"/>
              <a:gd name="connsiteY1" fmla="*/ 514773 h 4011616"/>
              <a:gd name="connsiteX2" fmla="*/ 1771757 w 2067308"/>
              <a:gd name="connsiteY2" fmla="*/ 514773 h 4011616"/>
              <a:gd name="connsiteX3" fmla="*/ 597073 w 2067308"/>
              <a:gd name="connsiteY3" fmla="*/ 4011616 h 4011616"/>
              <a:gd name="connsiteX4" fmla="*/ 0 w 2067308"/>
              <a:gd name="connsiteY4" fmla="*/ 4011616 h 4011616"/>
              <a:gd name="connsiteX5" fmla="*/ 1174684 w 2067308"/>
              <a:gd name="connsiteY5" fmla="*/ 514773 h 4011616"/>
              <a:gd name="connsiteX6" fmla="*/ 920788 w 2067308"/>
              <a:gd name="connsiteY6" fmla="*/ 514773 h 4011616"/>
              <a:gd name="connsiteX7" fmla="*/ 1643061 w 2067308"/>
              <a:gd name="connsiteY7" fmla="*/ 0 h 4011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7308" h="4011616">
                <a:moveTo>
                  <a:pt x="1643061" y="0"/>
                </a:moveTo>
                <a:lnTo>
                  <a:pt x="2067308" y="514773"/>
                </a:lnTo>
                <a:lnTo>
                  <a:pt x="1771757" y="514773"/>
                </a:lnTo>
                <a:lnTo>
                  <a:pt x="597073" y="4011616"/>
                </a:lnTo>
                <a:lnTo>
                  <a:pt x="0" y="4011616"/>
                </a:lnTo>
                <a:lnTo>
                  <a:pt x="1174684" y="514773"/>
                </a:lnTo>
                <a:lnTo>
                  <a:pt x="920788" y="514773"/>
                </a:lnTo>
                <a:lnTo>
                  <a:pt x="164306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Growth Folded Arrow – Slide Template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B1EF92B-B089-4E3D-965E-207E4A134C6C}"/>
              </a:ext>
            </a:extLst>
          </p:cNvPr>
          <p:cNvSpPr/>
          <p:nvPr/>
        </p:nvSpPr>
        <p:spPr>
          <a:xfrm flipH="1">
            <a:off x="6251256" y="2910953"/>
            <a:ext cx="1061806" cy="1828152"/>
          </a:xfrm>
          <a:custGeom>
            <a:avLst/>
            <a:gdLst>
              <a:gd name="connsiteX0" fmla="*/ 1415741 w 1415741"/>
              <a:gd name="connsiteY0" fmla="*/ 0 h 2437536"/>
              <a:gd name="connsiteX1" fmla="*/ 818666 w 1415741"/>
              <a:gd name="connsiteY1" fmla="*/ 0 h 2437536"/>
              <a:gd name="connsiteX2" fmla="*/ 0 w 1415741"/>
              <a:gd name="connsiteY2" fmla="*/ 2437536 h 2437536"/>
              <a:gd name="connsiteX3" fmla="*/ 597075 w 1415741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41" h="2437536">
                <a:moveTo>
                  <a:pt x="1415741" y="0"/>
                </a:moveTo>
                <a:lnTo>
                  <a:pt x="818666" y="0"/>
                </a:lnTo>
                <a:lnTo>
                  <a:pt x="0" y="2437536"/>
                </a:lnTo>
                <a:lnTo>
                  <a:pt x="597075" y="243753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55028E36-F23C-4AA2-98FF-1C75598751A5}"/>
              </a:ext>
            </a:extLst>
          </p:cNvPr>
          <p:cNvSpPr/>
          <p:nvPr/>
        </p:nvSpPr>
        <p:spPr>
          <a:xfrm>
            <a:off x="6363207" y="2910953"/>
            <a:ext cx="335855" cy="999987"/>
          </a:xfrm>
          <a:custGeom>
            <a:avLst/>
            <a:gdLst>
              <a:gd name="connsiteX0" fmla="*/ 149268 w 597074"/>
              <a:gd name="connsiteY0" fmla="*/ 0 h 1333316"/>
              <a:gd name="connsiteX1" fmla="*/ 447807 w 597074"/>
              <a:gd name="connsiteY1" fmla="*/ 0 h 1333316"/>
              <a:gd name="connsiteX2" fmla="*/ 597074 w 597074"/>
              <a:gd name="connsiteY2" fmla="*/ 444435 h 1333316"/>
              <a:gd name="connsiteX3" fmla="*/ 298537 w 597074"/>
              <a:gd name="connsiteY3" fmla="*/ 1333316 h 1333316"/>
              <a:gd name="connsiteX4" fmla="*/ 0 w 597074"/>
              <a:gd name="connsiteY4" fmla="*/ 444438 h 1333316"/>
              <a:gd name="connsiteX0" fmla="*/ 149268 w 447807"/>
              <a:gd name="connsiteY0" fmla="*/ 0 h 1333316"/>
              <a:gd name="connsiteX1" fmla="*/ 447807 w 447807"/>
              <a:gd name="connsiteY1" fmla="*/ 0 h 1333316"/>
              <a:gd name="connsiteX2" fmla="*/ 298537 w 447807"/>
              <a:gd name="connsiteY2" fmla="*/ 1333316 h 1333316"/>
              <a:gd name="connsiteX3" fmla="*/ 0 w 447807"/>
              <a:gd name="connsiteY3" fmla="*/ 444438 h 1333316"/>
              <a:gd name="connsiteX4" fmla="*/ 149268 w 447807"/>
              <a:gd name="connsiteY4" fmla="*/ 0 h 133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807" h="1333316">
                <a:moveTo>
                  <a:pt x="149268" y="0"/>
                </a:moveTo>
                <a:lnTo>
                  <a:pt x="447807" y="0"/>
                </a:lnTo>
                <a:lnTo>
                  <a:pt x="298537" y="1333316"/>
                </a:lnTo>
                <a:lnTo>
                  <a:pt x="0" y="444438"/>
                </a:lnTo>
                <a:lnTo>
                  <a:pt x="14926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AAA023F-7A91-46F4-B624-B8056A0D7291}"/>
              </a:ext>
            </a:extLst>
          </p:cNvPr>
          <p:cNvSpPr/>
          <p:nvPr/>
        </p:nvSpPr>
        <p:spPr>
          <a:xfrm>
            <a:off x="5637258" y="2910953"/>
            <a:ext cx="1061804" cy="1828152"/>
          </a:xfrm>
          <a:custGeom>
            <a:avLst/>
            <a:gdLst>
              <a:gd name="connsiteX0" fmla="*/ 818665 w 1415738"/>
              <a:gd name="connsiteY0" fmla="*/ 0 h 2437536"/>
              <a:gd name="connsiteX1" fmla="*/ 1415738 w 1415738"/>
              <a:gd name="connsiteY1" fmla="*/ 0 h 2437536"/>
              <a:gd name="connsiteX2" fmla="*/ 597073 w 1415738"/>
              <a:gd name="connsiteY2" fmla="*/ 2437536 h 2437536"/>
              <a:gd name="connsiteX3" fmla="*/ 0 w 1415738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38" h="2437536">
                <a:moveTo>
                  <a:pt x="818665" y="0"/>
                </a:moveTo>
                <a:lnTo>
                  <a:pt x="1415738" y="0"/>
                </a:lnTo>
                <a:lnTo>
                  <a:pt x="597073" y="2437536"/>
                </a:lnTo>
                <a:lnTo>
                  <a:pt x="0" y="243753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0AAF1D3-DCC5-437A-BC49-A2FABAAF23EB}"/>
              </a:ext>
            </a:extLst>
          </p:cNvPr>
          <p:cNvSpPr/>
          <p:nvPr/>
        </p:nvSpPr>
        <p:spPr>
          <a:xfrm flipH="1">
            <a:off x="5024258" y="3276582"/>
            <a:ext cx="1061806" cy="1462523"/>
          </a:xfrm>
          <a:custGeom>
            <a:avLst/>
            <a:gdLst>
              <a:gd name="connsiteX0" fmla="*/ 1415741 w 1415741"/>
              <a:gd name="connsiteY0" fmla="*/ 0 h 2437536"/>
              <a:gd name="connsiteX1" fmla="*/ 818666 w 1415741"/>
              <a:gd name="connsiteY1" fmla="*/ 0 h 2437536"/>
              <a:gd name="connsiteX2" fmla="*/ 0 w 1415741"/>
              <a:gd name="connsiteY2" fmla="*/ 2437536 h 2437536"/>
              <a:gd name="connsiteX3" fmla="*/ 597075 w 1415741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41" h="2437536">
                <a:moveTo>
                  <a:pt x="1415741" y="0"/>
                </a:moveTo>
                <a:lnTo>
                  <a:pt x="818666" y="0"/>
                </a:lnTo>
                <a:lnTo>
                  <a:pt x="0" y="2437536"/>
                </a:lnTo>
                <a:lnTo>
                  <a:pt x="597075" y="2437536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AF8D42E6-8AE7-41CF-9C3F-D28A85A96B39}"/>
              </a:ext>
            </a:extLst>
          </p:cNvPr>
          <p:cNvSpPr/>
          <p:nvPr/>
        </p:nvSpPr>
        <p:spPr>
          <a:xfrm>
            <a:off x="5136208" y="3276583"/>
            <a:ext cx="335855" cy="799990"/>
          </a:xfrm>
          <a:custGeom>
            <a:avLst/>
            <a:gdLst>
              <a:gd name="connsiteX0" fmla="*/ 149268 w 597074"/>
              <a:gd name="connsiteY0" fmla="*/ 0 h 1066653"/>
              <a:gd name="connsiteX1" fmla="*/ 447807 w 597074"/>
              <a:gd name="connsiteY1" fmla="*/ 0 h 1066653"/>
              <a:gd name="connsiteX2" fmla="*/ 597074 w 597074"/>
              <a:gd name="connsiteY2" fmla="*/ 355548 h 1066653"/>
              <a:gd name="connsiteX3" fmla="*/ 298537 w 597074"/>
              <a:gd name="connsiteY3" fmla="*/ 1066653 h 1066653"/>
              <a:gd name="connsiteX4" fmla="*/ 0 w 597074"/>
              <a:gd name="connsiteY4" fmla="*/ 355551 h 1066653"/>
              <a:gd name="connsiteX0" fmla="*/ 149268 w 447807"/>
              <a:gd name="connsiteY0" fmla="*/ 0 h 1066653"/>
              <a:gd name="connsiteX1" fmla="*/ 447807 w 447807"/>
              <a:gd name="connsiteY1" fmla="*/ 0 h 1066653"/>
              <a:gd name="connsiteX2" fmla="*/ 298537 w 447807"/>
              <a:gd name="connsiteY2" fmla="*/ 1066653 h 1066653"/>
              <a:gd name="connsiteX3" fmla="*/ 0 w 447807"/>
              <a:gd name="connsiteY3" fmla="*/ 355551 h 1066653"/>
              <a:gd name="connsiteX4" fmla="*/ 149268 w 447807"/>
              <a:gd name="connsiteY4" fmla="*/ 0 h 106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807" h="1066653">
                <a:moveTo>
                  <a:pt x="149268" y="0"/>
                </a:moveTo>
                <a:lnTo>
                  <a:pt x="447807" y="0"/>
                </a:lnTo>
                <a:lnTo>
                  <a:pt x="298537" y="1066653"/>
                </a:lnTo>
                <a:lnTo>
                  <a:pt x="0" y="355551"/>
                </a:lnTo>
                <a:lnTo>
                  <a:pt x="14926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25A23E9-7579-470D-81C0-7FFE654C5376}"/>
              </a:ext>
            </a:extLst>
          </p:cNvPr>
          <p:cNvSpPr/>
          <p:nvPr/>
        </p:nvSpPr>
        <p:spPr>
          <a:xfrm>
            <a:off x="4410259" y="3276582"/>
            <a:ext cx="1061804" cy="1462523"/>
          </a:xfrm>
          <a:custGeom>
            <a:avLst/>
            <a:gdLst>
              <a:gd name="connsiteX0" fmla="*/ 818665 w 1415738"/>
              <a:gd name="connsiteY0" fmla="*/ 0 h 2437536"/>
              <a:gd name="connsiteX1" fmla="*/ 1415738 w 1415738"/>
              <a:gd name="connsiteY1" fmla="*/ 0 h 2437536"/>
              <a:gd name="connsiteX2" fmla="*/ 597073 w 1415738"/>
              <a:gd name="connsiteY2" fmla="*/ 2437536 h 2437536"/>
              <a:gd name="connsiteX3" fmla="*/ 0 w 1415738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38" h="2437536">
                <a:moveTo>
                  <a:pt x="818665" y="0"/>
                </a:moveTo>
                <a:lnTo>
                  <a:pt x="1415738" y="0"/>
                </a:lnTo>
                <a:lnTo>
                  <a:pt x="597073" y="2437536"/>
                </a:lnTo>
                <a:lnTo>
                  <a:pt x="0" y="243753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A2D404A-ED24-4858-8C85-11DDC0F8E017}"/>
              </a:ext>
            </a:extLst>
          </p:cNvPr>
          <p:cNvSpPr/>
          <p:nvPr/>
        </p:nvSpPr>
        <p:spPr>
          <a:xfrm flipH="1">
            <a:off x="3797259" y="3642212"/>
            <a:ext cx="1061806" cy="1096892"/>
          </a:xfrm>
          <a:custGeom>
            <a:avLst/>
            <a:gdLst>
              <a:gd name="connsiteX0" fmla="*/ 1415741 w 1415741"/>
              <a:gd name="connsiteY0" fmla="*/ 0 h 2437536"/>
              <a:gd name="connsiteX1" fmla="*/ 818666 w 1415741"/>
              <a:gd name="connsiteY1" fmla="*/ 0 h 2437536"/>
              <a:gd name="connsiteX2" fmla="*/ 0 w 1415741"/>
              <a:gd name="connsiteY2" fmla="*/ 2437536 h 2437536"/>
              <a:gd name="connsiteX3" fmla="*/ 597075 w 1415741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41" h="2437536">
                <a:moveTo>
                  <a:pt x="1415741" y="0"/>
                </a:moveTo>
                <a:lnTo>
                  <a:pt x="818666" y="0"/>
                </a:lnTo>
                <a:lnTo>
                  <a:pt x="0" y="2437536"/>
                </a:lnTo>
                <a:lnTo>
                  <a:pt x="597075" y="2437536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12B4DBBC-58B9-4118-9182-D203951DD10F}"/>
              </a:ext>
            </a:extLst>
          </p:cNvPr>
          <p:cNvSpPr/>
          <p:nvPr/>
        </p:nvSpPr>
        <p:spPr>
          <a:xfrm>
            <a:off x="3909210" y="3642212"/>
            <a:ext cx="335855" cy="599993"/>
          </a:xfrm>
          <a:custGeom>
            <a:avLst/>
            <a:gdLst>
              <a:gd name="connsiteX0" fmla="*/ 149268 w 597074"/>
              <a:gd name="connsiteY0" fmla="*/ 0 h 799990"/>
              <a:gd name="connsiteX1" fmla="*/ 447807 w 597074"/>
              <a:gd name="connsiteY1" fmla="*/ 0 h 799990"/>
              <a:gd name="connsiteX2" fmla="*/ 597074 w 597074"/>
              <a:gd name="connsiteY2" fmla="*/ 266661 h 799990"/>
              <a:gd name="connsiteX3" fmla="*/ 298537 w 597074"/>
              <a:gd name="connsiteY3" fmla="*/ 799990 h 799990"/>
              <a:gd name="connsiteX4" fmla="*/ 0 w 597074"/>
              <a:gd name="connsiteY4" fmla="*/ 266663 h 799990"/>
              <a:gd name="connsiteX0" fmla="*/ 149268 w 447807"/>
              <a:gd name="connsiteY0" fmla="*/ 0 h 799990"/>
              <a:gd name="connsiteX1" fmla="*/ 447807 w 447807"/>
              <a:gd name="connsiteY1" fmla="*/ 0 h 799990"/>
              <a:gd name="connsiteX2" fmla="*/ 298537 w 447807"/>
              <a:gd name="connsiteY2" fmla="*/ 799990 h 799990"/>
              <a:gd name="connsiteX3" fmla="*/ 0 w 447807"/>
              <a:gd name="connsiteY3" fmla="*/ 266663 h 799990"/>
              <a:gd name="connsiteX4" fmla="*/ 149268 w 447807"/>
              <a:gd name="connsiteY4" fmla="*/ 0 h 79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807" h="799990">
                <a:moveTo>
                  <a:pt x="149268" y="0"/>
                </a:moveTo>
                <a:lnTo>
                  <a:pt x="447807" y="0"/>
                </a:lnTo>
                <a:lnTo>
                  <a:pt x="298537" y="799990"/>
                </a:lnTo>
                <a:lnTo>
                  <a:pt x="0" y="266663"/>
                </a:lnTo>
                <a:lnTo>
                  <a:pt x="14926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DF0C1BB-2005-4A36-A617-6C57327EFAC4}"/>
              </a:ext>
            </a:extLst>
          </p:cNvPr>
          <p:cNvSpPr/>
          <p:nvPr/>
        </p:nvSpPr>
        <p:spPr>
          <a:xfrm>
            <a:off x="3183261" y="3642212"/>
            <a:ext cx="1061804" cy="1096892"/>
          </a:xfrm>
          <a:custGeom>
            <a:avLst/>
            <a:gdLst>
              <a:gd name="connsiteX0" fmla="*/ 818665 w 1415738"/>
              <a:gd name="connsiteY0" fmla="*/ 0 h 2437536"/>
              <a:gd name="connsiteX1" fmla="*/ 1415738 w 1415738"/>
              <a:gd name="connsiteY1" fmla="*/ 0 h 2437536"/>
              <a:gd name="connsiteX2" fmla="*/ 597073 w 1415738"/>
              <a:gd name="connsiteY2" fmla="*/ 2437536 h 2437536"/>
              <a:gd name="connsiteX3" fmla="*/ 0 w 1415738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38" h="2437536">
                <a:moveTo>
                  <a:pt x="818665" y="0"/>
                </a:moveTo>
                <a:lnTo>
                  <a:pt x="1415738" y="0"/>
                </a:lnTo>
                <a:lnTo>
                  <a:pt x="597073" y="2437536"/>
                </a:lnTo>
                <a:lnTo>
                  <a:pt x="0" y="24375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0933C7A-F397-48AD-A4AD-EBF63B4424AC}"/>
              </a:ext>
            </a:extLst>
          </p:cNvPr>
          <p:cNvSpPr/>
          <p:nvPr/>
        </p:nvSpPr>
        <p:spPr>
          <a:xfrm flipH="1">
            <a:off x="2570261" y="4007843"/>
            <a:ext cx="1061806" cy="731262"/>
          </a:xfrm>
          <a:custGeom>
            <a:avLst/>
            <a:gdLst>
              <a:gd name="connsiteX0" fmla="*/ 1415741 w 1415741"/>
              <a:gd name="connsiteY0" fmla="*/ 0 h 2437536"/>
              <a:gd name="connsiteX1" fmla="*/ 818666 w 1415741"/>
              <a:gd name="connsiteY1" fmla="*/ 0 h 2437536"/>
              <a:gd name="connsiteX2" fmla="*/ 0 w 1415741"/>
              <a:gd name="connsiteY2" fmla="*/ 2437536 h 2437536"/>
              <a:gd name="connsiteX3" fmla="*/ 597075 w 1415741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41" h="2437536">
                <a:moveTo>
                  <a:pt x="1415741" y="0"/>
                </a:moveTo>
                <a:lnTo>
                  <a:pt x="818666" y="0"/>
                </a:lnTo>
                <a:lnTo>
                  <a:pt x="0" y="2437536"/>
                </a:lnTo>
                <a:lnTo>
                  <a:pt x="597075" y="2437536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802EF3FC-B087-445F-87EA-0E6E4C94C5DD}"/>
              </a:ext>
            </a:extLst>
          </p:cNvPr>
          <p:cNvSpPr/>
          <p:nvPr/>
        </p:nvSpPr>
        <p:spPr>
          <a:xfrm>
            <a:off x="2682211" y="4007844"/>
            <a:ext cx="335855" cy="399995"/>
          </a:xfrm>
          <a:custGeom>
            <a:avLst/>
            <a:gdLst>
              <a:gd name="connsiteX0" fmla="*/ 149268 w 597074"/>
              <a:gd name="connsiteY0" fmla="*/ 0 h 533327"/>
              <a:gd name="connsiteX1" fmla="*/ 447807 w 597074"/>
              <a:gd name="connsiteY1" fmla="*/ 0 h 533327"/>
              <a:gd name="connsiteX2" fmla="*/ 597074 w 597074"/>
              <a:gd name="connsiteY2" fmla="*/ 177775 h 533327"/>
              <a:gd name="connsiteX3" fmla="*/ 298537 w 597074"/>
              <a:gd name="connsiteY3" fmla="*/ 533327 h 533327"/>
              <a:gd name="connsiteX4" fmla="*/ 0 w 597074"/>
              <a:gd name="connsiteY4" fmla="*/ 177776 h 533327"/>
              <a:gd name="connsiteX0" fmla="*/ 149268 w 447807"/>
              <a:gd name="connsiteY0" fmla="*/ 0 h 533327"/>
              <a:gd name="connsiteX1" fmla="*/ 447807 w 447807"/>
              <a:gd name="connsiteY1" fmla="*/ 0 h 533327"/>
              <a:gd name="connsiteX2" fmla="*/ 298537 w 447807"/>
              <a:gd name="connsiteY2" fmla="*/ 533327 h 533327"/>
              <a:gd name="connsiteX3" fmla="*/ 0 w 447807"/>
              <a:gd name="connsiteY3" fmla="*/ 177776 h 533327"/>
              <a:gd name="connsiteX4" fmla="*/ 149268 w 447807"/>
              <a:gd name="connsiteY4" fmla="*/ 0 h 533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807" h="533327">
                <a:moveTo>
                  <a:pt x="149268" y="0"/>
                </a:moveTo>
                <a:lnTo>
                  <a:pt x="447807" y="0"/>
                </a:lnTo>
                <a:lnTo>
                  <a:pt x="298537" y="533327"/>
                </a:lnTo>
                <a:lnTo>
                  <a:pt x="0" y="177776"/>
                </a:lnTo>
                <a:lnTo>
                  <a:pt x="14926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27CB58BD-4C19-4611-BF48-12E30B1DC349}"/>
              </a:ext>
            </a:extLst>
          </p:cNvPr>
          <p:cNvSpPr/>
          <p:nvPr/>
        </p:nvSpPr>
        <p:spPr>
          <a:xfrm>
            <a:off x="1956262" y="4007843"/>
            <a:ext cx="1061804" cy="731262"/>
          </a:xfrm>
          <a:custGeom>
            <a:avLst/>
            <a:gdLst>
              <a:gd name="connsiteX0" fmla="*/ 818665 w 1415738"/>
              <a:gd name="connsiteY0" fmla="*/ 0 h 2437536"/>
              <a:gd name="connsiteX1" fmla="*/ 1415738 w 1415738"/>
              <a:gd name="connsiteY1" fmla="*/ 0 h 2437536"/>
              <a:gd name="connsiteX2" fmla="*/ 597073 w 1415738"/>
              <a:gd name="connsiteY2" fmla="*/ 2437536 h 2437536"/>
              <a:gd name="connsiteX3" fmla="*/ 0 w 1415738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38" h="2437536">
                <a:moveTo>
                  <a:pt x="818665" y="0"/>
                </a:moveTo>
                <a:lnTo>
                  <a:pt x="1415738" y="0"/>
                </a:lnTo>
                <a:lnTo>
                  <a:pt x="597073" y="2437536"/>
                </a:lnTo>
                <a:lnTo>
                  <a:pt x="0" y="24375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D8466EB2-A497-470B-94F1-C0D00BA5DFE7}"/>
              </a:ext>
            </a:extLst>
          </p:cNvPr>
          <p:cNvSpPr/>
          <p:nvPr/>
        </p:nvSpPr>
        <p:spPr>
          <a:xfrm flipH="1">
            <a:off x="1343262" y="4373473"/>
            <a:ext cx="1061806" cy="365632"/>
          </a:xfrm>
          <a:custGeom>
            <a:avLst/>
            <a:gdLst>
              <a:gd name="connsiteX0" fmla="*/ 1415741 w 1415741"/>
              <a:gd name="connsiteY0" fmla="*/ 0 h 2437536"/>
              <a:gd name="connsiteX1" fmla="*/ 818666 w 1415741"/>
              <a:gd name="connsiteY1" fmla="*/ 0 h 2437536"/>
              <a:gd name="connsiteX2" fmla="*/ 0 w 1415741"/>
              <a:gd name="connsiteY2" fmla="*/ 2437536 h 2437536"/>
              <a:gd name="connsiteX3" fmla="*/ 597075 w 1415741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41" h="2437536">
                <a:moveTo>
                  <a:pt x="1415741" y="0"/>
                </a:moveTo>
                <a:lnTo>
                  <a:pt x="818666" y="0"/>
                </a:lnTo>
                <a:lnTo>
                  <a:pt x="0" y="2437536"/>
                </a:lnTo>
                <a:lnTo>
                  <a:pt x="597075" y="243753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2F86E1AD-52DD-4701-9EA2-B3C9BC1EC691}"/>
              </a:ext>
            </a:extLst>
          </p:cNvPr>
          <p:cNvSpPr/>
          <p:nvPr/>
        </p:nvSpPr>
        <p:spPr>
          <a:xfrm>
            <a:off x="1455213" y="4373472"/>
            <a:ext cx="335855" cy="199998"/>
          </a:xfrm>
          <a:custGeom>
            <a:avLst/>
            <a:gdLst>
              <a:gd name="connsiteX0" fmla="*/ 149268 w 597074"/>
              <a:gd name="connsiteY0" fmla="*/ 0 h 266664"/>
              <a:gd name="connsiteX1" fmla="*/ 447807 w 597074"/>
              <a:gd name="connsiteY1" fmla="*/ 0 h 266664"/>
              <a:gd name="connsiteX2" fmla="*/ 597074 w 597074"/>
              <a:gd name="connsiteY2" fmla="*/ 88888 h 266664"/>
              <a:gd name="connsiteX3" fmla="*/ 298537 w 597074"/>
              <a:gd name="connsiteY3" fmla="*/ 266664 h 266664"/>
              <a:gd name="connsiteX4" fmla="*/ 0 w 597074"/>
              <a:gd name="connsiteY4" fmla="*/ 88888 h 266664"/>
              <a:gd name="connsiteX0" fmla="*/ 149268 w 447807"/>
              <a:gd name="connsiteY0" fmla="*/ 0 h 266664"/>
              <a:gd name="connsiteX1" fmla="*/ 447807 w 447807"/>
              <a:gd name="connsiteY1" fmla="*/ 0 h 266664"/>
              <a:gd name="connsiteX2" fmla="*/ 298537 w 447807"/>
              <a:gd name="connsiteY2" fmla="*/ 266664 h 266664"/>
              <a:gd name="connsiteX3" fmla="*/ 0 w 447807"/>
              <a:gd name="connsiteY3" fmla="*/ 88888 h 266664"/>
              <a:gd name="connsiteX4" fmla="*/ 149268 w 447807"/>
              <a:gd name="connsiteY4" fmla="*/ 0 h 266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807" h="266664">
                <a:moveTo>
                  <a:pt x="149268" y="0"/>
                </a:moveTo>
                <a:lnTo>
                  <a:pt x="447807" y="0"/>
                </a:lnTo>
                <a:lnTo>
                  <a:pt x="298537" y="266664"/>
                </a:lnTo>
                <a:lnTo>
                  <a:pt x="0" y="88888"/>
                </a:lnTo>
                <a:lnTo>
                  <a:pt x="14926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CF0EC4AB-B1D6-460B-8845-733E8A9D4BAC}"/>
              </a:ext>
            </a:extLst>
          </p:cNvPr>
          <p:cNvSpPr/>
          <p:nvPr/>
        </p:nvSpPr>
        <p:spPr>
          <a:xfrm>
            <a:off x="729264" y="4373473"/>
            <a:ext cx="1061804" cy="365632"/>
          </a:xfrm>
          <a:custGeom>
            <a:avLst/>
            <a:gdLst>
              <a:gd name="connsiteX0" fmla="*/ 818665 w 1415738"/>
              <a:gd name="connsiteY0" fmla="*/ 0 h 2437536"/>
              <a:gd name="connsiteX1" fmla="*/ 1415738 w 1415738"/>
              <a:gd name="connsiteY1" fmla="*/ 0 h 2437536"/>
              <a:gd name="connsiteX2" fmla="*/ 597073 w 1415738"/>
              <a:gd name="connsiteY2" fmla="*/ 2437536 h 2437536"/>
              <a:gd name="connsiteX3" fmla="*/ 0 w 1415738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38" h="2437536">
                <a:moveTo>
                  <a:pt x="818665" y="0"/>
                </a:moveTo>
                <a:lnTo>
                  <a:pt x="1415738" y="0"/>
                </a:lnTo>
                <a:lnTo>
                  <a:pt x="597073" y="2437536"/>
                </a:lnTo>
                <a:lnTo>
                  <a:pt x="0" y="243753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E3D5B63-6ACF-402E-AAC4-807F35194665}"/>
              </a:ext>
            </a:extLst>
          </p:cNvPr>
          <p:cNvSpPr txBox="1"/>
          <p:nvPr/>
        </p:nvSpPr>
        <p:spPr>
          <a:xfrm>
            <a:off x="974533" y="4863537"/>
            <a:ext cx="1185267" cy="5539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500" b="1" noProof="1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3232155-EB00-4D87-B703-19ACFCBE7CA8}"/>
              </a:ext>
            </a:extLst>
          </p:cNvPr>
          <p:cNvSpPr txBox="1"/>
          <p:nvPr/>
        </p:nvSpPr>
        <p:spPr>
          <a:xfrm>
            <a:off x="2206702" y="4863537"/>
            <a:ext cx="1185267" cy="5539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sz="1500" noProof="1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1A544F5-AFE3-4A40-9395-AE87B855D61B}"/>
              </a:ext>
            </a:extLst>
          </p:cNvPr>
          <p:cNvSpPr txBox="1"/>
          <p:nvPr/>
        </p:nvSpPr>
        <p:spPr>
          <a:xfrm>
            <a:off x="3438871" y="4863537"/>
            <a:ext cx="1185267" cy="5539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sz="1500" noProof="1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E89EBFB-1DF6-466A-B7A8-4655CD38B83C}"/>
              </a:ext>
            </a:extLst>
          </p:cNvPr>
          <p:cNvSpPr txBox="1"/>
          <p:nvPr/>
        </p:nvSpPr>
        <p:spPr>
          <a:xfrm>
            <a:off x="4671040" y="4863537"/>
            <a:ext cx="1185267" cy="5539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sz="1500" noProof="1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6647A30-2627-45A5-A1CB-D9CC94EBFED7}"/>
              </a:ext>
            </a:extLst>
          </p:cNvPr>
          <p:cNvSpPr txBox="1"/>
          <p:nvPr/>
        </p:nvSpPr>
        <p:spPr>
          <a:xfrm>
            <a:off x="5903210" y="4863537"/>
            <a:ext cx="1185267" cy="5539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sz="1500" noProof="1">
                <a:solidFill>
                  <a:schemeClr val="bg1"/>
                </a:solidFill>
              </a:rPr>
              <a:t>Lorem Ipsum Dolor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4BEDB91-6697-4B6D-96B6-271375B43C80}"/>
              </a:ext>
            </a:extLst>
          </p:cNvPr>
          <p:cNvGrpSpPr/>
          <p:nvPr/>
        </p:nvGrpSpPr>
        <p:grpSpPr>
          <a:xfrm>
            <a:off x="661538" y="1270609"/>
            <a:ext cx="2202816" cy="1360030"/>
            <a:chOff x="332936" y="2473878"/>
            <a:chExt cx="2937088" cy="1813372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44AA46D-7093-4E5B-842B-88198DEDA4F0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33A61DE-90B3-4B04-A2B4-D8FAB06A558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aphic 3" descr="Research">
            <a:extLst>
              <a:ext uri="{FF2B5EF4-FFF2-40B4-BE49-F238E27FC236}">
                <a16:creationId xmlns:a16="http://schemas.microsoft.com/office/drawing/2014/main" id="{1C2FED46-1761-4277-9B4E-9BC26285F7F1}"/>
              </a:ext>
            </a:extLst>
          </p:cNvPr>
          <p:cNvGrpSpPr/>
          <p:nvPr/>
        </p:nvGrpSpPr>
        <p:grpSpPr>
          <a:xfrm>
            <a:off x="1353493" y="3862900"/>
            <a:ext cx="427346" cy="427346"/>
            <a:chOff x="1353493" y="3862900"/>
            <a:chExt cx="427346" cy="427346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2529536-E33C-4E0D-82A7-34EC13C4C4E7}"/>
                </a:ext>
              </a:extLst>
            </p:cNvPr>
            <p:cNvSpPr/>
            <p:nvPr/>
          </p:nvSpPr>
          <p:spPr>
            <a:xfrm>
              <a:off x="1388212" y="3899845"/>
              <a:ext cx="352229" cy="352674"/>
            </a:xfrm>
            <a:custGeom>
              <a:avLst/>
              <a:gdLst>
                <a:gd name="connsiteX0" fmla="*/ 288016 w 352229"/>
                <a:gd name="connsiteY0" fmla="*/ 243946 h 352674"/>
                <a:gd name="connsiteX1" fmla="*/ 260416 w 352229"/>
                <a:gd name="connsiteY1" fmla="*/ 235488 h 352674"/>
                <a:gd name="connsiteX2" fmla="*/ 240385 w 352229"/>
                <a:gd name="connsiteY2" fmla="*/ 215901 h 352674"/>
                <a:gd name="connsiteX3" fmla="*/ 267984 w 352229"/>
                <a:gd name="connsiteY3" fmla="*/ 134884 h 352674"/>
                <a:gd name="connsiteX4" fmla="*/ 134438 w 352229"/>
                <a:gd name="connsiteY4" fmla="*/ 2 h 352674"/>
                <a:gd name="connsiteX5" fmla="*/ 2 w 352229"/>
                <a:gd name="connsiteY5" fmla="*/ 133548 h 352674"/>
                <a:gd name="connsiteX6" fmla="*/ 133548 w 352229"/>
                <a:gd name="connsiteY6" fmla="*/ 267984 h 352674"/>
                <a:gd name="connsiteX7" fmla="*/ 215456 w 352229"/>
                <a:gd name="connsiteY7" fmla="*/ 240385 h 352674"/>
                <a:gd name="connsiteX8" fmla="*/ 235043 w 352229"/>
                <a:gd name="connsiteY8" fmla="*/ 259971 h 352674"/>
                <a:gd name="connsiteX9" fmla="*/ 243501 w 352229"/>
                <a:gd name="connsiteY9" fmla="*/ 288016 h 352674"/>
                <a:gd name="connsiteX10" fmla="*/ 299145 w 352229"/>
                <a:gd name="connsiteY10" fmla="*/ 343660 h 352674"/>
                <a:gd name="connsiteX11" fmla="*/ 343215 w 352229"/>
                <a:gd name="connsiteY11" fmla="*/ 343660 h 352674"/>
                <a:gd name="connsiteX12" fmla="*/ 343215 w 352229"/>
                <a:gd name="connsiteY12" fmla="*/ 299590 h 352674"/>
                <a:gd name="connsiteX13" fmla="*/ 288016 w 352229"/>
                <a:gd name="connsiteY13" fmla="*/ 243946 h 352674"/>
                <a:gd name="connsiteX14" fmla="*/ 134438 w 352229"/>
                <a:gd name="connsiteY14" fmla="*/ 241275 h 352674"/>
                <a:gd name="connsiteX15" fmla="*/ 27602 w 352229"/>
                <a:gd name="connsiteY15" fmla="*/ 134438 h 352674"/>
                <a:gd name="connsiteX16" fmla="*/ 134438 w 352229"/>
                <a:gd name="connsiteY16" fmla="*/ 27602 h 352674"/>
                <a:gd name="connsiteX17" fmla="*/ 241275 w 352229"/>
                <a:gd name="connsiteY17" fmla="*/ 134438 h 352674"/>
                <a:gd name="connsiteX18" fmla="*/ 134438 w 352229"/>
                <a:gd name="connsiteY18" fmla="*/ 241275 h 352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2229" h="352674">
                  <a:moveTo>
                    <a:pt x="288016" y="243946"/>
                  </a:moveTo>
                  <a:cubicBezTo>
                    <a:pt x="280893" y="236823"/>
                    <a:pt x="270210" y="233262"/>
                    <a:pt x="260416" y="235488"/>
                  </a:cubicBezTo>
                  <a:lnTo>
                    <a:pt x="240385" y="215901"/>
                  </a:lnTo>
                  <a:cubicBezTo>
                    <a:pt x="258191" y="192753"/>
                    <a:pt x="267984" y="164264"/>
                    <a:pt x="267984" y="134884"/>
                  </a:cubicBezTo>
                  <a:cubicBezTo>
                    <a:pt x="268429" y="60543"/>
                    <a:pt x="208334" y="448"/>
                    <a:pt x="134438" y="2"/>
                  </a:cubicBezTo>
                  <a:cubicBezTo>
                    <a:pt x="60543" y="-443"/>
                    <a:pt x="448" y="59653"/>
                    <a:pt x="2" y="133548"/>
                  </a:cubicBezTo>
                  <a:cubicBezTo>
                    <a:pt x="-443" y="207443"/>
                    <a:pt x="59653" y="267539"/>
                    <a:pt x="133548" y="267984"/>
                  </a:cubicBezTo>
                  <a:cubicBezTo>
                    <a:pt x="162928" y="267984"/>
                    <a:pt x="191863" y="258191"/>
                    <a:pt x="215456" y="240385"/>
                  </a:cubicBezTo>
                  <a:lnTo>
                    <a:pt x="235043" y="259971"/>
                  </a:lnTo>
                  <a:cubicBezTo>
                    <a:pt x="233262" y="270210"/>
                    <a:pt x="236378" y="280448"/>
                    <a:pt x="243501" y="288016"/>
                  </a:cubicBezTo>
                  <a:lnTo>
                    <a:pt x="299145" y="343660"/>
                  </a:lnTo>
                  <a:cubicBezTo>
                    <a:pt x="311164" y="355679"/>
                    <a:pt x="331196" y="355679"/>
                    <a:pt x="343215" y="343660"/>
                  </a:cubicBezTo>
                  <a:cubicBezTo>
                    <a:pt x="355234" y="331641"/>
                    <a:pt x="355234" y="311609"/>
                    <a:pt x="343215" y="299590"/>
                  </a:cubicBezTo>
                  <a:lnTo>
                    <a:pt x="288016" y="243946"/>
                  </a:lnTo>
                  <a:close/>
                  <a:moveTo>
                    <a:pt x="134438" y="241275"/>
                  </a:moveTo>
                  <a:cubicBezTo>
                    <a:pt x="75233" y="241275"/>
                    <a:pt x="27602" y="193644"/>
                    <a:pt x="27602" y="134438"/>
                  </a:cubicBezTo>
                  <a:cubicBezTo>
                    <a:pt x="27602" y="75233"/>
                    <a:pt x="75233" y="27602"/>
                    <a:pt x="134438" y="27602"/>
                  </a:cubicBezTo>
                  <a:cubicBezTo>
                    <a:pt x="193644" y="27602"/>
                    <a:pt x="241275" y="75233"/>
                    <a:pt x="241275" y="134438"/>
                  </a:cubicBezTo>
                  <a:cubicBezTo>
                    <a:pt x="241275" y="193198"/>
                    <a:pt x="193198" y="241275"/>
                    <a:pt x="134438" y="241275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004154D-DD21-4D90-9101-0AF748626B9D}"/>
                </a:ext>
              </a:extLst>
            </p:cNvPr>
            <p:cNvSpPr/>
            <p:nvPr/>
          </p:nvSpPr>
          <p:spPr>
            <a:xfrm>
              <a:off x="1426943" y="3966004"/>
              <a:ext cx="191860" cy="140838"/>
            </a:xfrm>
            <a:custGeom>
              <a:avLst/>
              <a:gdLst>
                <a:gd name="connsiteX0" fmla="*/ 191415 w 191860"/>
                <a:gd name="connsiteY0" fmla="*/ 61602 h 140838"/>
                <a:gd name="connsiteX1" fmla="*/ 166042 w 191860"/>
                <a:gd name="connsiteY1" fmla="*/ 61602 h 140838"/>
                <a:gd name="connsiteX2" fmla="*/ 160255 w 191860"/>
                <a:gd name="connsiteY2" fmla="*/ 65163 h 140838"/>
                <a:gd name="connsiteX3" fmla="*/ 143339 w 191860"/>
                <a:gd name="connsiteY3" fmla="*/ 83414 h 140838"/>
                <a:gd name="connsiteX4" fmla="*/ 129094 w 191860"/>
                <a:gd name="connsiteY4" fmla="*/ 34002 h 140838"/>
                <a:gd name="connsiteX5" fmla="*/ 119301 w 191860"/>
                <a:gd name="connsiteY5" fmla="*/ 28660 h 140838"/>
                <a:gd name="connsiteX6" fmla="*/ 113959 w 191860"/>
                <a:gd name="connsiteY6" fmla="*/ 33557 h 140838"/>
                <a:gd name="connsiteX7" fmla="*/ 87250 w 191860"/>
                <a:gd name="connsiteY7" fmla="*/ 104336 h 140838"/>
                <a:gd name="connsiteX8" fmla="*/ 68999 w 191860"/>
                <a:gd name="connsiteY8" fmla="*/ 6403 h 140838"/>
                <a:gd name="connsiteX9" fmla="*/ 60096 w 191860"/>
                <a:gd name="connsiteY9" fmla="*/ 171 h 140838"/>
                <a:gd name="connsiteX10" fmla="*/ 53863 w 191860"/>
                <a:gd name="connsiteY10" fmla="*/ 5512 h 140838"/>
                <a:gd name="connsiteX11" fmla="*/ 34722 w 191860"/>
                <a:gd name="connsiteY11" fmla="*/ 61602 h 140838"/>
                <a:gd name="connsiteX12" fmla="*/ 0 w 191860"/>
                <a:gd name="connsiteY12" fmla="*/ 61602 h 140838"/>
                <a:gd name="connsiteX13" fmla="*/ 0 w 191860"/>
                <a:gd name="connsiteY13" fmla="*/ 79408 h 140838"/>
                <a:gd name="connsiteX14" fmla="*/ 40509 w 191860"/>
                <a:gd name="connsiteY14" fmla="*/ 79408 h 140838"/>
                <a:gd name="connsiteX15" fmla="*/ 48076 w 191860"/>
                <a:gd name="connsiteY15" fmla="*/ 72730 h 140838"/>
                <a:gd name="connsiteX16" fmla="*/ 59205 w 191860"/>
                <a:gd name="connsiteY16" fmla="*/ 38899 h 140838"/>
                <a:gd name="connsiteX17" fmla="*/ 77011 w 191860"/>
                <a:gd name="connsiteY17" fmla="*/ 134607 h 140838"/>
                <a:gd name="connsiteX18" fmla="*/ 84134 w 191860"/>
                <a:gd name="connsiteY18" fmla="*/ 140839 h 140838"/>
                <a:gd name="connsiteX19" fmla="*/ 85024 w 191860"/>
                <a:gd name="connsiteY19" fmla="*/ 140839 h 140838"/>
                <a:gd name="connsiteX20" fmla="*/ 92592 w 191860"/>
                <a:gd name="connsiteY20" fmla="*/ 135942 h 140838"/>
                <a:gd name="connsiteX21" fmla="*/ 121081 w 191860"/>
                <a:gd name="connsiteY21" fmla="*/ 61156 h 140838"/>
                <a:gd name="connsiteX22" fmla="*/ 132655 w 191860"/>
                <a:gd name="connsiteY22" fmla="*/ 101220 h 140838"/>
                <a:gd name="connsiteX23" fmla="*/ 142449 w 191860"/>
                <a:gd name="connsiteY23" fmla="*/ 106562 h 140838"/>
                <a:gd name="connsiteX24" fmla="*/ 146010 w 191860"/>
                <a:gd name="connsiteY24" fmla="*/ 104336 h 140838"/>
                <a:gd name="connsiteX25" fmla="*/ 170048 w 191860"/>
                <a:gd name="connsiteY25" fmla="*/ 79408 h 140838"/>
                <a:gd name="connsiteX26" fmla="*/ 191861 w 191860"/>
                <a:gd name="connsiteY26" fmla="*/ 79408 h 140838"/>
                <a:gd name="connsiteX27" fmla="*/ 191861 w 191860"/>
                <a:gd name="connsiteY27" fmla="*/ 61602 h 140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91860" h="140838">
                  <a:moveTo>
                    <a:pt x="191415" y="61602"/>
                  </a:moveTo>
                  <a:lnTo>
                    <a:pt x="166042" y="61602"/>
                  </a:lnTo>
                  <a:cubicBezTo>
                    <a:pt x="163816" y="62047"/>
                    <a:pt x="161590" y="63382"/>
                    <a:pt x="160255" y="65163"/>
                  </a:cubicBezTo>
                  <a:lnTo>
                    <a:pt x="143339" y="83414"/>
                  </a:lnTo>
                  <a:lnTo>
                    <a:pt x="129094" y="34002"/>
                  </a:lnTo>
                  <a:cubicBezTo>
                    <a:pt x="127759" y="29996"/>
                    <a:pt x="123307" y="27325"/>
                    <a:pt x="119301" y="28660"/>
                  </a:cubicBezTo>
                  <a:cubicBezTo>
                    <a:pt x="117075" y="29551"/>
                    <a:pt x="114849" y="30886"/>
                    <a:pt x="113959" y="33557"/>
                  </a:cubicBezTo>
                  <a:lnTo>
                    <a:pt x="87250" y="104336"/>
                  </a:lnTo>
                  <a:lnTo>
                    <a:pt x="68999" y="6403"/>
                  </a:lnTo>
                  <a:cubicBezTo>
                    <a:pt x="68108" y="1951"/>
                    <a:pt x="64102" y="-720"/>
                    <a:pt x="60096" y="171"/>
                  </a:cubicBezTo>
                  <a:cubicBezTo>
                    <a:pt x="57425" y="616"/>
                    <a:pt x="55199" y="2841"/>
                    <a:pt x="53863" y="5512"/>
                  </a:cubicBezTo>
                  <a:lnTo>
                    <a:pt x="34722" y="61602"/>
                  </a:lnTo>
                  <a:lnTo>
                    <a:pt x="0" y="61602"/>
                  </a:lnTo>
                  <a:lnTo>
                    <a:pt x="0" y="79408"/>
                  </a:lnTo>
                  <a:lnTo>
                    <a:pt x="40509" y="79408"/>
                  </a:lnTo>
                  <a:cubicBezTo>
                    <a:pt x="44070" y="78963"/>
                    <a:pt x="47186" y="76292"/>
                    <a:pt x="48076" y="72730"/>
                  </a:cubicBezTo>
                  <a:lnTo>
                    <a:pt x="59205" y="38899"/>
                  </a:lnTo>
                  <a:lnTo>
                    <a:pt x="77011" y="134607"/>
                  </a:lnTo>
                  <a:cubicBezTo>
                    <a:pt x="77456" y="138168"/>
                    <a:pt x="80573" y="140839"/>
                    <a:pt x="84134" y="140839"/>
                  </a:cubicBezTo>
                  <a:lnTo>
                    <a:pt x="85024" y="140839"/>
                  </a:lnTo>
                  <a:cubicBezTo>
                    <a:pt x="88140" y="140839"/>
                    <a:pt x="91256" y="139058"/>
                    <a:pt x="92592" y="135942"/>
                  </a:cubicBezTo>
                  <a:lnTo>
                    <a:pt x="121081" y="61156"/>
                  </a:lnTo>
                  <a:lnTo>
                    <a:pt x="132655" y="101220"/>
                  </a:lnTo>
                  <a:cubicBezTo>
                    <a:pt x="133991" y="105226"/>
                    <a:pt x="137997" y="107897"/>
                    <a:pt x="142449" y="106562"/>
                  </a:cubicBezTo>
                  <a:cubicBezTo>
                    <a:pt x="143784" y="106117"/>
                    <a:pt x="145120" y="105226"/>
                    <a:pt x="146010" y="104336"/>
                  </a:cubicBezTo>
                  <a:lnTo>
                    <a:pt x="170048" y="79408"/>
                  </a:lnTo>
                  <a:lnTo>
                    <a:pt x="191861" y="79408"/>
                  </a:lnTo>
                  <a:lnTo>
                    <a:pt x="191861" y="61602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" name="Graphic 7" descr="Stopwatch">
            <a:extLst>
              <a:ext uri="{FF2B5EF4-FFF2-40B4-BE49-F238E27FC236}">
                <a16:creationId xmlns:a16="http://schemas.microsoft.com/office/drawing/2014/main" id="{33893C9D-2163-491F-876D-1D08826862EA}"/>
              </a:ext>
            </a:extLst>
          </p:cNvPr>
          <p:cNvGrpSpPr/>
          <p:nvPr/>
        </p:nvGrpSpPr>
        <p:grpSpPr>
          <a:xfrm>
            <a:off x="2588905" y="3477757"/>
            <a:ext cx="427346" cy="427346"/>
            <a:chOff x="2588905" y="3477757"/>
            <a:chExt cx="427346" cy="427346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478F9B0-01E3-4EBF-9E20-1D3C2D8D032F}"/>
                </a:ext>
              </a:extLst>
            </p:cNvPr>
            <p:cNvSpPr/>
            <p:nvPr/>
          </p:nvSpPr>
          <p:spPr>
            <a:xfrm>
              <a:off x="2793674" y="3615754"/>
              <a:ext cx="17806" cy="17806"/>
            </a:xfrm>
            <a:custGeom>
              <a:avLst/>
              <a:gdLst>
                <a:gd name="connsiteX0" fmla="*/ 17806 w 17806"/>
                <a:gd name="connsiteY0" fmla="*/ 8903 h 17806"/>
                <a:gd name="connsiteX1" fmla="*/ 8903 w 17806"/>
                <a:gd name="connsiteY1" fmla="*/ 17806 h 17806"/>
                <a:gd name="connsiteX2" fmla="*/ 0 w 17806"/>
                <a:gd name="connsiteY2" fmla="*/ 8903 h 17806"/>
                <a:gd name="connsiteX3" fmla="*/ 8903 w 17806"/>
                <a:gd name="connsiteY3" fmla="*/ 0 h 17806"/>
                <a:gd name="connsiteX4" fmla="*/ 17806 w 17806"/>
                <a:gd name="connsiteY4" fmla="*/ 8903 h 17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06" h="17806">
                  <a:moveTo>
                    <a:pt x="17806" y="8903"/>
                  </a:moveTo>
                  <a:cubicBezTo>
                    <a:pt x="17806" y="13820"/>
                    <a:pt x="13820" y="17806"/>
                    <a:pt x="8903" y="17806"/>
                  </a:cubicBezTo>
                  <a:cubicBezTo>
                    <a:pt x="3986" y="17806"/>
                    <a:pt x="0" y="13820"/>
                    <a:pt x="0" y="8903"/>
                  </a:cubicBezTo>
                  <a:cubicBezTo>
                    <a:pt x="0" y="3986"/>
                    <a:pt x="3986" y="0"/>
                    <a:pt x="8903" y="0"/>
                  </a:cubicBezTo>
                  <a:cubicBezTo>
                    <a:pt x="13820" y="0"/>
                    <a:pt x="17806" y="3986"/>
                    <a:pt x="17806" y="890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183FF31-3F68-4E92-BCEE-9BD8F203ABD2}"/>
                </a:ext>
              </a:extLst>
            </p:cNvPr>
            <p:cNvSpPr/>
            <p:nvPr/>
          </p:nvSpPr>
          <p:spPr>
            <a:xfrm>
              <a:off x="2793674" y="3793814"/>
              <a:ext cx="17806" cy="17806"/>
            </a:xfrm>
            <a:custGeom>
              <a:avLst/>
              <a:gdLst>
                <a:gd name="connsiteX0" fmla="*/ 17806 w 17806"/>
                <a:gd name="connsiteY0" fmla="*/ 8903 h 17806"/>
                <a:gd name="connsiteX1" fmla="*/ 8903 w 17806"/>
                <a:gd name="connsiteY1" fmla="*/ 17806 h 17806"/>
                <a:gd name="connsiteX2" fmla="*/ 0 w 17806"/>
                <a:gd name="connsiteY2" fmla="*/ 8903 h 17806"/>
                <a:gd name="connsiteX3" fmla="*/ 8903 w 17806"/>
                <a:gd name="connsiteY3" fmla="*/ 0 h 17806"/>
                <a:gd name="connsiteX4" fmla="*/ 17806 w 17806"/>
                <a:gd name="connsiteY4" fmla="*/ 8903 h 17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06" h="17806">
                  <a:moveTo>
                    <a:pt x="17806" y="8903"/>
                  </a:moveTo>
                  <a:cubicBezTo>
                    <a:pt x="17806" y="13820"/>
                    <a:pt x="13820" y="17806"/>
                    <a:pt x="8903" y="17806"/>
                  </a:cubicBezTo>
                  <a:cubicBezTo>
                    <a:pt x="3986" y="17806"/>
                    <a:pt x="0" y="13820"/>
                    <a:pt x="0" y="8903"/>
                  </a:cubicBezTo>
                  <a:cubicBezTo>
                    <a:pt x="0" y="3986"/>
                    <a:pt x="3986" y="0"/>
                    <a:pt x="8903" y="0"/>
                  </a:cubicBezTo>
                  <a:cubicBezTo>
                    <a:pt x="13820" y="0"/>
                    <a:pt x="17806" y="3986"/>
                    <a:pt x="17806" y="890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536B2CC-10E2-4D1E-B5A0-7F1A02C05593}"/>
                </a:ext>
              </a:extLst>
            </p:cNvPr>
            <p:cNvSpPr/>
            <p:nvPr/>
          </p:nvSpPr>
          <p:spPr>
            <a:xfrm>
              <a:off x="2882705" y="3700333"/>
              <a:ext cx="17806" cy="17806"/>
            </a:xfrm>
            <a:custGeom>
              <a:avLst/>
              <a:gdLst>
                <a:gd name="connsiteX0" fmla="*/ 17806 w 17806"/>
                <a:gd name="connsiteY0" fmla="*/ 8903 h 17806"/>
                <a:gd name="connsiteX1" fmla="*/ 8903 w 17806"/>
                <a:gd name="connsiteY1" fmla="*/ 17806 h 17806"/>
                <a:gd name="connsiteX2" fmla="*/ 0 w 17806"/>
                <a:gd name="connsiteY2" fmla="*/ 8903 h 17806"/>
                <a:gd name="connsiteX3" fmla="*/ 8903 w 17806"/>
                <a:gd name="connsiteY3" fmla="*/ 0 h 17806"/>
                <a:gd name="connsiteX4" fmla="*/ 17806 w 17806"/>
                <a:gd name="connsiteY4" fmla="*/ 8903 h 17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06" h="17806">
                  <a:moveTo>
                    <a:pt x="17806" y="8903"/>
                  </a:moveTo>
                  <a:cubicBezTo>
                    <a:pt x="17806" y="13820"/>
                    <a:pt x="13820" y="17806"/>
                    <a:pt x="8903" y="17806"/>
                  </a:cubicBezTo>
                  <a:cubicBezTo>
                    <a:pt x="3986" y="17806"/>
                    <a:pt x="0" y="13820"/>
                    <a:pt x="0" y="8903"/>
                  </a:cubicBezTo>
                  <a:cubicBezTo>
                    <a:pt x="0" y="3986"/>
                    <a:pt x="3986" y="0"/>
                    <a:pt x="8903" y="0"/>
                  </a:cubicBezTo>
                  <a:cubicBezTo>
                    <a:pt x="13820" y="0"/>
                    <a:pt x="17806" y="3986"/>
                    <a:pt x="17806" y="890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B811527-DFB1-4E82-A144-223149E71631}"/>
                </a:ext>
              </a:extLst>
            </p:cNvPr>
            <p:cNvSpPr/>
            <p:nvPr/>
          </p:nvSpPr>
          <p:spPr>
            <a:xfrm>
              <a:off x="2704644" y="3700333"/>
              <a:ext cx="17806" cy="17806"/>
            </a:xfrm>
            <a:custGeom>
              <a:avLst/>
              <a:gdLst>
                <a:gd name="connsiteX0" fmla="*/ 17806 w 17806"/>
                <a:gd name="connsiteY0" fmla="*/ 8903 h 17806"/>
                <a:gd name="connsiteX1" fmla="*/ 8903 w 17806"/>
                <a:gd name="connsiteY1" fmla="*/ 17806 h 17806"/>
                <a:gd name="connsiteX2" fmla="*/ 0 w 17806"/>
                <a:gd name="connsiteY2" fmla="*/ 8903 h 17806"/>
                <a:gd name="connsiteX3" fmla="*/ 8903 w 17806"/>
                <a:gd name="connsiteY3" fmla="*/ 0 h 17806"/>
                <a:gd name="connsiteX4" fmla="*/ 17806 w 17806"/>
                <a:gd name="connsiteY4" fmla="*/ 8903 h 17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06" h="17806">
                  <a:moveTo>
                    <a:pt x="17806" y="8903"/>
                  </a:moveTo>
                  <a:cubicBezTo>
                    <a:pt x="17806" y="13820"/>
                    <a:pt x="13820" y="17806"/>
                    <a:pt x="8903" y="17806"/>
                  </a:cubicBezTo>
                  <a:cubicBezTo>
                    <a:pt x="3986" y="17806"/>
                    <a:pt x="0" y="13820"/>
                    <a:pt x="0" y="8903"/>
                  </a:cubicBezTo>
                  <a:cubicBezTo>
                    <a:pt x="0" y="3986"/>
                    <a:pt x="3986" y="0"/>
                    <a:pt x="8903" y="0"/>
                  </a:cubicBezTo>
                  <a:cubicBezTo>
                    <a:pt x="13820" y="0"/>
                    <a:pt x="17806" y="3986"/>
                    <a:pt x="17806" y="890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3E9C16E-E8C0-44C7-B466-91F21AC46309}"/>
                </a:ext>
              </a:extLst>
            </p:cNvPr>
            <p:cNvSpPr/>
            <p:nvPr/>
          </p:nvSpPr>
          <p:spPr>
            <a:xfrm>
              <a:off x="2793674" y="3646914"/>
              <a:ext cx="59205" cy="112623"/>
            </a:xfrm>
            <a:custGeom>
              <a:avLst/>
              <a:gdLst>
                <a:gd name="connsiteX0" fmla="*/ 17806 w 59205"/>
                <a:gd name="connsiteY0" fmla="*/ 0 h 112623"/>
                <a:gd name="connsiteX1" fmla="*/ 0 w 59205"/>
                <a:gd name="connsiteY1" fmla="*/ 0 h 112623"/>
                <a:gd name="connsiteX2" fmla="*/ 0 w 59205"/>
                <a:gd name="connsiteY2" fmla="*/ 62321 h 112623"/>
                <a:gd name="connsiteX3" fmla="*/ 2671 w 59205"/>
                <a:gd name="connsiteY3" fmla="*/ 68553 h 112623"/>
                <a:gd name="connsiteX4" fmla="*/ 46741 w 59205"/>
                <a:gd name="connsiteY4" fmla="*/ 112623 h 112623"/>
                <a:gd name="connsiteX5" fmla="*/ 59205 w 59205"/>
                <a:gd name="connsiteY5" fmla="*/ 100159 h 112623"/>
                <a:gd name="connsiteX6" fmla="*/ 17806 w 59205"/>
                <a:gd name="connsiteY6" fmla="*/ 58760 h 112623"/>
                <a:gd name="connsiteX7" fmla="*/ 17806 w 59205"/>
                <a:gd name="connsiteY7" fmla="*/ 0 h 11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205" h="112623">
                  <a:moveTo>
                    <a:pt x="17806" y="0"/>
                  </a:moveTo>
                  <a:lnTo>
                    <a:pt x="0" y="0"/>
                  </a:lnTo>
                  <a:lnTo>
                    <a:pt x="0" y="62321"/>
                  </a:lnTo>
                  <a:cubicBezTo>
                    <a:pt x="0" y="64547"/>
                    <a:pt x="890" y="66773"/>
                    <a:pt x="2671" y="68553"/>
                  </a:cubicBezTo>
                  <a:lnTo>
                    <a:pt x="46741" y="112623"/>
                  </a:lnTo>
                  <a:lnTo>
                    <a:pt x="59205" y="100159"/>
                  </a:lnTo>
                  <a:lnTo>
                    <a:pt x="17806" y="58760"/>
                  </a:lnTo>
                  <a:lnTo>
                    <a:pt x="1780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9E02282-DC2F-4F77-8EBC-646C2C663419}"/>
                </a:ext>
              </a:extLst>
            </p:cNvPr>
            <p:cNvSpPr/>
            <p:nvPr/>
          </p:nvSpPr>
          <p:spPr>
            <a:xfrm>
              <a:off x="2651362" y="3517820"/>
              <a:ext cx="302968" cy="346975"/>
            </a:xfrm>
            <a:custGeom>
              <a:avLst/>
              <a:gdLst>
                <a:gd name="connsiteX0" fmla="*/ 151216 w 302968"/>
                <a:gd name="connsiteY0" fmla="*/ 320510 h 346975"/>
                <a:gd name="connsiteX1" fmla="*/ 26573 w 302968"/>
                <a:gd name="connsiteY1" fmla="*/ 195867 h 346975"/>
                <a:gd name="connsiteX2" fmla="*/ 151216 w 302968"/>
                <a:gd name="connsiteY2" fmla="*/ 71224 h 346975"/>
                <a:gd name="connsiteX3" fmla="*/ 275858 w 302968"/>
                <a:gd name="connsiteY3" fmla="*/ 195867 h 346975"/>
                <a:gd name="connsiteX4" fmla="*/ 151216 w 302968"/>
                <a:gd name="connsiteY4" fmla="*/ 320510 h 346975"/>
                <a:gd name="connsiteX5" fmla="*/ 151216 w 302968"/>
                <a:gd name="connsiteY5" fmla="*/ 320510 h 346975"/>
                <a:gd name="connsiteX6" fmla="*/ 256717 w 302968"/>
                <a:gd name="connsiteY6" fmla="*/ 87250 h 346975"/>
                <a:gd name="connsiteX7" fmla="*/ 270071 w 302968"/>
                <a:gd name="connsiteY7" fmla="*/ 73895 h 346975"/>
                <a:gd name="connsiteX8" fmla="*/ 269626 w 302968"/>
                <a:gd name="connsiteY8" fmla="*/ 55199 h 346975"/>
                <a:gd name="connsiteX9" fmla="*/ 250930 w 302968"/>
                <a:gd name="connsiteY9" fmla="*/ 54754 h 346975"/>
                <a:gd name="connsiteX10" fmla="*/ 235795 w 302968"/>
                <a:gd name="connsiteY10" fmla="*/ 70334 h 346975"/>
                <a:gd name="connsiteX11" fmla="*/ 164570 w 302968"/>
                <a:gd name="connsiteY11" fmla="*/ 45406 h 346975"/>
                <a:gd name="connsiteX12" fmla="*/ 164570 w 302968"/>
                <a:gd name="connsiteY12" fmla="*/ 26709 h 346975"/>
                <a:gd name="connsiteX13" fmla="*/ 204634 w 302968"/>
                <a:gd name="connsiteY13" fmla="*/ 26709 h 346975"/>
                <a:gd name="connsiteX14" fmla="*/ 204634 w 302968"/>
                <a:gd name="connsiteY14" fmla="*/ 0 h 346975"/>
                <a:gd name="connsiteX15" fmla="*/ 97797 w 302968"/>
                <a:gd name="connsiteY15" fmla="*/ 0 h 346975"/>
                <a:gd name="connsiteX16" fmla="*/ 97797 w 302968"/>
                <a:gd name="connsiteY16" fmla="*/ 26709 h 346975"/>
                <a:gd name="connsiteX17" fmla="*/ 137861 w 302968"/>
                <a:gd name="connsiteY17" fmla="*/ 26709 h 346975"/>
                <a:gd name="connsiteX18" fmla="*/ 137861 w 302968"/>
                <a:gd name="connsiteY18" fmla="*/ 44960 h 346975"/>
                <a:gd name="connsiteX19" fmla="*/ 1199 w 302968"/>
                <a:gd name="connsiteY19" fmla="*/ 176725 h 346975"/>
                <a:gd name="connsiteX20" fmla="*/ 100913 w 302968"/>
                <a:gd name="connsiteY20" fmla="*/ 338316 h 346975"/>
                <a:gd name="connsiteX21" fmla="*/ 280310 w 302968"/>
                <a:gd name="connsiteY21" fmla="*/ 275549 h 346975"/>
                <a:gd name="connsiteX22" fmla="*/ 256717 w 302968"/>
                <a:gd name="connsiteY22" fmla="*/ 87250 h 346975"/>
                <a:gd name="connsiteX23" fmla="*/ 256717 w 302968"/>
                <a:gd name="connsiteY23" fmla="*/ 87250 h 346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2968" h="346975">
                  <a:moveTo>
                    <a:pt x="151216" y="320510"/>
                  </a:moveTo>
                  <a:cubicBezTo>
                    <a:pt x="82217" y="320510"/>
                    <a:pt x="26573" y="264866"/>
                    <a:pt x="26573" y="195867"/>
                  </a:cubicBezTo>
                  <a:cubicBezTo>
                    <a:pt x="26573" y="126868"/>
                    <a:pt x="82217" y="71224"/>
                    <a:pt x="151216" y="71224"/>
                  </a:cubicBezTo>
                  <a:cubicBezTo>
                    <a:pt x="220214" y="71224"/>
                    <a:pt x="275858" y="126868"/>
                    <a:pt x="275858" y="195867"/>
                  </a:cubicBezTo>
                  <a:cubicBezTo>
                    <a:pt x="275858" y="264866"/>
                    <a:pt x="220214" y="320510"/>
                    <a:pt x="151216" y="320510"/>
                  </a:cubicBezTo>
                  <a:lnTo>
                    <a:pt x="151216" y="320510"/>
                  </a:lnTo>
                  <a:close/>
                  <a:moveTo>
                    <a:pt x="256717" y="87250"/>
                  </a:moveTo>
                  <a:lnTo>
                    <a:pt x="270071" y="73895"/>
                  </a:lnTo>
                  <a:cubicBezTo>
                    <a:pt x="274968" y="68553"/>
                    <a:pt x="274968" y="60541"/>
                    <a:pt x="269626" y="55199"/>
                  </a:cubicBezTo>
                  <a:cubicBezTo>
                    <a:pt x="264729" y="50302"/>
                    <a:pt x="256272" y="49857"/>
                    <a:pt x="250930" y="54754"/>
                  </a:cubicBezTo>
                  <a:lnTo>
                    <a:pt x="235795" y="70334"/>
                  </a:lnTo>
                  <a:cubicBezTo>
                    <a:pt x="214427" y="56089"/>
                    <a:pt x="189944" y="47186"/>
                    <a:pt x="164570" y="45406"/>
                  </a:cubicBezTo>
                  <a:lnTo>
                    <a:pt x="164570" y="26709"/>
                  </a:lnTo>
                  <a:lnTo>
                    <a:pt x="204634" y="26709"/>
                  </a:lnTo>
                  <a:lnTo>
                    <a:pt x="204634" y="0"/>
                  </a:lnTo>
                  <a:lnTo>
                    <a:pt x="97797" y="0"/>
                  </a:lnTo>
                  <a:lnTo>
                    <a:pt x="97797" y="26709"/>
                  </a:lnTo>
                  <a:lnTo>
                    <a:pt x="137861" y="26709"/>
                  </a:lnTo>
                  <a:lnTo>
                    <a:pt x="137861" y="44960"/>
                  </a:lnTo>
                  <a:cubicBezTo>
                    <a:pt x="67082" y="51192"/>
                    <a:pt x="10102" y="105946"/>
                    <a:pt x="1199" y="176725"/>
                  </a:cubicBezTo>
                  <a:cubicBezTo>
                    <a:pt x="-7704" y="247505"/>
                    <a:pt x="33695" y="314723"/>
                    <a:pt x="100913" y="338316"/>
                  </a:cubicBezTo>
                  <a:cubicBezTo>
                    <a:pt x="168131" y="361909"/>
                    <a:pt x="242472" y="336090"/>
                    <a:pt x="280310" y="275549"/>
                  </a:cubicBezTo>
                  <a:cubicBezTo>
                    <a:pt x="318148" y="215008"/>
                    <a:pt x="307464" y="136662"/>
                    <a:pt x="256717" y="87250"/>
                  </a:cubicBezTo>
                  <a:lnTo>
                    <a:pt x="256717" y="8725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11" descr="Database">
            <a:extLst>
              <a:ext uri="{FF2B5EF4-FFF2-40B4-BE49-F238E27FC236}">
                <a16:creationId xmlns:a16="http://schemas.microsoft.com/office/drawing/2014/main" id="{792B2794-9F24-4E3E-AA52-D7397375677C}"/>
              </a:ext>
            </a:extLst>
          </p:cNvPr>
          <p:cNvGrpSpPr/>
          <p:nvPr/>
        </p:nvGrpSpPr>
        <p:grpSpPr>
          <a:xfrm>
            <a:off x="3896520" y="3159605"/>
            <a:ext cx="249285" cy="338315"/>
            <a:chOff x="3896520" y="3159605"/>
            <a:chExt cx="249285" cy="338315"/>
          </a:xfrm>
          <a:solidFill>
            <a:srgbClr val="94DAF5"/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3C6712D-ED5C-4E75-882B-5CCF7ADF0EF3}"/>
                </a:ext>
              </a:extLst>
            </p:cNvPr>
            <p:cNvSpPr/>
            <p:nvPr/>
          </p:nvSpPr>
          <p:spPr>
            <a:xfrm>
              <a:off x="3896520" y="3159605"/>
              <a:ext cx="249285" cy="71224"/>
            </a:xfrm>
            <a:custGeom>
              <a:avLst/>
              <a:gdLst>
                <a:gd name="connsiteX0" fmla="*/ 249285 w 249285"/>
                <a:gd name="connsiteY0" fmla="*/ 35612 h 71224"/>
                <a:gd name="connsiteX1" fmla="*/ 124643 w 249285"/>
                <a:gd name="connsiteY1" fmla="*/ 71224 h 71224"/>
                <a:gd name="connsiteX2" fmla="*/ 0 w 249285"/>
                <a:gd name="connsiteY2" fmla="*/ 35612 h 71224"/>
                <a:gd name="connsiteX3" fmla="*/ 124643 w 249285"/>
                <a:gd name="connsiteY3" fmla="*/ 0 h 71224"/>
                <a:gd name="connsiteX4" fmla="*/ 249285 w 249285"/>
                <a:gd name="connsiteY4" fmla="*/ 35612 h 71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285" h="71224">
                  <a:moveTo>
                    <a:pt x="249285" y="35612"/>
                  </a:moveTo>
                  <a:cubicBezTo>
                    <a:pt x="249285" y="55280"/>
                    <a:pt x="193481" y="71224"/>
                    <a:pt x="124643" y="71224"/>
                  </a:cubicBezTo>
                  <a:cubicBezTo>
                    <a:pt x="55804" y="71224"/>
                    <a:pt x="0" y="55280"/>
                    <a:pt x="0" y="35612"/>
                  </a:cubicBezTo>
                  <a:cubicBezTo>
                    <a:pt x="0" y="15944"/>
                    <a:pt x="55804" y="0"/>
                    <a:pt x="124643" y="0"/>
                  </a:cubicBezTo>
                  <a:cubicBezTo>
                    <a:pt x="193481" y="0"/>
                    <a:pt x="249285" y="15944"/>
                    <a:pt x="249285" y="35612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C7CBE09-1CB2-499B-922E-40AD64C238A7}"/>
                </a:ext>
              </a:extLst>
            </p:cNvPr>
            <p:cNvSpPr/>
            <p:nvPr/>
          </p:nvSpPr>
          <p:spPr>
            <a:xfrm>
              <a:off x="3896520" y="3213023"/>
              <a:ext cx="249285" cy="106836"/>
            </a:xfrm>
            <a:custGeom>
              <a:avLst/>
              <a:gdLst>
                <a:gd name="connsiteX0" fmla="*/ 213673 w 249285"/>
                <a:gd name="connsiteY0" fmla="*/ 71224 h 106836"/>
                <a:gd name="connsiteX1" fmla="*/ 204770 w 249285"/>
                <a:gd name="connsiteY1" fmla="*/ 62321 h 106836"/>
                <a:gd name="connsiteX2" fmla="*/ 213673 w 249285"/>
                <a:gd name="connsiteY2" fmla="*/ 53418 h 106836"/>
                <a:gd name="connsiteX3" fmla="*/ 222576 w 249285"/>
                <a:gd name="connsiteY3" fmla="*/ 62321 h 106836"/>
                <a:gd name="connsiteX4" fmla="*/ 213673 w 249285"/>
                <a:gd name="connsiteY4" fmla="*/ 71224 h 106836"/>
                <a:gd name="connsiteX5" fmla="*/ 124643 w 249285"/>
                <a:gd name="connsiteY5" fmla="*/ 35612 h 106836"/>
                <a:gd name="connsiteX6" fmla="*/ 0 w 249285"/>
                <a:gd name="connsiteY6" fmla="*/ 0 h 106836"/>
                <a:gd name="connsiteX7" fmla="*/ 0 w 249285"/>
                <a:gd name="connsiteY7" fmla="*/ 71224 h 106836"/>
                <a:gd name="connsiteX8" fmla="*/ 124643 w 249285"/>
                <a:gd name="connsiteY8" fmla="*/ 106837 h 106836"/>
                <a:gd name="connsiteX9" fmla="*/ 249285 w 249285"/>
                <a:gd name="connsiteY9" fmla="*/ 71224 h 106836"/>
                <a:gd name="connsiteX10" fmla="*/ 249285 w 249285"/>
                <a:gd name="connsiteY10" fmla="*/ 0 h 106836"/>
                <a:gd name="connsiteX11" fmla="*/ 124643 w 249285"/>
                <a:gd name="connsiteY11" fmla="*/ 35612 h 10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9285" h="106836">
                  <a:moveTo>
                    <a:pt x="213673" y="71224"/>
                  </a:moveTo>
                  <a:cubicBezTo>
                    <a:pt x="208331" y="71224"/>
                    <a:pt x="204770" y="67663"/>
                    <a:pt x="204770" y="62321"/>
                  </a:cubicBezTo>
                  <a:cubicBezTo>
                    <a:pt x="204770" y="56979"/>
                    <a:pt x="208331" y="53418"/>
                    <a:pt x="213673" y="53418"/>
                  </a:cubicBezTo>
                  <a:cubicBezTo>
                    <a:pt x="219015" y="53418"/>
                    <a:pt x="222576" y="56979"/>
                    <a:pt x="222576" y="62321"/>
                  </a:cubicBezTo>
                  <a:cubicBezTo>
                    <a:pt x="222576" y="67663"/>
                    <a:pt x="219015" y="71224"/>
                    <a:pt x="213673" y="71224"/>
                  </a:cubicBezTo>
                  <a:close/>
                  <a:moveTo>
                    <a:pt x="124643" y="35612"/>
                  </a:moveTo>
                  <a:cubicBezTo>
                    <a:pt x="56089" y="35612"/>
                    <a:pt x="0" y="19587"/>
                    <a:pt x="0" y="0"/>
                  </a:cubicBezTo>
                  <a:lnTo>
                    <a:pt x="0" y="71224"/>
                  </a:lnTo>
                  <a:cubicBezTo>
                    <a:pt x="0" y="90811"/>
                    <a:pt x="56089" y="106837"/>
                    <a:pt x="124643" y="106837"/>
                  </a:cubicBezTo>
                  <a:cubicBezTo>
                    <a:pt x="193196" y="106837"/>
                    <a:pt x="249285" y="90811"/>
                    <a:pt x="249285" y="71224"/>
                  </a:cubicBezTo>
                  <a:lnTo>
                    <a:pt x="249285" y="0"/>
                  </a:lnTo>
                  <a:cubicBezTo>
                    <a:pt x="249285" y="19587"/>
                    <a:pt x="193196" y="35612"/>
                    <a:pt x="124643" y="35612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E3E9E5E-FBE1-4CBD-8C8B-68211832F046}"/>
                </a:ext>
              </a:extLst>
            </p:cNvPr>
            <p:cNvSpPr/>
            <p:nvPr/>
          </p:nvSpPr>
          <p:spPr>
            <a:xfrm>
              <a:off x="3896520" y="3302053"/>
              <a:ext cx="249285" cy="106836"/>
            </a:xfrm>
            <a:custGeom>
              <a:avLst/>
              <a:gdLst>
                <a:gd name="connsiteX0" fmla="*/ 213673 w 249285"/>
                <a:gd name="connsiteY0" fmla="*/ 71224 h 106836"/>
                <a:gd name="connsiteX1" fmla="*/ 204770 w 249285"/>
                <a:gd name="connsiteY1" fmla="*/ 62321 h 106836"/>
                <a:gd name="connsiteX2" fmla="*/ 213673 w 249285"/>
                <a:gd name="connsiteY2" fmla="*/ 53418 h 106836"/>
                <a:gd name="connsiteX3" fmla="*/ 222576 w 249285"/>
                <a:gd name="connsiteY3" fmla="*/ 62321 h 106836"/>
                <a:gd name="connsiteX4" fmla="*/ 213673 w 249285"/>
                <a:gd name="connsiteY4" fmla="*/ 71224 h 106836"/>
                <a:gd name="connsiteX5" fmla="*/ 124643 w 249285"/>
                <a:gd name="connsiteY5" fmla="*/ 35612 h 106836"/>
                <a:gd name="connsiteX6" fmla="*/ 0 w 249285"/>
                <a:gd name="connsiteY6" fmla="*/ 0 h 106836"/>
                <a:gd name="connsiteX7" fmla="*/ 0 w 249285"/>
                <a:gd name="connsiteY7" fmla="*/ 71224 h 106836"/>
                <a:gd name="connsiteX8" fmla="*/ 124643 w 249285"/>
                <a:gd name="connsiteY8" fmla="*/ 106837 h 106836"/>
                <a:gd name="connsiteX9" fmla="*/ 249285 w 249285"/>
                <a:gd name="connsiteY9" fmla="*/ 71224 h 106836"/>
                <a:gd name="connsiteX10" fmla="*/ 249285 w 249285"/>
                <a:gd name="connsiteY10" fmla="*/ 0 h 106836"/>
                <a:gd name="connsiteX11" fmla="*/ 124643 w 249285"/>
                <a:gd name="connsiteY11" fmla="*/ 35612 h 10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9285" h="106836">
                  <a:moveTo>
                    <a:pt x="213673" y="71224"/>
                  </a:moveTo>
                  <a:cubicBezTo>
                    <a:pt x="208331" y="71224"/>
                    <a:pt x="204770" y="67663"/>
                    <a:pt x="204770" y="62321"/>
                  </a:cubicBezTo>
                  <a:cubicBezTo>
                    <a:pt x="204770" y="56979"/>
                    <a:pt x="208331" y="53418"/>
                    <a:pt x="213673" y="53418"/>
                  </a:cubicBezTo>
                  <a:cubicBezTo>
                    <a:pt x="219015" y="53418"/>
                    <a:pt x="222576" y="56979"/>
                    <a:pt x="222576" y="62321"/>
                  </a:cubicBezTo>
                  <a:cubicBezTo>
                    <a:pt x="222576" y="67663"/>
                    <a:pt x="219015" y="71224"/>
                    <a:pt x="213673" y="71224"/>
                  </a:cubicBezTo>
                  <a:close/>
                  <a:moveTo>
                    <a:pt x="124643" y="35612"/>
                  </a:moveTo>
                  <a:cubicBezTo>
                    <a:pt x="56089" y="35612"/>
                    <a:pt x="0" y="19587"/>
                    <a:pt x="0" y="0"/>
                  </a:cubicBezTo>
                  <a:lnTo>
                    <a:pt x="0" y="71224"/>
                  </a:lnTo>
                  <a:cubicBezTo>
                    <a:pt x="0" y="90811"/>
                    <a:pt x="56089" y="106837"/>
                    <a:pt x="124643" y="106837"/>
                  </a:cubicBezTo>
                  <a:cubicBezTo>
                    <a:pt x="193196" y="106837"/>
                    <a:pt x="249285" y="90811"/>
                    <a:pt x="249285" y="71224"/>
                  </a:cubicBezTo>
                  <a:lnTo>
                    <a:pt x="249285" y="0"/>
                  </a:lnTo>
                  <a:cubicBezTo>
                    <a:pt x="249285" y="19587"/>
                    <a:pt x="193196" y="35612"/>
                    <a:pt x="124643" y="35612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EFA7A3E-799F-4EEF-A839-EB1F0AAB3638}"/>
                </a:ext>
              </a:extLst>
            </p:cNvPr>
            <p:cNvSpPr/>
            <p:nvPr/>
          </p:nvSpPr>
          <p:spPr>
            <a:xfrm>
              <a:off x="3896520" y="3391084"/>
              <a:ext cx="249285" cy="106836"/>
            </a:xfrm>
            <a:custGeom>
              <a:avLst/>
              <a:gdLst>
                <a:gd name="connsiteX0" fmla="*/ 213673 w 249285"/>
                <a:gd name="connsiteY0" fmla="*/ 71224 h 106836"/>
                <a:gd name="connsiteX1" fmla="*/ 204770 w 249285"/>
                <a:gd name="connsiteY1" fmla="*/ 62321 h 106836"/>
                <a:gd name="connsiteX2" fmla="*/ 213673 w 249285"/>
                <a:gd name="connsiteY2" fmla="*/ 53418 h 106836"/>
                <a:gd name="connsiteX3" fmla="*/ 222576 w 249285"/>
                <a:gd name="connsiteY3" fmla="*/ 62321 h 106836"/>
                <a:gd name="connsiteX4" fmla="*/ 213673 w 249285"/>
                <a:gd name="connsiteY4" fmla="*/ 71224 h 106836"/>
                <a:gd name="connsiteX5" fmla="*/ 124643 w 249285"/>
                <a:gd name="connsiteY5" fmla="*/ 35612 h 106836"/>
                <a:gd name="connsiteX6" fmla="*/ 0 w 249285"/>
                <a:gd name="connsiteY6" fmla="*/ 0 h 106836"/>
                <a:gd name="connsiteX7" fmla="*/ 0 w 249285"/>
                <a:gd name="connsiteY7" fmla="*/ 71224 h 106836"/>
                <a:gd name="connsiteX8" fmla="*/ 124643 w 249285"/>
                <a:gd name="connsiteY8" fmla="*/ 106837 h 106836"/>
                <a:gd name="connsiteX9" fmla="*/ 249285 w 249285"/>
                <a:gd name="connsiteY9" fmla="*/ 71224 h 106836"/>
                <a:gd name="connsiteX10" fmla="*/ 249285 w 249285"/>
                <a:gd name="connsiteY10" fmla="*/ 0 h 106836"/>
                <a:gd name="connsiteX11" fmla="*/ 124643 w 249285"/>
                <a:gd name="connsiteY11" fmla="*/ 35612 h 10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9285" h="106836">
                  <a:moveTo>
                    <a:pt x="213673" y="71224"/>
                  </a:moveTo>
                  <a:cubicBezTo>
                    <a:pt x="208331" y="71224"/>
                    <a:pt x="204770" y="67663"/>
                    <a:pt x="204770" y="62321"/>
                  </a:cubicBezTo>
                  <a:cubicBezTo>
                    <a:pt x="204770" y="56979"/>
                    <a:pt x="208331" y="53418"/>
                    <a:pt x="213673" y="53418"/>
                  </a:cubicBezTo>
                  <a:cubicBezTo>
                    <a:pt x="219015" y="53418"/>
                    <a:pt x="222576" y="56979"/>
                    <a:pt x="222576" y="62321"/>
                  </a:cubicBezTo>
                  <a:cubicBezTo>
                    <a:pt x="222576" y="67663"/>
                    <a:pt x="219015" y="71224"/>
                    <a:pt x="213673" y="71224"/>
                  </a:cubicBezTo>
                  <a:close/>
                  <a:moveTo>
                    <a:pt x="124643" y="35612"/>
                  </a:moveTo>
                  <a:cubicBezTo>
                    <a:pt x="56089" y="35612"/>
                    <a:pt x="0" y="19587"/>
                    <a:pt x="0" y="0"/>
                  </a:cubicBezTo>
                  <a:lnTo>
                    <a:pt x="0" y="71224"/>
                  </a:lnTo>
                  <a:cubicBezTo>
                    <a:pt x="0" y="90811"/>
                    <a:pt x="56089" y="106837"/>
                    <a:pt x="124643" y="106837"/>
                  </a:cubicBezTo>
                  <a:cubicBezTo>
                    <a:pt x="193196" y="106837"/>
                    <a:pt x="249285" y="90811"/>
                    <a:pt x="249285" y="71224"/>
                  </a:cubicBezTo>
                  <a:lnTo>
                    <a:pt x="249285" y="0"/>
                  </a:lnTo>
                  <a:cubicBezTo>
                    <a:pt x="249285" y="19587"/>
                    <a:pt x="193196" y="35612"/>
                    <a:pt x="124643" y="35612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9" descr="Bullseye">
            <a:extLst>
              <a:ext uri="{FF2B5EF4-FFF2-40B4-BE49-F238E27FC236}">
                <a16:creationId xmlns:a16="http://schemas.microsoft.com/office/drawing/2014/main" id="{AF27C9B1-86A1-4E5D-8BC2-E997804F9FDD}"/>
              </a:ext>
            </a:extLst>
          </p:cNvPr>
          <p:cNvGrpSpPr/>
          <p:nvPr/>
        </p:nvGrpSpPr>
        <p:grpSpPr>
          <a:xfrm>
            <a:off x="5044717" y="2738345"/>
            <a:ext cx="427346" cy="427346"/>
            <a:chOff x="5044717" y="2738345"/>
            <a:chExt cx="427346" cy="427346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399C0F4-ED1D-4E77-84D9-80ABF9140115}"/>
                </a:ext>
              </a:extLst>
            </p:cNvPr>
            <p:cNvSpPr/>
            <p:nvPr/>
          </p:nvSpPr>
          <p:spPr>
            <a:xfrm>
              <a:off x="5206752" y="2776182"/>
              <a:ext cx="227472" cy="227027"/>
            </a:xfrm>
            <a:custGeom>
              <a:avLst/>
              <a:gdLst>
                <a:gd name="connsiteX0" fmla="*/ 187409 w 227472"/>
                <a:gd name="connsiteY0" fmla="*/ 40064 h 227027"/>
                <a:gd name="connsiteX1" fmla="*/ 182958 w 227472"/>
                <a:gd name="connsiteY1" fmla="*/ 0 h 227027"/>
                <a:gd name="connsiteX2" fmla="*/ 133991 w 227472"/>
                <a:gd name="connsiteY2" fmla="*/ 48967 h 227027"/>
                <a:gd name="connsiteX3" fmla="*/ 136662 w 227472"/>
                <a:gd name="connsiteY3" fmla="*/ 72115 h 227027"/>
                <a:gd name="connsiteX4" fmla="*/ 65437 w 227472"/>
                <a:gd name="connsiteY4" fmla="*/ 143339 h 227027"/>
                <a:gd name="connsiteX5" fmla="*/ 44515 w 227472"/>
                <a:gd name="connsiteY5" fmla="*/ 137997 h 227027"/>
                <a:gd name="connsiteX6" fmla="*/ 0 w 227472"/>
                <a:gd name="connsiteY6" fmla="*/ 182512 h 227027"/>
                <a:gd name="connsiteX7" fmla="*/ 44515 w 227472"/>
                <a:gd name="connsiteY7" fmla="*/ 227028 h 227027"/>
                <a:gd name="connsiteX8" fmla="*/ 89030 w 227472"/>
                <a:gd name="connsiteY8" fmla="*/ 182512 h 227027"/>
                <a:gd name="connsiteX9" fmla="*/ 84134 w 227472"/>
                <a:gd name="connsiteY9" fmla="*/ 162035 h 227027"/>
                <a:gd name="connsiteX10" fmla="*/ 155358 w 227472"/>
                <a:gd name="connsiteY10" fmla="*/ 90811 h 227027"/>
                <a:gd name="connsiteX11" fmla="*/ 178506 w 227472"/>
                <a:gd name="connsiteY11" fmla="*/ 93482 h 227027"/>
                <a:gd name="connsiteX12" fmla="*/ 227473 w 227472"/>
                <a:gd name="connsiteY12" fmla="*/ 44515 h 227027"/>
                <a:gd name="connsiteX13" fmla="*/ 187409 w 227472"/>
                <a:gd name="connsiteY13" fmla="*/ 40064 h 227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7472" h="227027">
                  <a:moveTo>
                    <a:pt x="187409" y="40064"/>
                  </a:moveTo>
                  <a:lnTo>
                    <a:pt x="182958" y="0"/>
                  </a:lnTo>
                  <a:lnTo>
                    <a:pt x="133991" y="48967"/>
                  </a:lnTo>
                  <a:lnTo>
                    <a:pt x="136662" y="72115"/>
                  </a:lnTo>
                  <a:lnTo>
                    <a:pt x="65437" y="143339"/>
                  </a:lnTo>
                  <a:cubicBezTo>
                    <a:pt x="59205" y="140223"/>
                    <a:pt x="52083" y="137997"/>
                    <a:pt x="44515" y="137997"/>
                  </a:cubicBezTo>
                  <a:cubicBezTo>
                    <a:pt x="20032" y="137997"/>
                    <a:pt x="0" y="158029"/>
                    <a:pt x="0" y="182512"/>
                  </a:cubicBezTo>
                  <a:cubicBezTo>
                    <a:pt x="0" y="206996"/>
                    <a:pt x="20032" y="227028"/>
                    <a:pt x="44515" y="227028"/>
                  </a:cubicBezTo>
                  <a:cubicBezTo>
                    <a:pt x="68999" y="227028"/>
                    <a:pt x="89030" y="206996"/>
                    <a:pt x="89030" y="182512"/>
                  </a:cubicBezTo>
                  <a:cubicBezTo>
                    <a:pt x="89030" y="174945"/>
                    <a:pt x="87250" y="168267"/>
                    <a:pt x="84134" y="162035"/>
                  </a:cubicBezTo>
                  <a:lnTo>
                    <a:pt x="155358" y="90811"/>
                  </a:lnTo>
                  <a:lnTo>
                    <a:pt x="178506" y="93482"/>
                  </a:lnTo>
                  <a:lnTo>
                    <a:pt x="227473" y="44515"/>
                  </a:lnTo>
                  <a:lnTo>
                    <a:pt x="187409" y="40064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643FDD9-F3F6-4C2D-AFAC-19C191DAF1CB}"/>
                </a:ext>
              </a:extLst>
            </p:cNvPr>
            <p:cNvSpPr/>
            <p:nvPr/>
          </p:nvSpPr>
          <p:spPr>
            <a:xfrm>
              <a:off x="5082554" y="2789537"/>
              <a:ext cx="338315" cy="338315"/>
            </a:xfrm>
            <a:custGeom>
              <a:avLst/>
              <a:gdLst>
                <a:gd name="connsiteX0" fmla="*/ 315168 w 338315"/>
                <a:gd name="connsiteY0" fmla="*/ 92592 h 338315"/>
                <a:gd name="connsiteX1" fmla="*/ 309381 w 338315"/>
                <a:gd name="connsiteY1" fmla="*/ 98824 h 338315"/>
                <a:gd name="connsiteX2" fmla="*/ 300923 w 338315"/>
                <a:gd name="connsiteY2" fmla="*/ 97933 h 338315"/>
                <a:gd name="connsiteX3" fmla="*/ 291575 w 338315"/>
                <a:gd name="connsiteY3" fmla="*/ 96598 h 338315"/>
                <a:gd name="connsiteX4" fmla="*/ 311606 w 338315"/>
                <a:gd name="connsiteY4" fmla="*/ 169158 h 338315"/>
                <a:gd name="connsiteX5" fmla="*/ 169158 w 338315"/>
                <a:gd name="connsiteY5" fmla="*/ 311606 h 338315"/>
                <a:gd name="connsiteX6" fmla="*/ 26709 w 338315"/>
                <a:gd name="connsiteY6" fmla="*/ 169158 h 338315"/>
                <a:gd name="connsiteX7" fmla="*/ 169158 w 338315"/>
                <a:gd name="connsiteY7" fmla="*/ 26709 h 338315"/>
                <a:gd name="connsiteX8" fmla="*/ 241718 w 338315"/>
                <a:gd name="connsiteY8" fmla="*/ 46741 h 338315"/>
                <a:gd name="connsiteX9" fmla="*/ 240827 w 338315"/>
                <a:gd name="connsiteY9" fmla="*/ 37838 h 338315"/>
                <a:gd name="connsiteX10" fmla="*/ 239492 w 338315"/>
                <a:gd name="connsiteY10" fmla="*/ 28935 h 338315"/>
                <a:gd name="connsiteX11" fmla="*/ 245724 w 338315"/>
                <a:gd name="connsiteY11" fmla="*/ 22703 h 338315"/>
                <a:gd name="connsiteX12" fmla="*/ 248840 w 338315"/>
                <a:gd name="connsiteY12" fmla="*/ 19587 h 338315"/>
                <a:gd name="connsiteX13" fmla="*/ 169158 w 338315"/>
                <a:gd name="connsiteY13" fmla="*/ 0 h 338315"/>
                <a:gd name="connsiteX14" fmla="*/ 0 w 338315"/>
                <a:gd name="connsiteY14" fmla="*/ 169158 h 338315"/>
                <a:gd name="connsiteX15" fmla="*/ 169158 w 338315"/>
                <a:gd name="connsiteY15" fmla="*/ 338316 h 338315"/>
                <a:gd name="connsiteX16" fmla="*/ 338316 w 338315"/>
                <a:gd name="connsiteY16" fmla="*/ 169158 h 338315"/>
                <a:gd name="connsiteX17" fmla="*/ 318284 w 338315"/>
                <a:gd name="connsiteY17" fmla="*/ 89921 h 338315"/>
                <a:gd name="connsiteX18" fmla="*/ 315168 w 338315"/>
                <a:gd name="connsiteY18" fmla="*/ 92592 h 338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38315" h="338315">
                  <a:moveTo>
                    <a:pt x="315168" y="92592"/>
                  </a:moveTo>
                  <a:lnTo>
                    <a:pt x="309381" y="98824"/>
                  </a:lnTo>
                  <a:lnTo>
                    <a:pt x="300923" y="97933"/>
                  </a:lnTo>
                  <a:lnTo>
                    <a:pt x="291575" y="96598"/>
                  </a:lnTo>
                  <a:cubicBezTo>
                    <a:pt x="304039" y="117965"/>
                    <a:pt x="311606" y="142449"/>
                    <a:pt x="311606" y="169158"/>
                  </a:cubicBezTo>
                  <a:cubicBezTo>
                    <a:pt x="311606" y="247505"/>
                    <a:pt x="247505" y="311606"/>
                    <a:pt x="169158" y="311606"/>
                  </a:cubicBezTo>
                  <a:cubicBezTo>
                    <a:pt x="90811" y="311606"/>
                    <a:pt x="26709" y="247505"/>
                    <a:pt x="26709" y="169158"/>
                  </a:cubicBezTo>
                  <a:cubicBezTo>
                    <a:pt x="26709" y="90811"/>
                    <a:pt x="90811" y="26709"/>
                    <a:pt x="169158" y="26709"/>
                  </a:cubicBezTo>
                  <a:cubicBezTo>
                    <a:pt x="195422" y="26709"/>
                    <a:pt x="220350" y="33832"/>
                    <a:pt x="241718" y="46741"/>
                  </a:cubicBezTo>
                  <a:lnTo>
                    <a:pt x="240827" y="37838"/>
                  </a:lnTo>
                  <a:lnTo>
                    <a:pt x="239492" y="28935"/>
                  </a:lnTo>
                  <a:lnTo>
                    <a:pt x="245724" y="22703"/>
                  </a:lnTo>
                  <a:lnTo>
                    <a:pt x="248840" y="19587"/>
                  </a:lnTo>
                  <a:cubicBezTo>
                    <a:pt x="224802" y="7122"/>
                    <a:pt x="198093" y="0"/>
                    <a:pt x="169158" y="0"/>
                  </a:cubicBezTo>
                  <a:cubicBezTo>
                    <a:pt x="75676" y="0"/>
                    <a:pt x="0" y="75676"/>
                    <a:pt x="0" y="169158"/>
                  </a:cubicBezTo>
                  <a:cubicBezTo>
                    <a:pt x="0" y="262640"/>
                    <a:pt x="75676" y="338316"/>
                    <a:pt x="169158" y="338316"/>
                  </a:cubicBezTo>
                  <a:cubicBezTo>
                    <a:pt x="262640" y="338316"/>
                    <a:pt x="338316" y="262640"/>
                    <a:pt x="338316" y="169158"/>
                  </a:cubicBezTo>
                  <a:cubicBezTo>
                    <a:pt x="338316" y="140223"/>
                    <a:pt x="331193" y="113514"/>
                    <a:pt x="318284" y="89921"/>
                  </a:cubicBezTo>
                  <a:lnTo>
                    <a:pt x="315168" y="92592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329EC6B-01D7-45EA-B475-D14F0CCDEE6C}"/>
                </a:ext>
              </a:extLst>
            </p:cNvPr>
            <p:cNvSpPr/>
            <p:nvPr/>
          </p:nvSpPr>
          <p:spPr>
            <a:xfrm>
              <a:off x="5144876" y="2851858"/>
              <a:ext cx="213673" cy="213673"/>
            </a:xfrm>
            <a:custGeom>
              <a:avLst/>
              <a:gdLst>
                <a:gd name="connsiteX0" fmla="*/ 181177 w 213673"/>
                <a:gd name="connsiteY0" fmla="*/ 76566 h 213673"/>
                <a:gd name="connsiteX1" fmla="*/ 186964 w 213673"/>
                <a:gd name="connsiteY1" fmla="*/ 106837 h 213673"/>
                <a:gd name="connsiteX2" fmla="*/ 106837 w 213673"/>
                <a:gd name="connsiteY2" fmla="*/ 186964 h 213673"/>
                <a:gd name="connsiteX3" fmla="*/ 26709 w 213673"/>
                <a:gd name="connsiteY3" fmla="*/ 106837 h 213673"/>
                <a:gd name="connsiteX4" fmla="*/ 106837 w 213673"/>
                <a:gd name="connsiteY4" fmla="*/ 26709 h 213673"/>
                <a:gd name="connsiteX5" fmla="*/ 137107 w 213673"/>
                <a:gd name="connsiteY5" fmla="*/ 32496 h 213673"/>
                <a:gd name="connsiteX6" fmla="*/ 157139 w 213673"/>
                <a:gd name="connsiteY6" fmla="*/ 12464 h 213673"/>
                <a:gd name="connsiteX7" fmla="*/ 106837 w 213673"/>
                <a:gd name="connsiteY7" fmla="*/ 0 h 213673"/>
                <a:gd name="connsiteX8" fmla="*/ 0 w 213673"/>
                <a:gd name="connsiteY8" fmla="*/ 106837 h 213673"/>
                <a:gd name="connsiteX9" fmla="*/ 106837 w 213673"/>
                <a:gd name="connsiteY9" fmla="*/ 213673 h 213673"/>
                <a:gd name="connsiteX10" fmla="*/ 213673 w 213673"/>
                <a:gd name="connsiteY10" fmla="*/ 106837 h 213673"/>
                <a:gd name="connsiteX11" fmla="*/ 201209 w 213673"/>
                <a:gd name="connsiteY11" fmla="*/ 56534 h 213673"/>
                <a:gd name="connsiteX12" fmla="*/ 181177 w 213673"/>
                <a:gd name="connsiteY12" fmla="*/ 76566 h 213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3673" h="213673">
                  <a:moveTo>
                    <a:pt x="181177" y="76566"/>
                  </a:moveTo>
                  <a:cubicBezTo>
                    <a:pt x="185183" y="85914"/>
                    <a:pt x="186964" y="96153"/>
                    <a:pt x="186964" y="106837"/>
                  </a:cubicBezTo>
                  <a:cubicBezTo>
                    <a:pt x="186964" y="150907"/>
                    <a:pt x="150907" y="186964"/>
                    <a:pt x="106837" y="186964"/>
                  </a:cubicBezTo>
                  <a:cubicBezTo>
                    <a:pt x="62766" y="186964"/>
                    <a:pt x="26709" y="150907"/>
                    <a:pt x="26709" y="106837"/>
                  </a:cubicBezTo>
                  <a:cubicBezTo>
                    <a:pt x="26709" y="62766"/>
                    <a:pt x="62766" y="26709"/>
                    <a:pt x="106837" y="26709"/>
                  </a:cubicBezTo>
                  <a:cubicBezTo>
                    <a:pt x="117520" y="26709"/>
                    <a:pt x="127759" y="28935"/>
                    <a:pt x="137107" y="32496"/>
                  </a:cubicBezTo>
                  <a:lnTo>
                    <a:pt x="157139" y="12464"/>
                  </a:lnTo>
                  <a:cubicBezTo>
                    <a:pt x="142004" y="4452"/>
                    <a:pt x="125088" y="0"/>
                    <a:pt x="106837" y="0"/>
                  </a:cubicBezTo>
                  <a:cubicBezTo>
                    <a:pt x="48076" y="0"/>
                    <a:pt x="0" y="48076"/>
                    <a:pt x="0" y="106837"/>
                  </a:cubicBezTo>
                  <a:cubicBezTo>
                    <a:pt x="0" y="165597"/>
                    <a:pt x="48076" y="213673"/>
                    <a:pt x="106837" y="213673"/>
                  </a:cubicBezTo>
                  <a:cubicBezTo>
                    <a:pt x="165597" y="213673"/>
                    <a:pt x="213673" y="165597"/>
                    <a:pt x="213673" y="106837"/>
                  </a:cubicBezTo>
                  <a:cubicBezTo>
                    <a:pt x="213673" y="88585"/>
                    <a:pt x="209221" y="71669"/>
                    <a:pt x="201209" y="56534"/>
                  </a:cubicBezTo>
                  <a:lnTo>
                    <a:pt x="181177" y="7656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5" descr="Gears">
            <a:extLst>
              <a:ext uri="{FF2B5EF4-FFF2-40B4-BE49-F238E27FC236}">
                <a16:creationId xmlns:a16="http://schemas.microsoft.com/office/drawing/2014/main" id="{098378CB-0E05-48B6-BBBA-5CCCD79F1904}"/>
              </a:ext>
            </a:extLst>
          </p:cNvPr>
          <p:cNvGrpSpPr/>
          <p:nvPr/>
        </p:nvGrpSpPr>
        <p:grpSpPr>
          <a:xfrm>
            <a:off x="6354284" y="2397012"/>
            <a:ext cx="290239" cy="351225"/>
            <a:chOff x="6354284" y="2397012"/>
            <a:chExt cx="290239" cy="351225"/>
          </a:xfrm>
          <a:solidFill>
            <a:srgbClr val="7A9CC4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BFBDA30-33BC-4CA6-A39A-2431CA4D76F0}"/>
                </a:ext>
              </a:extLst>
            </p:cNvPr>
            <p:cNvSpPr/>
            <p:nvPr/>
          </p:nvSpPr>
          <p:spPr>
            <a:xfrm>
              <a:off x="6454888" y="2397012"/>
              <a:ext cx="189634" cy="189189"/>
            </a:xfrm>
            <a:custGeom>
              <a:avLst/>
              <a:gdLst>
                <a:gd name="connsiteX0" fmla="*/ 94817 w 189634"/>
                <a:gd name="connsiteY0" fmla="*/ 128204 h 189189"/>
                <a:gd name="connsiteX1" fmla="*/ 61431 w 189634"/>
                <a:gd name="connsiteY1" fmla="*/ 94817 h 189189"/>
                <a:gd name="connsiteX2" fmla="*/ 94817 w 189634"/>
                <a:gd name="connsiteY2" fmla="*/ 61431 h 189189"/>
                <a:gd name="connsiteX3" fmla="*/ 128204 w 189634"/>
                <a:gd name="connsiteY3" fmla="*/ 94817 h 189189"/>
                <a:gd name="connsiteX4" fmla="*/ 94817 w 189634"/>
                <a:gd name="connsiteY4" fmla="*/ 128204 h 189189"/>
                <a:gd name="connsiteX5" fmla="*/ 170048 w 189634"/>
                <a:gd name="connsiteY5" fmla="*/ 73895 h 189189"/>
                <a:gd name="connsiteX6" fmla="*/ 162926 w 189634"/>
                <a:gd name="connsiteY6" fmla="*/ 56534 h 189189"/>
                <a:gd name="connsiteX7" fmla="*/ 170048 w 189634"/>
                <a:gd name="connsiteY7" fmla="*/ 35612 h 189189"/>
                <a:gd name="connsiteX8" fmla="*/ 154023 w 189634"/>
                <a:gd name="connsiteY8" fmla="*/ 19587 h 189189"/>
                <a:gd name="connsiteX9" fmla="*/ 133100 w 189634"/>
                <a:gd name="connsiteY9" fmla="*/ 26709 h 189189"/>
                <a:gd name="connsiteX10" fmla="*/ 115740 w 189634"/>
                <a:gd name="connsiteY10" fmla="*/ 19587 h 189189"/>
                <a:gd name="connsiteX11" fmla="*/ 105946 w 189634"/>
                <a:gd name="connsiteY11" fmla="*/ 0 h 189189"/>
                <a:gd name="connsiteX12" fmla="*/ 83689 w 189634"/>
                <a:gd name="connsiteY12" fmla="*/ 0 h 189189"/>
                <a:gd name="connsiteX13" fmla="*/ 73895 w 189634"/>
                <a:gd name="connsiteY13" fmla="*/ 19587 h 189189"/>
                <a:gd name="connsiteX14" fmla="*/ 56534 w 189634"/>
                <a:gd name="connsiteY14" fmla="*/ 26709 h 189189"/>
                <a:gd name="connsiteX15" fmla="*/ 35612 w 189634"/>
                <a:gd name="connsiteY15" fmla="*/ 19587 h 189189"/>
                <a:gd name="connsiteX16" fmla="*/ 19587 w 189634"/>
                <a:gd name="connsiteY16" fmla="*/ 35612 h 189189"/>
                <a:gd name="connsiteX17" fmla="*/ 26709 w 189634"/>
                <a:gd name="connsiteY17" fmla="*/ 56534 h 189189"/>
                <a:gd name="connsiteX18" fmla="*/ 19587 w 189634"/>
                <a:gd name="connsiteY18" fmla="*/ 73895 h 189189"/>
                <a:gd name="connsiteX19" fmla="*/ 0 w 189634"/>
                <a:gd name="connsiteY19" fmla="*/ 83689 h 189189"/>
                <a:gd name="connsiteX20" fmla="*/ 0 w 189634"/>
                <a:gd name="connsiteY20" fmla="*/ 105946 h 189189"/>
                <a:gd name="connsiteX21" fmla="*/ 19587 w 189634"/>
                <a:gd name="connsiteY21" fmla="*/ 115740 h 189189"/>
                <a:gd name="connsiteX22" fmla="*/ 26709 w 189634"/>
                <a:gd name="connsiteY22" fmla="*/ 133100 h 189189"/>
                <a:gd name="connsiteX23" fmla="*/ 19587 w 189634"/>
                <a:gd name="connsiteY23" fmla="*/ 154023 h 189189"/>
                <a:gd name="connsiteX24" fmla="*/ 35167 w 189634"/>
                <a:gd name="connsiteY24" fmla="*/ 169603 h 189189"/>
                <a:gd name="connsiteX25" fmla="*/ 56089 w 189634"/>
                <a:gd name="connsiteY25" fmla="*/ 162481 h 189189"/>
                <a:gd name="connsiteX26" fmla="*/ 73450 w 189634"/>
                <a:gd name="connsiteY26" fmla="*/ 169603 h 189189"/>
                <a:gd name="connsiteX27" fmla="*/ 83243 w 189634"/>
                <a:gd name="connsiteY27" fmla="*/ 189190 h 189189"/>
                <a:gd name="connsiteX28" fmla="*/ 105501 w 189634"/>
                <a:gd name="connsiteY28" fmla="*/ 189190 h 189189"/>
                <a:gd name="connsiteX29" fmla="*/ 115294 w 189634"/>
                <a:gd name="connsiteY29" fmla="*/ 169603 h 189189"/>
                <a:gd name="connsiteX30" fmla="*/ 132655 w 189634"/>
                <a:gd name="connsiteY30" fmla="*/ 162481 h 189189"/>
                <a:gd name="connsiteX31" fmla="*/ 153577 w 189634"/>
                <a:gd name="connsiteY31" fmla="*/ 169603 h 189189"/>
                <a:gd name="connsiteX32" fmla="*/ 169603 w 189634"/>
                <a:gd name="connsiteY32" fmla="*/ 154023 h 189189"/>
                <a:gd name="connsiteX33" fmla="*/ 162481 w 189634"/>
                <a:gd name="connsiteY33" fmla="*/ 133100 h 189189"/>
                <a:gd name="connsiteX34" fmla="*/ 170048 w 189634"/>
                <a:gd name="connsiteY34" fmla="*/ 115740 h 189189"/>
                <a:gd name="connsiteX35" fmla="*/ 189635 w 189634"/>
                <a:gd name="connsiteY35" fmla="*/ 105946 h 189189"/>
                <a:gd name="connsiteX36" fmla="*/ 189635 w 189634"/>
                <a:gd name="connsiteY36" fmla="*/ 83689 h 189189"/>
                <a:gd name="connsiteX37" fmla="*/ 170048 w 189634"/>
                <a:gd name="connsiteY37" fmla="*/ 73895 h 189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89634" h="189189">
                  <a:moveTo>
                    <a:pt x="94817" y="128204"/>
                  </a:moveTo>
                  <a:cubicBezTo>
                    <a:pt x="76121" y="128204"/>
                    <a:pt x="61431" y="113069"/>
                    <a:pt x="61431" y="94817"/>
                  </a:cubicBezTo>
                  <a:cubicBezTo>
                    <a:pt x="61431" y="76566"/>
                    <a:pt x="76566" y="61431"/>
                    <a:pt x="94817" y="61431"/>
                  </a:cubicBezTo>
                  <a:cubicBezTo>
                    <a:pt x="113514" y="61431"/>
                    <a:pt x="128204" y="76566"/>
                    <a:pt x="128204" y="94817"/>
                  </a:cubicBezTo>
                  <a:cubicBezTo>
                    <a:pt x="128204" y="113069"/>
                    <a:pt x="113069" y="128204"/>
                    <a:pt x="94817" y="128204"/>
                  </a:cubicBezTo>
                  <a:close/>
                  <a:moveTo>
                    <a:pt x="170048" y="73895"/>
                  </a:moveTo>
                  <a:cubicBezTo>
                    <a:pt x="168268" y="67663"/>
                    <a:pt x="166042" y="61876"/>
                    <a:pt x="162926" y="56534"/>
                  </a:cubicBezTo>
                  <a:lnTo>
                    <a:pt x="170048" y="35612"/>
                  </a:lnTo>
                  <a:lnTo>
                    <a:pt x="154023" y="19587"/>
                  </a:lnTo>
                  <a:lnTo>
                    <a:pt x="133100" y="26709"/>
                  </a:lnTo>
                  <a:cubicBezTo>
                    <a:pt x="127759" y="23593"/>
                    <a:pt x="121972" y="21367"/>
                    <a:pt x="115740" y="19587"/>
                  </a:cubicBezTo>
                  <a:lnTo>
                    <a:pt x="105946" y="0"/>
                  </a:lnTo>
                  <a:lnTo>
                    <a:pt x="83689" y="0"/>
                  </a:lnTo>
                  <a:lnTo>
                    <a:pt x="73895" y="19587"/>
                  </a:lnTo>
                  <a:cubicBezTo>
                    <a:pt x="67663" y="21367"/>
                    <a:pt x="61876" y="23593"/>
                    <a:pt x="56534" y="26709"/>
                  </a:cubicBezTo>
                  <a:lnTo>
                    <a:pt x="35612" y="19587"/>
                  </a:lnTo>
                  <a:lnTo>
                    <a:pt x="19587" y="35612"/>
                  </a:lnTo>
                  <a:lnTo>
                    <a:pt x="26709" y="56534"/>
                  </a:lnTo>
                  <a:cubicBezTo>
                    <a:pt x="23593" y="61876"/>
                    <a:pt x="21367" y="67663"/>
                    <a:pt x="19587" y="73895"/>
                  </a:cubicBezTo>
                  <a:lnTo>
                    <a:pt x="0" y="83689"/>
                  </a:lnTo>
                  <a:lnTo>
                    <a:pt x="0" y="105946"/>
                  </a:lnTo>
                  <a:lnTo>
                    <a:pt x="19587" y="115740"/>
                  </a:lnTo>
                  <a:cubicBezTo>
                    <a:pt x="21367" y="121972"/>
                    <a:pt x="23593" y="127759"/>
                    <a:pt x="26709" y="133100"/>
                  </a:cubicBezTo>
                  <a:lnTo>
                    <a:pt x="19587" y="154023"/>
                  </a:lnTo>
                  <a:lnTo>
                    <a:pt x="35167" y="169603"/>
                  </a:lnTo>
                  <a:lnTo>
                    <a:pt x="56089" y="162481"/>
                  </a:lnTo>
                  <a:cubicBezTo>
                    <a:pt x="61431" y="165597"/>
                    <a:pt x="67218" y="167822"/>
                    <a:pt x="73450" y="169603"/>
                  </a:cubicBezTo>
                  <a:lnTo>
                    <a:pt x="83243" y="189190"/>
                  </a:lnTo>
                  <a:lnTo>
                    <a:pt x="105501" y="189190"/>
                  </a:lnTo>
                  <a:lnTo>
                    <a:pt x="115294" y="169603"/>
                  </a:lnTo>
                  <a:cubicBezTo>
                    <a:pt x="121527" y="167822"/>
                    <a:pt x="127313" y="165597"/>
                    <a:pt x="132655" y="162481"/>
                  </a:cubicBezTo>
                  <a:lnTo>
                    <a:pt x="153577" y="169603"/>
                  </a:lnTo>
                  <a:lnTo>
                    <a:pt x="169603" y="154023"/>
                  </a:lnTo>
                  <a:lnTo>
                    <a:pt x="162481" y="133100"/>
                  </a:lnTo>
                  <a:cubicBezTo>
                    <a:pt x="165597" y="127759"/>
                    <a:pt x="168268" y="121527"/>
                    <a:pt x="170048" y="115740"/>
                  </a:cubicBezTo>
                  <a:lnTo>
                    <a:pt x="189635" y="105946"/>
                  </a:lnTo>
                  <a:lnTo>
                    <a:pt x="189635" y="83689"/>
                  </a:lnTo>
                  <a:lnTo>
                    <a:pt x="170048" y="7389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430C4F5-5510-47F8-85A8-6FE8B7CF96A5}"/>
                </a:ext>
              </a:extLst>
            </p:cNvPr>
            <p:cNvSpPr/>
            <p:nvPr/>
          </p:nvSpPr>
          <p:spPr>
            <a:xfrm>
              <a:off x="6354284" y="2559048"/>
              <a:ext cx="189634" cy="189189"/>
            </a:xfrm>
            <a:custGeom>
              <a:avLst/>
              <a:gdLst>
                <a:gd name="connsiteX0" fmla="*/ 94817 w 189634"/>
                <a:gd name="connsiteY0" fmla="*/ 128204 h 189189"/>
                <a:gd name="connsiteX1" fmla="*/ 61431 w 189634"/>
                <a:gd name="connsiteY1" fmla="*/ 94817 h 189189"/>
                <a:gd name="connsiteX2" fmla="*/ 94817 w 189634"/>
                <a:gd name="connsiteY2" fmla="*/ 61431 h 189189"/>
                <a:gd name="connsiteX3" fmla="*/ 128204 w 189634"/>
                <a:gd name="connsiteY3" fmla="*/ 94817 h 189189"/>
                <a:gd name="connsiteX4" fmla="*/ 94817 w 189634"/>
                <a:gd name="connsiteY4" fmla="*/ 128204 h 189189"/>
                <a:gd name="connsiteX5" fmla="*/ 94817 w 189634"/>
                <a:gd name="connsiteY5" fmla="*/ 128204 h 189189"/>
                <a:gd name="connsiteX6" fmla="*/ 162926 w 189634"/>
                <a:gd name="connsiteY6" fmla="*/ 56534 h 189189"/>
                <a:gd name="connsiteX7" fmla="*/ 170048 w 189634"/>
                <a:gd name="connsiteY7" fmla="*/ 35612 h 189189"/>
                <a:gd name="connsiteX8" fmla="*/ 154023 w 189634"/>
                <a:gd name="connsiteY8" fmla="*/ 19587 h 189189"/>
                <a:gd name="connsiteX9" fmla="*/ 133100 w 189634"/>
                <a:gd name="connsiteY9" fmla="*/ 26709 h 189189"/>
                <a:gd name="connsiteX10" fmla="*/ 115740 w 189634"/>
                <a:gd name="connsiteY10" fmla="*/ 19587 h 189189"/>
                <a:gd name="connsiteX11" fmla="*/ 105946 w 189634"/>
                <a:gd name="connsiteY11" fmla="*/ 0 h 189189"/>
                <a:gd name="connsiteX12" fmla="*/ 83689 w 189634"/>
                <a:gd name="connsiteY12" fmla="*/ 0 h 189189"/>
                <a:gd name="connsiteX13" fmla="*/ 73895 w 189634"/>
                <a:gd name="connsiteY13" fmla="*/ 19587 h 189189"/>
                <a:gd name="connsiteX14" fmla="*/ 56534 w 189634"/>
                <a:gd name="connsiteY14" fmla="*/ 26709 h 189189"/>
                <a:gd name="connsiteX15" fmla="*/ 35612 w 189634"/>
                <a:gd name="connsiteY15" fmla="*/ 19587 h 189189"/>
                <a:gd name="connsiteX16" fmla="*/ 20032 w 189634"/>
                <a:gd name="connsiteY16" fmla="*/ 35167 h 189189"/>
                <a:gd name="connsiteX17" fmla="*/ 26709 w 189634"/>
                <a:gd name="connsiteY17" fmla="*/ 56089 h 189189"/>
                <a:gd name="connsiteX18" fmla="*/ 19587 w 189634"/>
                <a:gd name="connsiteY18" fmla="*/ 73450 h 189189"/>
                <a:gd name="connsiteX19" fmla="*/ 0 w 189634"/>
                <a:gd name="connsiteY19" fmla="*/ 83243 h 189189"/>
                <a:gd name="connsiteX20" fmla="*/ 0 w 189634"/>
                <a:gd name="connsiteY20" fmla="*/ 105501 h 189189"/>
                <a:gd name="connsiteX21" fmla="*/ 19587 w 189634"/>
                <a:gd name="connsiteY21" fmla="*/ 115294 h 189189"/>
                <a:gd name="connsiteX22" fmla="*/ 26709 w 189634"/>
                <a:gd name="connsiteY22" fmla="*/ 132655 h 189189"/>
                <a:gd name="connsiteX23" fmla="*/ 20032 w 189634"/>
                <a:gd name="connsiteY23" fmla="*/ 153577 h 189189"/>
                <a:gd name="connsiteX24" fmla="*/ 35612 w 189634"/>
                <a:gd name="connsiteY24" fmla="*/ 169158 h 189189"/>
                <a:gd name="connsiteX25" fmla="*/ 56534 w 189634"/>
                <a:gd name="connsiteY25" fmla="*/ 162481 h 189189"/>
                <a:gd name="connsiteX26" fmla="*/ 73895 w 189634"/>
                <a:gd name="connsiteY26" fmla="*/ 169603 h 189189"/>
                <a:gd name="connsiteX27" fmla="*/ 83689 w 189634"/>
                <a:gd name="connsiteY27" fmla="*/ 189190 h 189189"/>
                <a:gd name="connsiteX28" fmla="*/ 105946 w 189634"/>
                <a:gd name="connsiteY28" fmla="*/ 189190 h 189189"/>
                <a:gd name="connsiteX29" fmla="*/ 115740 w 189634"/>
                <a:gd name="connsiteY29" fmla="*/ 169603 h 189189"/>
                <a:gd name="connsiteX30" fmla="*/ 133100 w 189634"/>
                <a:gd name="connsiteY30" fmla="*/ 162481 h 189189"/>
                <a:gd name="connsiteX31" fmla="*/ 154023 w 189634"/>
                <a:gd name="connsiteY31" fmla="*/ 169603 h 189189"/>
                <a:gd name="connsiteX32" fmla="*/ 169603 w 189634"/>
                <a:gd name="connsiteY32" fmla="*/ 153577 h 189189"/>
                <a:gd name="connsiteX33" fmla="*/ 162926 w 189634"/>
                <a:gd name="connsiteY33" fmla="*/ 133100 h 189189"/>
                <a:gd name="connsiteX34" fmla="*/ 170048 w 189634"/>
                <a:gd name="connsiteY34" fmla="*/ 115740 h 189189"/>
                <a:gd name="connsiteX35" fmla="*/ 189635 w 189634"/>
                <a:gd name="connsiteY35" fmla="*/ 105946 h 189189"/>
                <a:gd name="connsiteX36" fmla="*/ 189635 w 189634"/>
                <a:gd name="connsiteY36" fmla="*/ 83689 h 189189"/>
                <a:gd name="connsiteX37" fmla="*/ 170048 w 189634"/>
                <a:gd name="connsiteY37" fmla="*/ 73895 h 189189"/>
                <a:gd name="connsiteX38" fmla="*/ 162926 w 189634"/>
                <a:gd name="connsiteY38" fmla="*/ 56534 h 189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89634" h="189189">
                  <a:moveTo>
                    <a:pt x="94817" y="128204"/>
                  </a:moveTo>
                  <a:cubicBezTo>
                    <a:pt x="76121" y="128204"/>
                    <a:pt x="61431" y="113069"/>
                    <a:pt x="61431" y="94817"/>
                  </a:cubicBezTo>
                  <a:cubicBezTo>
                    <a:pt x="61431" y="76121"/>
                    <a:pt x="76566" y="61431"/>
                    <a:pt x="94817" y="61431"/>
                  </a:cubicBezTo>
                  <a:cubicBezTo>
                    <a:pt x="113514" y="61431"/>
                    <a:pt x="128204" y="76566"/>
                    <a:pt x="128204" y="94817"/>
                  </a:cubicBezTo>
                  <a:cubicBezTo>
                    <a:pt x="128204" y="113069"/>
                    <a:pt x="113514" y="128204"/>
                    <a:pt x="94817" y="128204"/>
                  </a:cubicBezTo>
                  <a:lnTo>
                    <a:pt x="94817" y="128204"/>
                  </a:lnTo>
                  <a:close/>
                  <a:moveTo>
                    <a:pt x="162926" y="56534"/>
                  </a:moveTo>
                  <a:lnTo>
                    <a:pt x="170048" y="35612"/>
                  </a:lnTo>
                  <a:lnTo>
                    <a:pt x="154023" y="19587"/>
                  </a:lnTo>
                  <a:lnTo>
                    <a:pt x="133100" y="26709"/>
                  </a:lnTo>
                  <a:cubicBezTo>
                    <a:pt x="127759" y="23593"/>
                    <a:pt x="121527" y="21367"/>
                    <a:pt x="115740" y="19587"/>
                  </a:cubicBezTo>
                  <a:lnTo>
                    <a:pt x="105946" y="0"/>
                  </a:lnTo>
                  <a:lnTo>
                    <a:pt x="83689" y="0"/>
                  </a:lnTo>
                  <a:lnTo>
                    <a:pt x="73895" y="19587"/>
                  </a:lnTo>
                  <a:cubicBezTo>
                    <a:pt x="67663" y="21367"/>
                    <a:pt x="61876" y="23593"/>
                    <a:pt x="56534" y="26709"/>
                  </a:cubicBezTo>
                  <a:lnTo>
                    <a:pt x="35612" y="19587"/>
                  </a:lnTo>
                  <a:lnTo>
                    <a:pt x="20032" y="35167"/>
                  </a:lnTo>
                  <a:lnTo>
                    <a:pt x="26709" y="56089"/>
                  </a:lnTo>
                  <a:cubicBezTo>
                    <a:pt x="23593" y="61431"/>
                    <a:pt x="21367" y="67663"/>
                    <a:pt x="19587" y="73450"/>
                  </a:cubicBezTo>
                  <a:lnTo>
                    <a:pt x="0" y="83243"/>
                  </a:lnTo>
                  <a:lnTo>
                    <a:pt x="0" y="105501"/>
                  </a:lnTo>
                  <a:lnTo>
                    <a:pt x="19587" y="115294"/>
                  </a:lnTo>
                  <a:cubicBezTo>
                    <a:pt x="21367" y="121527"/>
                    <a:pt x="23593" y="127313"/>
                    <a:pt x="26709" y="132655"/>
                  </a:cubicBezTo>
                  <a:lnTo>
                    <a:pt x="20032" y="153577"/>
                  </a:lnTo>
                  <a:lnTo>
                    <a:pt x="35612" y="169158"/>
                  </a:lnTo>
                  <a:lnTo>
                    <a:pt x="56534" y="162481"/>
                  </a:lnTo>
                  <a:cubicBezTo>
                    <a:pt x="61876" y="165597"/>
                    <a:pt x="67663" y="167822"/>
                    <a:pt x="73895" y="169603"/>
                  </a:cubicBezTo>
                  <a:lnTo>
                    <a:pt x="83689" y="189190"/>
                  </a:lnTo>
                  <a:lnTo>
                    <a:pt x="105946" y="189190"/>
                  </a:lnTo>
                  <a:lnTo>
                    <a:pt x="115740" y="169603"/>
                  </a:lnTo>
                  <a:cubicBezTo>
                    <a:pt x="121972" y="167822"/>
                    <a:pt x="127759" y="165597"/>
                    <a:pt x="133100" y="162481"/>
                  </a:cubicBezTo>
                  <a:lnTo>
                    <a:pt x="154023" y="169603"/>
                  </a:lnTo>
                  <a:lnTo>
                    <a:pt x="169603" y="153577"/>
                  </a:lnTo>
                  <a:lnTo>
                    <a:pt x="162926" y="133100"/>
                  </a:lnTo>
                  <a:cubicBezTo>
                    <a:pt x="166042" y="127759"/>
                    <a:pt x="168268" y="121972"/>
                    <a:pt x="170048" y="115740"/>
                  </a:cubicBezTo>
                  <a:lnTo>
                    <a:pt x="189635" y="105946"/>
                  </a:lnTo>
                  <a:lnTo>
                    <a:pt x="189635" y="83689"/>
                  </a:lnTo>
                  <a:lnTo>
                    <a:pt x="170048" y="73895"/>
                  </a:lnTo>
                  <a:cubicBezTo>
                    <a:pt x="168268" y="67663"/>
                    <a:pt x="166042" y="61876"/>
                    <a:pt x="162926" y="56534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79862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165</Words>
  <PresentationFormat>On-screen Show (4:3)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Growth Folded Arrow – Slide Template</vt:lpstr>
      <vt:lpstr>Growth Folded Arrow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Folded Arrow</dc:title>
  <dc:creator>PresentationGO.com</dc:creator>
  <dc:description>© Copyright PresentationGO.com</dc:description>
  <dcterms:created xsi:type="dcterms:W3CDTF">2014-11-26T05:14:11Z</dcterms:created>
  <dcterms:modified xsi:type="dcterms:W3CDTF">2019-12-26T18:54:58Z</dcterms:modified>
  <cp:category>Charts &amp; Diagrams</cp:category>
</cp:coreProperties>
</file>