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72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33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473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5BF2E8A-3ADF-416B-AB2A-0EE2C798EE93}"/>
              </a:ext>
            </a:extLst>
          </p:cNvPr>
          <p:cNvSpPr/>
          <p:nvPr/>
        </p:nvSpPr>
        <p:spPr>
          <a:xfrm>
            <a:off x="534200" y="1390043"/>
            <a:ext cx="3452883" cy="15288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dist="381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CA9C0EC5-DBC2-4919-A821-DAAA127D3F2B}"/>
              </a:ext>
            </a:extLst>
          </p:cNvPr>
          <p:cNvSpPr/>
          <p:nvPr/>
        </p:nvSpPr>
        <p:spPr>
          <a:xfrm>
            <a:off x="9152340" y="902537"/>
            <a:ext cx="2067308" cy="4011616"/>
          </a:xfrm>
          <a:custGeom>
            <a:avLst/>
            <a:gdLst>
              <a:gd name="connsiteX0" fmla="*/ 1643061 w 2067308"/>
              <a:gd name="connsiteY0" fmla="*/ 0 h 4011616"/>
              <a:gd name="connsiteX1" fmla="*/ 2067308 w 2067308"/>
              <a:gd name="connsiteY1" fmla="*/ 514773 h 4011616"/>
              <a:gd name="connsiteX2" fmla="*/ 1771757 w 2067308"/>
              <a:gd name="connsiteY2" fmla="*/ 514773 h 4011616"/>
              <a:gd name="connsiteX3" fmla="*/ 1006648 w 2067308"/>
              <a:gd name="connsiteY3" fmla="*/ 2792848 h 4011616"/>
              <a:gd name="connsiteX4" fmla="*/ 1006406 w 2067308"/>
              <a:gd name="connsiteY4" fmla="*/ 2792848 h 4011616"/>
              <a:gd name="connsiteX5" fmla="*/ 597073 w 2067308"/>
              <a:gd name="connsiteY5" fmla="*/ 4011616 h 4011616"/>
              <a:gd name="connsiteX6" fmla="*/ 0 w 2067308"/>
              <a:gd name="connsiteY6" fmla="*/ 4011616 h 4011616"/>
              <a:gd name="connsiteX7" fmla="*/ 818665 w 2067308"/>
              <a:gd name="connsiteY7" fmla="*/ 1574080 h 4011616"/>
              <a:gd name="connsiteX8" fmla="*/ 818908 w 2067308"/>
              <a:gd name="connsiteY8" fmla="*/ 1574080 h 4011616"/>
              <a:gd name="connsiteX9" fmla="*/ 1174684 w 2067308"/>
              <a:gd name="connsiteY9" fmla="*/ 514773 h 4011616"/>
              <a:gd name="connsiteX10" fmla="*/ 920788 w 2067308"/>
              <a:gd name="connsiteY10" fmla="*/ 514773 h 4011616"/>
              <a:gd name="connsiteX0" fmla="*/ 1643061 w 2067308"/>
              <a:gd name="connsiteY0" fmla="*/ 0 h 4011616"/>
              <a:gd name="connsiteX1" fmla="*/ 2067308 w 2067308"/>
              <a:gd name="connsiteY1" fmla="*/ 514773 h 4011616"/>
              <a:gd name="connsiteX2" fmla="*/ 1771757 w 2067308"/>
              <a:gd name="connsiteY2" fmla="*/ 514773 h 4011616"/>
              <a:gd name="connsiteX3" fmla="*/ 1006648 w 2067308"/>
              <a:gd name="connsiteY3" fmla="*/ 2792848 h 4011616"/>
              <a:gd name="connsiteX4" fmla="*/ 597073 w 2067308"/>
              <a:gd name="connsiteY4" fmla="*/ 4011616 h 4011616"/>
              <a:gd name="connsiteX5" fmla="*/ 0 w 2067308"/>
              <a:gd name="connsiteY5" fmla="*/ 4011616 h 4011616"/>
              <a:gd name="connsiteX6" fmla="*/ 818665 w 2067308"/>
              <a:gd name="connsiteY6" fmla="*/ 1574080 h 4011616"/>
              <a:gd name="connsiteX7" fmla="*/ 818908 w 2067308"/>
              <a:gd name="connsiteY7" fmla="*/ 1574080 h 4011616"/>
              <a:gd name="connsiteX8" fmla="*/ 1174684 w 2067308"/>
              <a:gd name="connsiteY8" fmla="*/ 514773 h 4011616"/>
              <a:gd name="connsiteX9" fmla="*/ 920788 w 2067308"/>
              <a:gd name="connsiteY9" fmla="*/ 514773 h 4011616"/>
              <a:gd name="connsiteX10" fmla="*/ 1643061 w 2067308"/>
              <a:gd name="connsiteY10" fmla="*/ 0 h 4011616"/>
              <a:gd name="connsiteX0" fmla="*/ 1643061 w 2067308"/>
              <a:gd name="connsiteY0" fmla="*/ 0 h 4011616"/>
              <a:gd name="connsiteX1" fmla="*/ 2067308 w 2067308"/>
              <a:gd name="connsiteY1" fmla="*/ 514773 h 4011616"/>
              <a:gd name="connsiteX2" fmla="*/ 1771757 w 2067308"/>
              <a:gd name="connsiteY2" fmla="*/ 514773 h 4011616"/>
              <a:gd name="connsiteX3" fmla="*/ 597073 w 2067308"/>
              <a:gd name="connsiteY3" fmla="*/ 4011616 h 4011616"/>
              <a:gd name="connsiteX4" fmla="*/ 0 w 2067308"/>
              <a:gd name="connsiteY4" fmla="*/ 4011616 h 4011616"/>
              <a:gd name="connsiteX5" fmla="*/ 818665 w 2067308"/>
              <a:gd name="connsiteY5" fmla="*/ 1574080 h 4011616"/>
              <a:gd name="connsiteX6" fmla="*/ 818908 w 2067308"/>
              <a:gd name="connsiteY6" fmla="*/ 1574080 h 4011616"/>
              <a:gd name="connsiteX7" fmla="*/ 1174684 w 2067308"/>
              <a:gd name="connsiteY7" fmla="*/ 514773 h 4011616"/>
              <a:gd name="connsiteX8" fmla="*/ 920788 w 2067308"/>
              <a:gd name="connsiteY8" fmla="*/ 514773 h 4011616"/>
              <a:gd name="connsiteX9" fmla="*/ 1643061 w 2067308"/>
              <a:gd name="connsiteY9" fmla="*/ 0 h 4011616"/>
              <a:gd name="connsiteX0" fmla="*/ 1643061 w 2067308"/>
              <a:gd name="connsiteY0" fmla="*/ 0 h 4011616"/>
              <a:gd name="connsiteX1" fmla="*/ 2067308 w 2067308"/>
              <a:gd name="connsiteY1" fmla="*/ 514773 h 4011616"/>
              <a:gd name="connsiteX2" fmla="*/ 1771757 w 2067308"/>
              <a:gd name="connsiteY2" fmla="*/ 514773 h 4011616"/>
              <a:gd name="connsiteX3" fmla="*/ 597073 w 2067308"/>
              <a:gd name="connsiteY3" fmla="*/ 4011616 h 4011616"/>
              <a:gd name="connsiteX4" fmla="*/ 0 w 2067308"/>
              <a:gd name="connsiteY4" fmla="*/ 4011616 h 4011616"/>
              <a:gd name="connsiteX5" fmla="*/ 818665 w 2067308"/>
              <a:gd name="connsiteY5" fmla="*/ 1574080 h 4011616"/>
              <a:gd name="connsiteX6" fmla="*/ 1174684 w 2067308"/>
              <a:gd name="connsiteY6" fmla="*/ 514773 h 4011616"/>
              <a:gd name="connsiteX7" fmla="*/ 920788 w 2067308"/>
              <a:gd name="connsiteY7" fmla="*/ 514773 h 4011616"/>
              <a:gd name="connsiteX8" fmla="*/ 1643061 w 2067308"/>
              <a:gd name="connsiteY8" fmla="*/ 0 h 4011616"/>
              <a:gd name="connsiteX0" fmla="*/ 1643061 w 2067308"/>
              <a:gd name="connsiteY0" fmla="*/ 0 h 4011616"/>
              <a:gd name="connsiteX1" fmla="*/ 2067308 w 2067308"/>
              <a:gd name="connsiteY1" fmla="*/ 514773 h 4011616"/>
              <a:gd name="connsiteX2" fmla="*/ 1771757 w 2067308"/>
              <a:gd name="connsiteY2" fmla="*/ 514773 h 4011616"/>
              <a:gd name="connsiteX3" fmla="*/ 597073 w 2067308"/>
              <a:gd name="connsiteY3" fmla="*/ 4011616 h 4011616"/>
              <a:gd name="connsiteX4" fmla="*/ 0 w 2067308"/>
              <a:gd name="connsiteY4" fmla="*/ 4011616 h 4011616"/>
              <a:gd name="connsiteX5" fmla="*/ 1174684 w 2067308"/>
              <a:gd name="connsiteY5" fmla="*/ 514773 h 4011616"/>
              <a:gd name="connsiteX6" fmla="*/ 920788 w 2067308"/>
              <a:gd name="connsiteY6" fmla="*/ 514773 h 4011616"/>
              <a:gd name="connsiteX7" fmla="*/ 1643061 w 2067308"/>
              <a:gd name="connsiteY7" fmla="*/ 0 h 4011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7308" h="4011616">
                <a:moveTo>
                  <a:pt x="1643061" y="0"/>
                </a:moveTo>
                <a:lnTo>
                  <a:pt x="2067308" y="514773"/>
                </a:lnTo>
                <a:lnTo>
                  <a:pt x="1771757" y="514773"/>
                </a:lnTo>
                <a:lnTo>
                  <a:pt x="597073" y="4011616"/>
                </a:lnTo>
                <a:lnTo>
                  <a:pt x="0" y="4011616"/>
                </a:lnTo>
                <a:lnTo>
                  <a:pt x="1174684" y="514773"/>
                </a:lnTo>
                <a:lnTo>
                  <a:pt x="920788" y="514773"/>
                </a:lnTo>
                <a:lnTo>
                  <a:pt x="1643061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Growth Folded Arrow – Slide Template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B1EF92B-B089-4E3D-965E-207E4A134C6C}"/>
              </a:ext>
            </a:extLst>
          </p:cNvPr>
          <p:cNvSpPr/>
          <p:nvPr/>
        </p:nvSpPr>
        <p:spPr>
          <a:xfrm flipH="1">
            <a:off x="8335008" y="2476617"/>
            <a:ext cx="1415741" cy="2437536"/>
          </a:xfrm>
          <a:custGeom>
            <a:avLst/>
            <a:gdLst>
              <a:gd name="connsiteX0" fmla="*/ 1415741 w 1415741"/>
              <a:gd name="connsiteY0" fmla="*/ 0 h 2437536"/>
              <a:gd name="connsiteX1" fmla="*/ 818666 w 1415741"/>
              <a:gd name="connsiteY1" fmla="*/ 0 h 2437536"/>
              <a:gd name="connsiteX2" fmla="*/ 0 w 1415741"/>
              <a:gd name="connsiteY2" fmla="*/ 2437536 h 2437536"/>
              <a:gd name="connsiteX3" fmla="*/ 597075 w 1415741"/>
              <a:gd name="connsiteY3" fmla="*/ 2437536 h 24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5741" h="2437536">
                <a:moveTo>
                  <a:pt x="1415741" y="0"/>
                </a:moveTo>
                <a:lnTo>
                  <a:pt x="818666" y="0"/>
                </a:lnTo>
                <a:lnTo>
                  <a:pt x="0" y="2437536"/>
                </a:lnTo>
                <a:lnTo>
                  <a:pt x="597075" y="243753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55028E36-F23C-4AA2-98FF-1C75598751A5}"/>
              </a:ext>
            </a:extLst>
          </p:cNvPr>
          <p:cNvSpPr/>
          <p:nvPr/>
        </p:nvSpPr>
        <p:spPr>
          <a:xfrm>
            <a:off x="8484275" y="2476617"/>
            <a:ext cx="447807" cy="1333316"/>
          </a:xfrm>
          <a:custGeom>
            <a:avLst/>
            <a:gdLst>
              <a:gd name="connsiteX0" fmla="*/ 149268 w 597074"/>
              <a:gd name="connsiteY0" fmla="*/ 0 h 1333316"/>
              <a:gd name="connsiteX1" fmla="*/ 447807 w 597074"/>
              <a:gd name="connsiteY1" fmla="*/ 0 h 1333316"/>
              <a:gd name="connsiteX2" fmla="*/ 597074 w 597074"/>
              <a:gd name="connsiteY2" fmla="*/ 444435 h 1333316"/>
              <a:gd name="connsiteX3" fmla="*/ 298537 w 597074"/>
              <a:gd name="connsiteY3" fmla="*/ 1333316 h 1333316"/>
              <a:gd name="connsiteX4" fmla="*/ 0 w 597074"/>
              <a:gd name="connsiteY4" fmla="*/ 444438 h 1333316"/>
              <a:gd name="connsiteX0" fmla="*/ 149268 w 447807"/>
              <a:gd name="connsiteY0" fmla="*/ 0 h 1333316"/>
              <a:gd name="connsiteX1" fmla="*/ 447807 w 447807"/>
              <a:gd name="connsiteY1" fmla="*/ 0 h 1333316"/>
              <a:gd name="connsiteX2" fmla="*/ 298537 w 447807"/>
              <a:gd name="connsiteY2" fmla="*/ 1333316 h 1333316"/>
              <a:gd name="connsiteX3" fmla="*/ 0 w 447807"/>
              <a:gd name="connsiteY3" fmla="*/ 444438 h 1333316"/>
              <a:gd name="connsiteX4" fmla="*/ 149268 w 447807"/>
              <a:gd name="connsiteY4" fmla="*/ 0 h 1333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807" h="1333316">
                <a:moveTo>
                  <a:pt x="149268" y="0"/>
                </a:moveTo>
                <a:lnTo>
                  <a:pt x="447807" y="0"/>
                </a:lnTo>
                <a:lnTo>
                  <a:pt x="298537" y="1333316"/>
                </a:lnTo>
                <a:lnTo>
                  <a:pt x="0" y="444438"/>
                </a:lnTo>
                <a:lnTo>
                  <a:pt x="149268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BAAA023F-7A91-46F4-B624-B8056A0D7291}"/>
              </a:ext>
            </a:extLst>
          </p:cNvPr>
          <p:cNvSpPr/>
          <p:nvPr/>
        </p:nvSpPr>
        <p:spPr>
          <a:xfrm>
            <a:off x="7516344" y="2476617"/>
            <a:ext cx="1415738" cy="2437536"/>
          </a:xfrm>
          <a:custGeom>
            <a:avLst/>
            <a:gdLst>
              <a:gd name="connsiteX0" fmla="*/ 818665 w 1415738"/>
              <a:gd name="connsiteY0" fmla="*/ 0 h 2437536"/>
              <a:gd name="connsiteX1" fmla="*/ 1415738 w 1415738"/>
              <a:gd name="connsiteY1" fmla="*/ 0 h 2437536"/>
              <a:gd name="connsiteX2" fmla="*/ 597073 w 1415738"/>
              <a:gd name="connsiteY2" fmla="*/ 2437536 h 2437536"/>
              <a:gd name="connsiteX3" fmla="*/ 0 w 1415738"/>
              <a:gd name="connsiteY3" fmla="*/ 2437536 h 24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5738" h="2437536">
                <a:moveTo>
                  <a:pt x="818665" y="0"/>
                </a:moveTo>
                <a:lnTo>
                  <a:pt x="1415738" y="0"/>
                </a:lnTo>
                <a:lnTo>
                  <a:pt x="597073" y="2437536"/>
                </a:lnTo>
                <a:lnTo>
                  <a:pt x="0" y="243753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E0AAF1D3-DCC5-437A-BC49-A2FABAAF23EB}"/>
              </a:ext>
            </a:extLst>
          </p:cNvPr>
          <p:cNvSpPr/>
          <p:nvPr/>
        </p:nvSpPr>
        <p:spPr>
          <a:xfrm flipH="1">
            <a:off x="6699010" y="2964123"/>
            <a:ext cx="1415741" cy="1950030"/>
          </a:xfrm>
          <a:custGeom>
            <a:avLst/>
            <a:gdLst>
              <a:gd name="connsiteX0" fmla="*/ 1415741 w 1415741"/>
              <a:gd name="connsiteY0" fmla="*/ 0 h 2437536"/>
              <a:gd name="connsiteX1" fmla="*/ 818666 w 1415741"/>
              <a:gd name="connsiteY1" fmla="*/ 0 h 2437536"/>
              <a:gd name="connsiteX2" fmla="*/ 0 w 1415741"/>
              <a:gd name="connsiteY2" fmla="*/ 2437536 h 2437536"/>
              <a:gd name="connsiteX3" fmla="*/ 597075 w 1415741"/>
              <a:gd name="connsiteY3" fmla="*/ 2437536 h 24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5741" h="2437536">
                <a:moveTo>
                  <a:pt x="1415741" y="0"/>
                </a:moveTo>
                <a:lnTo>
                  <a:pt x="818666" y="0"/>
                </a:lnTo>
                <a:lnTo>
                  <a:pt x="0" y="2437536"/>
                </a:lnTo>
                <a:lnTo>
                  <a:pt x="597075" y="2437536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AF8D42E6-8AE7-41CF-9C3F-D28A85A96B39}"/>
              </a:ext>
            </a:extLst>
          </p:cNvPr>
          <p:cNvSpPr/>
          <p:nvPr/>
        </p:nvSpPr>
        <p:spPr>
          <a:xfrm>
            <a:off x="6848277" y="2964124"/>
            <a:ext cx="447807" cy="1066653"/>
          </a:xfrm>
          <a:custGeom>
            <a:avLst/>
            <a:gdLst>
              <a:gd name="connsiteX0" fmla="*/ 149268 w 597074"/>
              <a:gd name="connsiteY0" fmla="*/ 0 h 1066653"/>
              <a:gd name="connsiteX1" fmla="*/ 447807 w 597074"/>
              <a:gd name="connsiteY1" fmla="*/ 0 h 1066653"/>
              <a:gd name="connsiteX2" fmla="*/ 597074 w 597074"/>
              <a:gd name="connsiteY2" fmla="*/ 355548 h 1066653"/>
              <a:gd name="connsiteX3" fmla="*/ 298537 w 597074"/>
              <a:gd name="connsiteY3" fmla="*/ 1066653 h 1066653"/>
              <a:gd name="connsiteX4" fmla="*/ 0 w 597074"/>
              <a:gd name="connsiteY4" fmla="*/ 355551 h 1066653"/>
              <a:gd name="connsiteX0" fmla="*/ 149268 w 447807"/>
              <a:gd name="connsiteY0" fmla="*/ 0 h 1066653"/>
              <a:gd name="connsiteX1" fmla="*/ 447807 w 447807"/>
              <a:gd name="connsiteY1" fmla="*/ 0 h 1066653"/>
              <a:gd name="connsiteX2" fmla="*/ 298537 w 447807"/>
              <a:gd name="connsiteY2" fmla="*/ 1066653 h 1066653"/>
              <a:gd name="connsiteX3" fmla="*/ 0 w 447807"/>
              <a:gd name="connsiteY3" fmla="*/ 355551 h 1066653"/>
              <a:gd name="connsiteX4" fmla="*/ 149268 w 447807"/>
              <a:gd name="connsiteY4" fmla="*/ 0 h 106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807" h="1066653">
                <a:moveTo>
                  <a:pt x="149268" y="0"/>
                </a:moveTo>
                <a:lnTo>
                  <a:pt x="447807" y="0"/>
                </a:lnTo>
                <a:lnTo>
                  <a:pt x="298537" y="1066653"/>
                </a:lnTo>
                <a:lnTo>
                  <a:pt x="0" y="355551"/>
                </a:lnTo>
                <a:lnTo>
                  <a:pt x="149268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25A23E9-7579-470D-81C0-7FFE654C5376}"/>
              </a:ext>
            </a:extLst>
          </p:cNvPr>
          <p:cNvSpPr/>
          <p:nvPr/>
        </p:nvSpPr>
        <p:spPr>
          <a:xfrm>
            <a:off x="5880346" y="2964123"/>
            <a:ext cx="1415738" cy="1950030"/>
          </a:xfrm>
          <a:custGeom>
            <a:avLst/>
            <a:gdLst>
              <a:gd name="connsiteX0" fmla="*/ 818665 w 1415738"/>
              <a:gd name="connsiteY0" fmla="*/ 0 h 2437536"/>
              <a:gd name="connsiteX1" fmla="*/ 1415738 w 1415738"/>
              <a:gd name="connsiteY1" fmla="*/ 0 h 2437536"/>
              <a:gd name="connsiteX2" fmla="*/ 597073 w 1415738"/>
              <a:gd name="connsiteY2" fmla="*/ 2437536 h 2437536"/>
              <a:gd name="connsiteX3" fmla="*/ 0 w 1415738"/>
              <a:gd name="connsiteY3" fmla="*/ 2437536 h 24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5738" h="2437536">
                <a:moveTo>
                  <a:pt x="818665" y="0"/>
                </a:moveTo>
                <a:lnTo>
                  <a:pt x="1415738" y="0"/>
                </a:lnTo>
                <a:lnTo>
                  <a:pt x="597073" y="2437536"/>
                </a:lnTo>
                <a:lnTo>
                  <a:pt x="0" y="243753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7A2D404A-ED24-4858-8C85-11DDC0F8E017}"/>
              </a:ext>
            </a:extLst>
          </p:cNvPr>
          <p:cNvSpPr/>
          <p:nvPr/>
        </p:nvSpPr>
        <p:spPr>
          <a:xfrm flipH="1">
            <a:off x="5063012" y="3451629"/>
            <a:ext cx="1415741" cy="1462523"/>
          </a:xfrm>
          <a:custGeom>
            <a:avLst/>
            <a:gdLst>
              <a:gd name="connsiteX0" fmla="*/ 1415741 w 1415741"/>
              <a:gd name="connsiteY0" fmla="*/ 0 h 2437536"/>
              <a:gd name="connsiteX1" fmla="*/ 818666 w 1415741"/>
              <a:gd name="connsiteY1" fmla="*/ 0 h 2437536"/>
              <a:gd name="connsiteX2" fmla="*/ 0 w 1415741"/>
              <a:gd name="connsiteY2" fmla="*/ 2437536 h 2437536"/>
              <a:gd name="connsiteX3" fmla="*/ 597075 w 1415741"/>
              <a:gd name="connsiteY3" fmla="*/ 2437536 h 24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5741" h="2437536">
                <a:moveTo>
                  <a:pt x="1415741" y="0"/>
                </a:moveTo>
                <a:lnTo>
                  <a:pt x="818666" y="0"/>
                </a:lnTo>
                <a:lnTo>
                  <a:pt x="0" y="2437536"/>
                </a:lnTo>
                <a:lnTo>
                  <a:pt x="597075" y="2437536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12B4DBBC-58B9-4118-9182-D203951DD10F}"/>
              </a:ext>
            </a:extLst>
          </p:cNvPr>
          <p:cNvSpPr/>
          <p:nvPr/>
        </p:nvSpPr>
        <p:spPr>
          <a:xfrm>
            <a:off x="5212279" y="3451629"/>
            <a:ext cx="447807" cy="799990"/>
          </a:xfrm>
          <a:custGeom>
            <a:avLst/>
            <a:gdLst>
              <a:gd name="connsiteX0" fmla="*/ 149268 w 597074"/>
              <a:gd name="connsiteY0" fmla="*/ 0 h 799990"/>
              <a:gd name="connsiteX1" fmla="*/ 447807 w 597074"/>
              <a:gd name="connsiteY1" fmla="*/ 0 h 799990"/>
              <a:gd name="connsiteX2" fmla="*/ 597074 w 597074"/>
              <a:gd name="connsiteY2" fmla="*/ 266661 h 799990"/>
              <a:gd name="connsiteX3" fmla="*/ 298537 w 597074"/>
              <a:gd name="connsiteY3" fmla="*/ 799990 h 799990"/>
              <a:gd name="connsiteX4" fmla="*/ 0 w 597074"/>
              <a:gd name="connsiteY4" fmla="*/ 266663 h 799990"/>
              <a:gd name="connsiteX0" fmla="*/ 149268 w 447807"/>
              <a:gd name="connsiteY0" fmla="*/ 0 h 799990"/>
              <a:gd name="connsiteX1" fmla="*/ 447807 w 447807"/>
              <a:gd name="connsiteY1" fmla="*/ 0 h 799990"/>
              <a:gd name="connsiteX2" fmla="*/ 298537 w 447807"/>
              <a:gd name="connsiteY2" fmla="*/ 799990 h 799990"/>
              <a:gd name="connsiteX3" fmla="*/ 0 w 447807"/>
              <a:gd name="connsiteY3" fmla="*/ 266663 h 799990"/>
              <a:gd name="connsiteX4" fmla="*/ 149268 w 447807"/>
              <a:gd name="connsiteY4" fmla="*/ 0 h 79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807" h="799990">
                <a:moveTo>
                  <a:pt x="149268" y="0"/>
                </a:moveTo>
                <a:lnTo>
                  <a:pt x="447807" y="0"/>
                </a:lnTo>
                <a:lnTo>
                  <a:pt x="298537" y="799990"/>
                </a:lnTo>
                <a:lnTo>
                  <a:pt x="0" y="266663"/>
                </a:lnTo>
                <a:lnTo>
                  <a:pt x="149268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DF0C1BB-2005-4A36-A617-6C57327EFAC4}"/>
              </a:ext>
            </a:extLst>
          </p:cNvPr>
          <p:cNvSpPr/>
          <p:nvPr/>
        </p:nvSpPr>
        <p:spPr>
          <a:xfrm>
            <a:off x="4244348" y="3451629"/>
            <a:ext cx="1415738" cy="1462523"/>
          </a:xfrm>
          <a:custGeom>
            <a:avLst/>
            <a:gdLst>
              <a:gd name="connsiteX0" fmla="*/ 818665 w 1415738"/>
              <a:gd name="connsiteY0" fmla="*/ 0 h 2437536"/>
              <a:gd name="connsiteX1" fmla="*/ 1415738 w 1415738"/>
              <a:gd name="connsiteY1" fmla="*/ 0 h 2437536"/>
              <a:gd name="connsiteX2" fmla="*/ 597073 w 1415738"/>
              <a:gd name="connsiteY2" fmla="*/ 2437536 h 2437536"/>
              <a:gd name="connsiteX3" fmla="*/ 0 w 1415738"/>
              <a:gd name="connsiteY3" fmla="*/ 2437536 h 24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5738" h="2437536">
                <a:moveTo>
                  <a:pt x="818665" y="0"/>
                </a:moveTo>
                <a:lnTo>
                  <a:pt x="1415738" y="0"/>
                </a:lnTo>
                <a:lnTo>
                  <a:pt x="597073" y="2437536"/>
                </a:lnTo>
                <a:lnTo>
                  <a:pt x="0" y="24375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0933C7A-F397-48AD-A4AD-EBF63B4424AC}"/>
              </a:ext>
            </a:extLst>
          </p:cNvPr>
          <p:cNvSpPr/>
          <p:nvPr/>
        </p:nvSpPr>
        <p:spPr>
          <a:xfrm flipH="1">
            <a:off x="3427014" y="3939137"/>
            <a:ext cx="1415741" cy="975016"/>
          </a:xfrm>
          <a:custGeom>
            <a:avLst/>
            <a:gdLst>
              <a:gd name="connsiteX0" fmla="*/ 1415741 w 1415741"/>
              <a:gd name="connsiteY0" fmla="*/ 0 h 2437536"/>
              <a:gd name="connsiteX1" fmla="*/ 818666 w 1415741"/>
              <a:gd name="connsiteY1" fmla="*/ 0 h 2437536"/>
              <a:gd name="connsiteX2" fmla="*/ 0 w 1415741"/>
              <a:gd name="connsiteY2" fmla="*/ 2437536 h 2437536"/>
              <a:gd name="connsiteX3" fmla="*/ 597075 w 1415741"/>
              <a:gd name="connsiteY3" fmla="*/ 2437536 h 24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5741" h="2437536">
                <a:moveTo>
                  <a:pt x="1415741" y="0"/>
                </a:moveTo>
                <a:lnTo>
                  <a:pt x="818666" y="0"/>
                </a:lnTo>
                <a:lnTo>
                  <a:pt x="0" y="2437536"/>
                </a:lnTo>
                <a:lnTo>
                  <a:pt x="597075" y="2437536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802EF3FC-B087-445F-87EA-0E6E4C94C5DD}"/>
              </a:ext>
            </a:extLst>
          </p:cNvPr>
          <p:cNvSpPr/>
          <p:nvPr/>
        </p:nvSpPr>
        <p:spPr>
          <a:xfrm>
            <a:off x="3576281" y="3939138"/>
            <a:ext cx="447807" cy="533327"/>
          </a:xfrm>
          <a:custGeom>
            <a:avLst/>
            <a:gdLst>
              <a:gd name="connsiteX0" fmla="*/ 149268 w 597074"/>
              <a:gd name="connsiteY0" fmla="*/ 0 h 533327"/>
              <a:gd name="connsiteX1" fmla="*/ 447807 w 597074"/>
              <a:gd name="connsiteY1" fmla="*/ 0 h 533327"/>
              <a:gd name="connsiteX2" fmla="*/ 597074 w 597074"/>
              <a:gd name="connsiteY2" fmla="*/ 177775 h 533327"/>
              <a:gd name="connsiteX3" fmla="*/ 298537 w 597074"/>
              <a:gd name="connsiteY3" fmla="*/ 533327 h 533327"/>
              <a:gd name="connsiteX4" fmla="*/ 0 w 597074"/>
              <a:gd name="connsiteY4" fmla="*/ 177776 h 533327"/>
              <a:gd name="connsiteX0" fmla="*/ 149268 w 447807"/>
              <a:gd name="connsiteY0" fmla="*/ 0 h 533327"/>
              <a:gd name="connsiteX1" fmla="*/ 447807 w 447807"/>
              <a:gd name="connsiteY1" fmla="*/ 0 h 533327"/>
              <a:gd name="connsiteX2" fmla="*/ 298537 w 447807"/>
              <a:gd name="connsiteY2" fmla="*/ 533327 h 533327"/>
              <a:gd name="connsiteX3" fmla="*/ 0 w 447807"/>
              <a:gd name="connsiteY3" fmla="*/ 177776 h 533327"/>
              <a:gd name="connsiteX4" fmla="*/ 149268 w 447807"/>
              <a:gd name="connsiteY4" fmla="*/ 0 h 533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807" h="533327">
                <a:moveTo>
                  <a:pt x="149268" y="0"/>
                </a:moveTo>
                <a:lnTo>
                  <a:pt x="447807" y="0"/>
                </a:lnTo>
                <a:lnTo>
                  <a:pt x="298537" y="533327"/>
                </a:lnTo>
                <a:lnTo>
                  <a:pt x="0" y="177776"/>
                </a:lnTo>
                <a:lnTo>
                  <a:pt x="149268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27CB58BD-4C19-4611-BF48-12E30B1DC349}"/>
              </a:ext>
            </a:extLst>
          </p:cNvPr>
          <p:cNvSpPr/>
          <p:nvPr/>
        </p:nvSpPr>
        <p:spPr>
          <a:xfrm>
            <a:off x="2608350" y="3939137"/>
            <a:ext cx="1415738" cy="975016"/>
          </a:xfrm>
          <a:custGeom>
            <a:avLst/>
            <a:gdLst>
              <a:gd name="connsiteX0" fmla="*/ 818665 w 1415738"/>
              <a:gd name="connsiteY0" fmla="*/ 0 h 2437536"/>
              <a:gd name="connsiteX1" fmla="*/ 1415738 w 1415738"/>
              <a:gd name="connsiteY1" fmla="*/ 0 h 2437536"/>
              <a:gd name="connsiteX2" fmla="*/ 597073 w 1415738"/>
              <a:gd name="connsiteY2" fmla="*/ 2437536 h 2437536"/>
              <a:gd name="connsiteX3" fmla="*/ 0 w 1415738"/>
              <a:gd name="connsiteY3" fmla="*/ 2437536 h 24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5738" h="2437536">
                <a:moveTo>
                  <a:pt x="818665" y="0"/>
                </a:moveTo>
                <a:lnTo>
                  <a:pt x="1415738" y="0"/>
                </a:lnTo>
                <a:lnTo>
                  <a:pt x="597073" y="2437536"/>
                </a:lnTo>
                <a:lnTo>
                  <a:pt x="0" y="24375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D8466EB2-A497-470B-94F1-C0D00BA5DFE7}"/>
              </a:ext>
            </a:extLst>
          </p:cNvPr>
          <p:cNvSpPr/>
          <p:nvPr/>
        </p:nvSpPr>
        <p:spPr>
          <a:xfrm flipH="1">
            <a:off x="1791016" y="4426643"/>
            <a:ext cx="1415741" cy="487509"/>
          </a:xfrm>
          <a:custGeom>
            <a:avLst/>
            <a:gdLst>
              <a:gd name="connsiteX0" fmla="*/ 1415741 w 1415741"/>
              <a:gd name="connsiteY0" fmla="*/ 0 h 2437536"/>
              <a:gd name="connsiteX1" fmla="*/ 818666 w 1415741"/>
              <a:gd name="connsiteY1" fmla="*/ 0 h 2437536"/>
              <a:gd name="connsiteX2" fmla="*/ 0 w 1415741"/>
              <a:gd name="connsiteY2" fmla="*/ 2437536 h 2437536"/>
              <a:gd name="connsiteX3" fmla="*/ 597075 w 1415741"/>
              <a:gd name="connsiteY3" fmla="*/ 2437536 h 24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5741" h="2437536">
                <a:moveTo>
                  <a:pt x="1415741" y="0"/>
                </a:moveTo>
                <a:lnTo>
                  <a:pt x="818666" y="0"/>
                </a:lnTo>
                <a:lnTo>
                  <a:pt x="0" y="2437536"/>
                </a:lnTo>
                <a:lnTo>
                  <a:pt x="597075" y="243753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2F86E1AD-52DD-4701-9EA2-B3C9BC1EC691}"/>
              </a:ext>
            </a:extLst>
          </p:cNvPr>
          <p:cNvSpPr/>
          <p:nvPr/>
        </p:nvSpPr>
        <p:spPr>
          <a:xfrm>
            <a:off x="1940283" y="4426643"/>
            <a:ext cx="447807" cy="266664"/>
          </a:xfrm>
          <a:custGeom>
            <a:avLst/>
            <a:gdLst>
              <a:gd name="connsiteX0" fmla="*/ 149268 w 597074"/>
              <a:gd name="connsiteY0" fmla="*/ 0 h 266664"/>
              <a:gd name="connsiteX1" fmla="*/ 447807 w 597074"/>
              <a:gd name="connsiteY1" fmla="*/ 0 h 266664"/>
              <a:gd name="connsiteX2" fmla="*/ 597074 w 597074"/>
              <a:gd name="connsiteY2" fmla="*/ 88888 h 266664"/>
              <a:gd name="connsiteX3" fmla="*/ 298537 w 597074"/>
              <a:gd name="connsiteY3" fmla="*/ 266664 h 266664"/>
              <a:gd name="connsiteX4" fmla="*/ 0 w 597074"/>
              <a:gd name="connsiteY4" fmla="*/ 88888 h 266664"/>
              <a:gd name="connsiteX0" fmla="*/ 149268 w 447807"/>
              <a:gd name="connsiteY0" fmla="*/ 0 h 266664"/>
              <a:gd name="connsiteX1" fmla="*/ 447807 w 447807"/>
              <a:gd name="connsiteY1" fmla="*/ 0 h 266664"/>
              <a:gd name="connsiteX2" fmla="*/ 298537 w 447807"/>
              <a:gd name="connsiteY2" fmla="*/ 266664 h 266664"/>
              <a:gd name="connsiteX3" fmla="*/ 0 w 447807"/>
              <a:gd name="connsiteY3" fmla="*/ 88888 h 266664"/>
              <a:gd name="connsiteX4" fmla="*/ 149268 w 447807"/>
              <a:gd name="connsiteY4" fmla="*/ 0 h 266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807" h="266664">
                <a:moveTo>
                  <a:pt x="149268" y="0"/>
                </a:moveTo>
                <a:lnTo>
                  <a:pt x="447807" y="0"/>
                </a:lnTo>
                <a:lnTo>
                  <a:pt x="298537" y="266664"/>
                </a:lnTo>
                <a:lnTo>
                  <a:pt x="0" y="88888"/>
                </a:lnTo>
                <a:lnTo>
                  <a:pt x="149268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CF0EC4AB-B1D6-460B-8845-733E8A9D4BAC}"/>
              </a:ext>
            </a:extLst>
          </p:cNvPr>
          <p:cNvSpPr/>
          <p:nvPr/>
        </p:nvSpPr>
        <p:spPr>
          <a:xfrm>
            <a:off x="972352" y="4426643"/>
            <a:ext cx="1415738" cy="487509"/>
          </a:xfrm>
          <a:custGeom>
            <a:avLst/>
            <a:gdLst>
              <a:gd name="connsiteX0" fmla="*/ 818665 w 1415738"/>
              <a:gd name="connsiteY0" fmla="*/ 0 h 2437536"/>
              <a:gd name="connsiteX1" fmla="*/ 1415738 w 1415738"/>
              <a:gd name="connsiteY1" fmla="*/ 0 h 2437536"/>
              <a:gd name="connsiteX2" fmla="*/ 597073 w 1415738"/>
              <a:gd name="connsiteY2" fmla="*/ 2437536 h 2437536"/>
              <a:gd name="connsiteX3" fmla="*/ 0 w 1415738"/>
              <a:gd name="connsiteY3" fmla="*/ 2437536 h 24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5738" h="2437536">
                <a:moveTo>
                  <a:pt x="818665" y="0"/>
                </a:moveTo>
                <a:lnTo>
                  <a:pt x="1415738" y="0"/>
                </a:lnTo>
                <a:lnTo>
                  <a:pt x="597073" y="2437536"/>
                </a:lnTo>
                <a:lnTo>
                  <a:pt x="0" y="243753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E3D5B63-6ACF-402E-AAC4-807F35194665}"/>
              </a:ext>
            </a:extLst>
          </p:cNvPr>
          <p:cNvSpPr txBox="1"/>
          <p:nvPr/>
        </p:nvSpPr>
        <p:spPr>
          <a:xfrm>
            <a:off x="1299377" y="5080062"/>
            <a:ext cx="1580356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2000" b="1" noProof="1"/>
              <a:t>Lorem Ipsum Dolor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3232155-EB00-4D87-B703-19ACFCBE7CA8}"/>
              </a:ext>
            </a:extLst>
          </p:cNvPr>
          <p:cNvSpPr txBox="1"/>
          <p:nvPr/>
        </p:nvSpPr>
        <p:spPr>
          <a:xfrm>
            <a:off x="2942269" y="5080062"/>
            <a:ext cx="1580356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r>
              <a:rPr lang="en-US" noProof="1"/>
              <a:t>Lorem Ipsum Dolor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1A544F5-AFE3-4A40-9395-AE87B855D61B}"/>
              </a:ext>
            </a:extLst>
          </p:cNvPr>
          <p:cNvSpPr txBox="1"/>
          <p:nvPr/>
        </p:nvSpPr>
        <p:spPr>
          <a:xfrm>
            <a:off x="4585161" y="5080062"/>
            <a:ext cx="1580356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r>
              <a:rPr lang="en-US" noProof="1"/>
              <a:t>Lorem Ipsum Dolor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E89EBFB-1DF6-466A-B7A8-4655CD38B83C}"/>
              </a:ext>
            </a:extLst>
          </p:cNvPr>
          <p:cNvSpPr txBox="1"/>
          <p:nvPr/>
        </p:nvSpPr>
        <p:spPr>
          <a:xfrm>
            <a:off x="6228053" y="5080062"/>
            <a:ext cx="1580356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r>
              <a:rPr lang="en-US" noProof="1"/>
              <a:t>Lorem Ipsum Dolor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6647A30-2627-45A5-A1CB-D9CC94EBFED7}"/>
              </a:ext>
            </a:extLst>
          </p:cNvPr>
          <p:cNvSpPr txBox="1"/>
          <p:nvPr/>
        </p:nvSpPr>
        <p:spPr>
          <a:xfrm>
            <a:off x="7870946" y="5080062"/>
            <a:ext cx="1580356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r>
              <a:rPr lang="en-US" noProof="1"/>
              <a:t>Lorem Ipsum Dolor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4BEDB91-6697-4B6D-96B6-271375B43C80}"/>
              </a:ext>
            </a:extLst>
          </p:cNvPr>
          <p:cNvGrpSpPr/>
          <p:nvPr/>
        </p:nvGrpSpPr>
        <p:grpSpPr>
          <a:xfrm>
            <a:off x="792097" y="1509377"/>
            <a:ext cx="2937088" cy="1290153"/>
            <a:chOff x="332936" y="2627766"/>
            <a:chExt cx="2937088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44AA46D-7093-4E5B-842B-88198DEDA4F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33A61DE-90B3-4B04-A2B4-D8FAB06A558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aphic 3" descr="Research">
            <a:extLst>
              <a:ext uri="{FF2B5EF4-FFF2-40B4-BE49-F238E27FC236}">
                <a16:creationId xmlns:a16="http://schemas.microsoft.com/office/drawing/2014/main" id="{1C2FED46-1761-4277-9B4E-9BC26285F7F1}"/>
              </a:ext>
            </a:extLst>
          </p:cNvPr>
          <p:cNvGrpSpPr/>
          <p:nvPr/>
        </p:nvGrpSpPr>
        <p:grpSpPr>
          <a:xfrm>
            <a:off x="1804658" y="3745880"/>
            <a:ext cx="569794" cy="569794"/>
            <a:chOff x="1804658" y="3745880"/>
            <a:chExt cx="569794" cy="569794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E53F46-7F05-421F-8A3F-0EC38172BC48}"/>
                </a:ext>
              </a:extLst>
            </p:cNvPr>
            <p:cNvSpPr/>
            <p:nvPr/>
          </p:nvSpPr>
          <p:spPr>
            <a:xfrm>
              <a:off x="1850950" y="3795140"/>
              <a:ext cx="469638" cy="470231"/>
            </a:xfrm>
            <a:custGeom>
              <a:avLst/>
              <a:gdLst>
                <a:gd name="connsiteX0" fmla="*/ 384021 w 469638"/>
                <a:gd name="connsiteY0" fmla="*/ 325261 h 470231"/>
                <a:gd name="connsiteX1" fmla="*/ 347222 w 469638"/>
                <a:gd name="connsiteY1" fmla="*/ 313984 h 470231"/>
                <a:gd name="connsiteX2" fmla="*/ 320512 w 469638"/>
                <a:gd name="connsiteY2" fmla="*/ 287868 h 470231"/>
                <a:gd name="connsiteX3" fmla="*/ 357312 w 469638"/>
                <a:gd name="connsiteY3" fmla="*/ 179845 h 470231"/>
                <a:gd name="connsiteX4" fmla="*/ 179251 w 469638"/>
                <a:gd name="connsiteY4" fmla="*/ 3 h 470231"/>
                <a:gd name="connsiteX5" fmla="*/ 3 w 469638"/>
                <a:gd name="connsiteY5" fmla="*/ 178064 h 470231"/>
                <a:gd name="connsiteX6" fmla="*/ 178064 w 469638"/>
                <a:gd name="connsiteY6" fmla="*/ 357312 h 470231"/>
                <a:gd name="connsiteX7" fmla="*/ 287274 w 469638"/>
                <a:gd name="connsiteY7" fmla="*/ 320512 h 470231"/>
                <a:gd name="connsiteX8" fmla="*/ 313390 w 469638"/>
                <a:gd name="connsiteY8" fmla="*/ 346628 h 470231"/>
                <a:gd name="connsiteX9" fmla="*/ 324667 w 469638"/>
                <a:gd name="connsiteY9" fmla="*/ 384021 h 470231"/>
                <a:gd name="connsiteX10" fmla="*/ 398859 w 469638"/>
                <a:gd name="connsiteY10" fmla="*/ 458213 h 470231"/>
                <a:gd name="connsiteX11" fmla="*/ 457619 w 469638"/>
                <a:gd name="connsiteY11" fmla="*/ 458213 h 470231"/>
                <a:gd name="connsiteX12" fmla="*/ 457619 w 469638"/>
                <a:gd name="connsiteY12" fmla="*/ 399453 h 470231"/>
                <a:gd name="connsiteX13" fmla="*/ 384021 w 469638"/>
                <a:gd name="connsiteY13" fmla="*/ 325261 h 470231"/>
                <a:gd name="connsiteX14" fmla="*/ 179251 w 469638"/>
                <a:gd name="connsiteY14" fmla="*/ 321699 h 470231"/>
                <a:gd name="connsiteX15" fmla="*/ 36802 w 469638"/>
                <a:gd name="connsiteY15" fmla="*/ 179251 h 470231"/>
                <a:gd name="connsiteX16" fmla="*/ 179251 w 469638"/>
                <a:gd name="connsiteY16" fmla="*/ 36802 h 470231"/>
                <a:gd name="connsiteX17" fmla="*/ 321699 w 469638"/>
                <a:gd name="connsiteY17" fmla="*/ 179251 h 470231"/>
                <a:gd name="connsiteX18" fmla="*/ 179251 w 469638"/>
                <a:gd name="connsiteY18" fmla="*/ 321699 h 470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69638" h="470231">
                  <a:moveTo>
                    <a:pt x="384021" y="325261"/>
                  </a:moveTo>
                  <a:cubicBezTo>
                    <a:pt x="374524" y="315764"/>
                    <a:pt x="360279" y="311016"/>
                    <a:pt x="347222" y="313984"/>
                  </a:cubicBezTo>
                  <a:lnTo>
                    <a:pt x="320512" y="287868"/>
                  </a:lnTo>
                  <a:cubicBezTo>
                    <a:pt x="344254" y="257004"/>
                    <a:pt x="357312" y="219018"/>
                    <a:pt x="357312" y="179845"/>
                  </a:cubicBezTo>
                  <a:cubicBezTo>
                    <a:pt x="357905" y="80724"/>
                    <a:pt x="277778" y="597"/>
                    <a:pt x="179251" y="3"/>
                  </a:cubicBezTo>
                  <a:cubicBezTo>
                    <a:pt x="80724" y="-590"/>
                    <a:pt x="597" y="79537"/>
                    <a:pt x="3" y="178064"/>
                  </a:cubicBezTo>
                  <a:cubicBezTo>
                    <a:pt x="-590" y="276591"/>
                    <a:pt x="79537" y="356718"/>
                    <a:pt x="178064" y="357312"/>
                  </a:cubicBezTo>
                  <a:cubicBezTo>
                    <a:pt x="217237" y="357312"/>
                    <a:pt x="255817" y="344254"/>
                    <a:pt x="287274" y="320512"/>
                  </a:cubicBezTo>
                  <a:lnTo>
                    <a:pt x="313390" y="346628"/>
                  </a:lnTo>
                  <a:cubicBezTo>
                    <a:pt x="311016" y="360279"/>
                    <a:pt x="315171" y="373931"/>
                    <a:pt x="324667" y="384021"/>
                  </a:cubicBezTo>
                  <a:lnTo>
                    <a:pt x="398859" y="458213"/>
                  </a:lnTo>
                  <a:cubicBezTo>
                    <a:pt x="414885" y="474238"/>
                    <a:pt x="441594" y="474238"/>
                    <a:pt x="457619" y="458213"/>
                  </a:cubicBezTo>
                  <a:cubicBezTo>
                    <a:pt x="473645" y="442187"/>
                    <a:pt x="473645" y="415478"/>
                    <a:pt x="457619" y="399453"/>
                  </a:cubicBezTo>
                  <a:lnTo>
                    <a:pt x="384021" y="325261"/>
                  </a:lnTo>
                  <a:close/>
                  <a:moveTo>
                    <a:pt x="179251" y="321699"/>
                  </a:moveTo>
                  <a:cubicBezTo>
                    <a:pt x="100311" y="321699"/>
                    <a:pt x="36802" y="258191"/>
                    <a:pt x="36802" y="179251"/>
                  </a:cubicBezTo>
                  <a:cubicBezTo>
                    <a:pt x="36802" y="100311"/>
                    <a:pt x="100311" y="36802"/>
                    <a:pt x="179251" y="36802"/>
                  </a:cubicBezTo>
                  <a:cubicBezTo>
                    <a:pt x="258191" y="36802"/>
                    <a:pt x="321699" y="100311"/>
                    <a:pt x="321699" y="179251"/>
                  </a:cubicBezTo>
                  <a:cubicBezTo>
                    <a:pt x="321699" y="257598"/>
                    <a:pt x="257598" y="321699"/>
                    <a:pt x="179251" y="321699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8952022-F638-4D5F-A768-4E50842186B6}"/>
                </a:ext>
              </a:extLst>
            </p:cNvPr>
            <p:cNvSpPr/>
            <p:nvPr/>
          </p:nvSpPr>
          <p:spPr>
            <a:xfrm>
              <a:off x="1902591" y="3883352"/>
              <a:ext cx="255813" cy="187784"/>
            </a:xfrm>
            <a:custGeom>
              <a:avLst/>
              <a:gdLst>
                <a:gd name="connsiteX0" fmla="*/ 255220 w 255813"/>
                <a:gd name="connsiteY0" fmla="*/ 82135 h 187784"/>
                <a:gd name="connsiteX1" fmla="*/ 221389 w 255813"/>
                <a:gd name="connsiteY1" fmla="*/ 82135 h 187784"/>
                <a:gd name="connsiteX2" fmla="*/ 213673 w 255813"/>
                <a:gd name="connsiteY2" fmla="*/ 86884 h 187784"/>
                <a:gd name="connsiteX3" fmla="*/ 191118 w 255813"/>
                <a:gd name="connsiteY3" fmla="*/ 111219 h 187784"/>
                <a:gd name="connsiteX4" fmla="*/ 172125 w 255813"/>
                <a:gd name="connsiteY4" fmla="*/ 45336 h 187784"/>
                <a:gd name="connsiteX5" fmla="*/ 159067 w 255813"/>
                <a:gd name="connsiteY5" fmla="*/ 38214 h 187784"/>
                <a:gd name="connsiteX6" fmla="*/ 151945 w 255813"/>
                <a:gd name="connsiteY6" fmla="*/ 44743 h 187784"/>
                <a:gd name="connsiteX7" fmla="*/ 116333 w 255813"/>
                <a:gd name="connsiteY7" fmla="*/ 139115 h 187784"/>
                <a:gd name="connsiteX8" fmla="*/ 91998 w 255813"/>
                <a:gd name="connsiteY8" fmla="*/ 8537 h 187784"/>
                <a:gd name="connsiteX9" fmla="*/ 80127 w 255813"/>
                <a:gd name="connsiteY9" fmla="*/ 227 h 187784"/>
                <a:gd name="connsiteX10" fmla="*/ 71818 w 255813"/>
                <a:gd name="connsiteY10" fmla="*/ 7350 h 187784"/>
                <a:gd name="connsiteX11" fmla="*/ 46296 w 255813"/>
                <a:gd name="connsiteY11" fmla="*/ 82135 h 187784"/>
                <a:gd name="connsiteX12" fmla="*/ 0 w 255813"/>
                <a:gd name="connsiteY12" fmla="*/ 82135 h 187784"/>
                <a:gd name="connsiteX13" fmla="*/ 0 w 255813"/>
                <a:gd name="connsiteY13" fmla="*/ 105877 h 187784"/>
                <a:gd name="connsiteX14" fmla="*/ 54012 w 255813"/>
                <a:gd name="connsiteY14" fmla="*/ 105877 h 187784"/>
                <a:gd name="connsiteX15" fmla="*/ 64102 w 255813"/>
                <a:gd name="connsiteY15" fmla="*/ 96974 h 187784"/>
                <a:gd name="connsiteX16" fmla="*/ 78940 w 255813"/>
                <a:gd name="connsiteY16" fmla="*/ 51865 h 187784"/>
                <a:gd name="connsiteX17" fmla="*/ 102682 w 255813"/>
                <a:gd name="connsiteY17" fmla="*/ 179475 h 187784"/>
                <a:gd name="connsiteX18" fmla="*/ 112178 w 255813"/>
                <a:gd name="connsiteY18" fmla="*/ 187785 h 187784"/>
                <a:gd name="connsiteX19" fmla="*/ 113365 w 255813"/>
                <a:gd name="connsiteY19" fmla="*/ 187785 h 187784"/>
                <a:gd name="connsiteX20" fmla="*/ 123455 w 255813"/>
                <a:gd name="connsiteY20" fmla="*/ 181256 h 187784"/>
                <a:gd name="connsiteX21" fmla="*/ 161442 w 255813"/>
                <a:gd name="connsiteY21" fmla="*/ 81542 h 187784"/>
                <a:gd name="connsiteX22" fmla="*/ 176874 w 255813"/>
                <a:gd name="connsiteY22" fmla="*/ 134960 h 187784"/>
                <a:gd name="connsiteX23" fmla="*/ 189931 w 255813"/>
                <a:gd name="connsiteY23" fmla="*/ 142082 h 187784"/>
                <a:gd name="connsiteX24" fmla="*/ 194680 w 255813"/>
                <a:gd name="connsiteY24" fmla="*/ 139115 h 187784"/>
                <a:gd name="connsiteX25" fmla="*/ 226731 w 255813"/>
                <a:gd name="connsiteY25" fmla="*/ 105877 h 187784"/>
                <a:gd name="connsiteX26" fmla="*/ 255814 w 255813"/>
                <a:gd name="connsiteY26" fmla="*/ 105877 h 187784"/>
                <a:gd name="connsiteX27" fmla="*/ 255814 w 255813"/>
                <a:gd name="connsiteY27" fmla="*/ 82135 h 187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55813" h="187784">
                  <a:moveTo>
                    <a:pt x="255220" y="82135"/>
                  </a:moveTo>
                  <a:lnTo>
                    <a:pt x="221389" y="82135"/>
                  </a:lnTo>
                  <a:cubicBezTo>
                    <a:pt x="218421" y="82729"/>
                    <a:pt x="215453" y="84509"/>
                    <a:pt x="213673" y="86884"/>
                  </a:cubicBezTo>
                  <a:lnTo>
                    <a:pt x="191118" y="111219"/>
                  </a:lnTo>
                  <a:lnTo>
                    <a:pt x="172125" y="45336"/>
                  </a:lnTo>
                  <a:cubicBezTo>
                    <a:pt x="170345" y="39994"/>
                    <a:pt x="164409" y="36433"/>
                    <a:pt x="159067" y="38214"/>
                  </a:cubicBezTo>
                  <a:cubicBezTo>
                    <a:pt x="156100" y="39401"/>
                    <a:pt x="153132" y="41181"/>
                    <a:pt x="151945" y="44743"/>
                  </a:cubicBezTo>
                  <a:lnTo>
                    <a:pt x="116333" y="139115"/>
                  </a:lnTo>
                  <a:lnTo>
                    <a:pt x="91998" y="8537"/>
                  </a:lnTo>
                  <a:cubicBezTo>
                    <a:pt x="90811" y="2602"/>
                    <a:pt x="85469" y="-960"/>
                    <a:pt x="80127" y="227"/>
                  </a:cubicBezTo>
                  <a:cubicBezTo>
                    <a:pt x="76566" y="821"/>
                    <a:pt x="73598" y="3789"/>
                    <a:pt x="71818" y="7350"/>
                  </a:cubicBezTo>
                  <a:lnTo>
                    <a:pt x="46296" y="82135"/>
                  </a:lnTo>
                  <a:lnTo>
                    <a:pt x="0" y="82135"/>
                  </a:lnTo>
                  <a:lnTo>
                    <a:pt x="0" y="105877"/>
                  </a:lnTo>
                  <a:lnTo>
                    <a:pt x="54012" y="105877"/>
                  </a:lnTo>
                  <a:cubicBezTo>
                    <a:pt x="58760" y="105283"/>
                    <a:pt x="62915" y="101722"/>
                    <a:pt x="64102" y="96974"/>
                  </a:cubicBezTo>
                  <a:lnTo>
                    <a:pt x="78940" y="51865"/>
                  </a:lnTo>
                  <a:lnTo>
                    <a:pt x="102682" y="179475"/>
                  </a:lnTo>
                  <a:cubicBezTo>
                    <a:pt x="103275" y="184223"/>
                    <a:pt x="107430" y="187785"/>
                    <a:pt x="112178" y="187785"/>
                  </a:cubicBezTo>
                  <a:lnTo>
                    <a:pt x="113365" y="187785"/>
                  </a:lnTo>
                  <a:cubicBezTo>
                    <a:pt x="117520" y="187785"/>
                    <a:pt x="121675" y="185411"/>
                    <a:pt x="123455" y="181256"/>
                  </a:cubicBezTo>
                  <a:lnTo>
                    <a:pt x="161442" y="81542"/>
                  </a:lnTo>
                  <a:lnTo>
                    <a:pt x="176874" y="134960"/>
                  </a:lnTo>
                  <a:cubicBezTo>
                    <a:pt x="178654" y="140302"/>
                    <a:pt x="183996" y="143863"/>
                    <a:pt x="189931" y="142082"/>
                  </a:cubicBezTo>
                  <a:cubicBezTo>
                    <a:pt x="191712" y="141489"/>
                    <a:pt x="193493" y="140302"/>
                    <a:pt x="194680" y="139115"/>
                  </a:cubicBezTo>
                  <a:lnTo>
                    <a:pt x="226731" y="105877"/>
                  </a:lnTo>
                  <a:lnTo>
                    <a:pt x="255814" y="105877"/>
                  </a:lnTo>
                  <a:lnTo>
                    <a:pt x="255814" y="82135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" name="Graphic 7" descr="Stopwatch">
            <a:extLst>
              <a:ext uri="{FF2B5EF4-FFF2-40B4-BE49-F238E27FC236}">
                <a16:creationId xmlns:a16="http://schemas.microsoft.com/office/drawing/2014/main" id="{33893C9D-2163-491F-876D-1D08826862EA}"/>
              </a:ext>
            </a:extLst>
          </p:cNvPr>
          <p:cNvGrpSpPr/>
          <p:nvPr/>
        </p:nvGrpSpPr>
        <p:grpSpPr>
          <a:xfrm>
            <a:off x="3451874" y="3232356"/>
            <a:ext cx="569794" cy="569794"/>
            <a:chOff x="3451874" y="3232356"/>
            <a:chExt cx="569794" cy="569794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524D674-0B92-46E9-B064-F79D4A0FC8B6}"/>
                </a:ext>
              </a:extLst>
            </p:cNvPr>
            <p:cNvSpPr/>
            <p:nvPr/>
          </p:nvSpPr>
          <p:spPr>
            <a:xfrm>
              <a:off x="3724900" y="3416351"/>
              <a:ext cx="23741" cy="23741"/>
            </a:xfrm>
            <a:custGeom>
              <a:avLst/>
              <a:gdLst>
                <a:gd name="connsiteX0" fmla="*/ 23741 w 23741"/>
                <a:gd name="connsiteY0" fmla="*/ 11871 h 23741"/>
                <a:gd name="connsiteX1" fmla="*/ 11871 w 23741"/>
                <a:gd name="connsiteY1" fmla="*/ 23741 h 23741"/>
                <a:gd name="connsiteX2" fmla="*/ 0 w 23741"/>
                <a:gd name="connsiteY2" fmla="*/ 11871 h 23741"/>
                <a:gd name="connsiteX3" fmla="*/ 11871 w 23741"/>
                <a:gd name="connsiteY3" fmla="*/ 0 h 23741"/>
                <a:gd name="connsiteX4" fmla="*/ 23741 w 23741"/>
                <a:gd name="connsiteY4" fmla="*/ 11871 h 23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1" h="23741">
                  <a:moveTo>
                    <a:pt x="23741" y="11871"/>
                  </a:moveTo>
                  <a:cubicBezTo>
                    <a:pt x="23741" y="18427"/>
                    <a:pt x="18427" y="23741"/>
                    <a:pt x="11871" y="23741"/>
                  </a:cubicBezTo>
                  <a:cubicBezTo>
                    <a:pt x="5315" y="23741"/>
                    <a:pt x="0" y="18427"/>
                    <a:pt x="0" y="11871"/>
                  </a:cubicBezTo>
                  <a:cubicBezTo>
                    <a:pt x="0" y="5315"/>
                    <a:pt x="5315" y="0"/>
                    <a:pt x="11871" y="0"/>
                  </a:cubicBezTo>
                  <a:cubicBezTo>
                    <a:pt x="18427" y="0"/>
                    <a:pt x="23741" y="5315"/>
                    <a:pt x="23741" y="11871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45E8C1E-3955-4719-8191-23543BAFB399}"/>
                </a:ext>
              </a:extLst>
            </p:cNvPr>
            <p:cNvSpPr/>
            <p:nvPr/>
          </p:nvSpPr>
          <p:spPr>
            <a:xfrm>
              <a:off x="3724900" y="3653766"/>
              <a:ext cx="23741" cy="23741"/>
            </a:xfrm>
            <a:custGeom>
              <a:avLst/>
              <a:gdLst>
                <a:gd name="connsiteX0" fmla="*/ 23741 w 23741"/>
                <a:gd name="connsiteY0" fmla="*/ 11871 h 23741"/>
                <a:gd name="connsiteX1" fmla="*/ 11871 w 23741"/>
                <a:gd name="connsiteY1" fmla="*/ 23741 h 23741"/>
                <a:gd name="connsiteX2" fmla="*/ 0 w 23741"/>
                <a:gd name="connsiteY2" fmla="*/ 11871 h 23741"/>
                <a:gd name="connsiteX3" fmla="*/ 11871 w 23741"/>
                <a:gd name="connsiteY3" fmla="*/ 0 h 23741"/>
                <a:gd name="connsiteX4" fmla="*/ 23741 w 23741"/>
                <a:gd name="connsiteY4" fmla="*/ 11871 h 23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1" h="23741">
                  <a:moveTo>
                    <a:pt x="23741" y="11871"/>
                  </a:moveTo>
                  <a:cubicBezTo>
                    <a:pt x="23741" y="18427"/>
                    <a:pt x="18427" y="23741"/>
                    <a:pt x="11871" y="23741"/>
                  </a:cubicBezTo>
                  <a:cubicBezTo>
                    <a:pt x="5315" y="23741"/>
                    <a:pt x="0" y="18427"/>
                    <a:pt x="0" y="11871"/>
                  </a:cubicBezTo>
                  <a:cubicBezTo>
                    <a:pt x="0" y="5315"/>
                    <a:pt x="5315" y="0"/>
                    <a:pt x="11871" y="0"/>
                  </a:cubicBezTo>
                  <a:cubicBezTo>
                    <a:pt x="18427" y="0"/>
                    <a:pt x="23741" y="5315"/>
                    <a:pt x="23741" y="11871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CB04675-5F8D-4B7C-8854-89D058A4AC45}"/>
                </a:ext>
              </a:extLst>
            </p:cNvPr>
            <p:cNvSpPr/>
            <p:nvPr/>
          </p:nvSpPr>
          <p:spPr>
            <a:xfrm>
              <a:off x="3843607" y="3529123"/>
              <a:ext cx="23741" cy="23741"/>
            </a:xfrm>
            <a:custGeom>
              <a:avLst/>
              <a:gdLst>
                <a:gd name="connsiteX0" fmla="*/ 23741 w 23741"/>
                <a:gd name="connsiteY0" fmla="*/ 11871 h 23741"/>
                <a:gd name="connsiteX1" fmla="*/ 11871 w 23741"/>
                <a:gd name="connsiteY1" fmla="*/ 23741 h 23741"/>
                <a:gd name="connsiteX2" fmla="*/ 0 w 23741"/>
                <a:gd name="connsiteY2" fmla="*/ 11871 h 23741"/>
                <a:gd name="connsiteX3" fmla="*/ 11871 w 23741"/>
                <a:gd name="connsiteY3" fmla="*/ 0 h 23741"/>
                <a:gd name="connsiteX4" fmla="*/ 23741 w 23741"/>
                <a:gd name="connsiteY4" fmla="*/ 11871 h 23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1" h="23741">
                  <a:moveTo>
                    <a:pt x="23741" y="11871"/>
                  </a:moveTo>
                  <a:cubicBezTo>
                    <a:pt x="23741" y="18427"/>
                    <a:pt x="18427" y="23741"/>
                    <a:pt x="11871" y="23741"/>
                  </a:cubicBezTo>
                  <a:cubicBezTo>
                    <a:pt x="5315" y="23741"/>
                    <a:pt x="0" y="18427"/>
                    <a:pt x="0" y="11871"/>
                  </a:cubicBezTo>
                  <a:cubicBezTo>
                    <a:pt x="0" y="5315"/>
                    <a:pt x="5315" y="0"/>
                    <a:pt x="11871" y="0"/>
                  </a:cubicBezTo>
                  <a:cubicBezTo>
                    <a:pt x="18427" y="0"/>
                    <a:pt x="23741" y="5315"/>
                    <a:pt x="23741" y="11871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363CA6E-9E54-4781-95CB-CCE5C0937454}"/>
                </a:ext>
              </a:extLst>
            </p:cNvPr>
            <p:cNvSpPr/>
            <p:nvPr/>
          </p:nvSpPr>
          <p:spPr>
            <a:xfrm>
              <a:off x="3606193" y="3529123"/>
              <a:ext cx="23741" cy="23741"/>
            </a:xfrm>
            <a:custGeom>
              <a:avLst/>
              <a:gdLst>
                <a:gd name="connsiteX0" fmla="*/ 23741 w 23741"/>
                <a:gd name="connsiteY0" fmla="*/ 11871 h 23741"/>
                <a:gd name="connsiteX1" fmla="*/ 11871 w 23741"/>
                <a:gd name="connsiteY1" fmla="*/ 23741 h 23741"/>
                <a:gd name="connsiteX2" fmla="*/ 0 w 23741"/>
                <a:gd name="connsiteY2" fmla="*/ 11871 h 23741"/>
                <a:gd name="connsiteX3" fmla="*/ 11871 w 23741"/>
                <a:gd name="connsiteY3" fmla="*/ 0 h 23741"/>
                <a:gd name="connsiteX4" fmla="*/ 23741 w 23741"/>
                <a:gd name="connsiteY4" fmla="*/ 11871 h 23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1" h="23741">
                  <a:moveTo>
                    <a:pt x="23741" y="11871"/>
                  </a:moveTo>
                  <a:cubicBezTo>
                    <a:pt x="23741" y="18427"/>
                    <a:pt x="18427" y="23741"/>
                    <a:pt x="11871" y="23741"/>
                  </a:cubicBezTo>
                  <a:cubicBezTo>
                    <a:pt x="5315" y="23741"/>
                    <a:pt x="0" y="18427"/>
                    <a:pt x="0" y="11871"/>
                  </a:cubicBezTo>
                  <a:cubicBezTo>
                    <a:pt x="0" y="5315"/>
                    <a:pt x="5315" y="0"/>
                    <a:pt x="11871" y="0"/>
                  </a:cubicBezTo>
                  <a:cubicBezTo>
                    <a:pt x="18427" y="0"/>
                    <a:pt x="23741" y="5315"/>
                    <a:pt x="23741" y="11871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1F6F3B6-97CD-4770-9ECF-3FC67C224FC4}"/>
                </a:ext>
              </a:extLst>
            </p:cNvPr>
            <p:cNvSpPr/>
            <p:nvPr/>
          </p:nvSpPr>
          <p:spPr>
            <a:xfrm>
              <a:off x="3724900" y="3457899"/>
              <a:ext cx="78940" cy="150164"/>
            </a:xfrm>
            <a:custGeom>
              <a:avLst/>
              <a:gdLst>
                <a:gd name="connsiteX0" fmla="*/ 23741 w 78940"/>
                <a:gd name="connsiteY0" fmla="*/ 0 h 150164"/>
                <a:gd name="connsiteX1" fmla="*/ 0 w 78940"/>
                <a:gd name="connsiteY1" fmla="*/ 0 h 150164"/>
                <a:gd name="connsiteX2" fmla="*/ 0 w 78940"/>
                <a:gd name="connsiteY2" fmla="*/ 83095 h 150164"/>
                <a:gd name="connsiteX3" fmla="*/ 3561 w 78940"/>
                <a:gd name="connsiteY3" fmla="*/ 91404 h 150164"/>
                <a:gd name="connsiteX4" fmla="*/ 62321 w 78940"/>
                <a:gd name="connsiteY4" fmla="*/ 150164 h 150164"/>
                <a:gd name="connsiteX5" fmla="*/ 78940 w 78940"/>
                <a:gd name="connsiteY5" fmla="*/ 133545 h 150164"/>
                <a:gd name="connsiteX6" fmla="*/ 23741 w 78940"/>
                <a:gd name="connsiteY6" fmla="*/ 78347 h 150164"/>
                <a:gd name="connsiteX7" fmla="*/ 23741 w 78940"/>
                <a:gd name="connsiteY7" fmla="*/ 0 h 150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8940" h="150164">
                  <a:moveTo>
                    <a:pt x="23741" y="0"/>
                  </a:moveTo>
                  <a:lnTo>
                    <a:pt x="0" y="0"/>
                  </a:lnTo>
                  <a:lnTo>
                    <a:pt x="0" y="83095"/>
                  </a:lnTo>
                  <a:cubicBezTo>
                    <a:pt x="0" y="86063"/>
                    <a:pt x="1187" y="89030"/>
                    <a:pt x="3561" y="91404"/>
                  </a:cubicBezTo>
                  <a:lnTo>
                    <a:pt x="62321" y="150164"/>
                  </a:lnTo>
                  <a:lnTo>
                    <a:pt x="78940" y="133545"/>
                  </a:lnTo>
                  <a:lnTo>
                    <a:pt x="23741" y="78347"/>
                  </a:lnTo>
                  <a:lnTo>
                    <a:pt x="23741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EE0E173-A303-4626-9BDD-447E63815EC3}"/>
                </a:ext>
              </a:extLst>
            </p:cNvPr>
            <p:cNvSpPr/>
            <p:nvPr/>
          </p:nvSpPr>
          <p:spPr>
            <a:xfrm>
              <a:off x="3535150" y="3285774"/>
              <a:ext cx="403957" cy="462633"/>
            </a:xfrm>
            <a:custGeom>
              <a:avLst/>
              <a:gdLst>
                <a:gd name="connsiteX0" fmla="*/ 201621 w 403957"/>
                <a:gd name="connsiteY0" fmla="*/ 427346 h 462633"/>
                <a:gd name="connsiteX1" fmla="*/ 35431 w 403957"/>
                <a:gd name="connsiteY1" fmla="*/ 261156 h 462633"/>
                <a:gd name="connsiteX2" fmla="*/ 201621 w 403957"/>
                <a:gd name="connsiteY2" fmla="*/ 94966 h 462633"/>
                <a:gd name="connsiteX3" fmla="*/ 367811 w 403957"/>
                <a:gd name="connsiteY3" fmla="*/ 261156 h 462633"/>
                <a:gd name="connsiteX4" fmla="*/ 201621 w 403957"/>
                <a:gd name="connsiteY4" fmla="*/ 427346 h 462633"/>
                <a:gd name="connsiteX5" fmla="*/ 201621 w 403957"/>
                <a:gd name="connsiteY5" fmla="*/ 427346 h 462633"/>
                <a:gd name="connsiteX6" fmla="*/ 342288 w 403957"/>
                <a:gd name="connsiteY6" fmla="*/ 116333 h 462633"/>
                <a:gd name="connsiteX7" fmla="*/ 360095 w 403957"/>
                <a:gd name="connsiteY7" fmla="*/ 98527 h 462633"/>
                <a:gd name="connsiteX8" fmla="*/ 359501 w 403957"/>
                <a:gd name="connsiteY8" fmla="*/ 73598 h 462633"/>
                <a:gd name="connsiteX9" fmla="*/ 334573 w 403957"/>
                <a:gd name="connsiteY9" fmla="*/ 73005 h 462633"/>
                <a:gd name="connsiteX10" fmla="*/ 314392 w 403957"/>
                <a:gd name="connsiteY10" fmla="*/ 93779 h 462633"/>
                <a:gd name="connsiteX11" fmla="*/ 219427 w 403957"/>
                <a:gd name="connsiteY11" fmla="*/ 60541 h 462633"/>
                <a:gd name="connsiteX12" fmla="*/ 219427 w 403957"/>
                <a:gd name="connsiteY12" fmla="*/ 35612 h 462633"/>
                <a:gd name="connsiteX13" fmla="*/ 272845 w 403957"/>
                <a:gd name="connsiteY13" fmla="*/ 35612 h 462633"/>
                <a:gd name="connsiteX14" fmla="*/ 272845 w 403957"/>
                <a:gd name="connsiteY14" fmla="*/ 0 h 462633"/>
                <a:gd name="connsiteX15" fmla="*/ 130396 w 403957"/>
                <a:gd name="connsiteY15" fmla="*/ 0 h 462633"/>
                <a:gd name="connsiteX16" fmla="*/ 130396 w 403957"/>
                <a:gd name="connsiteY16" fmla="*/ 35612 h 462633"/>
                <a:gd name="connsiteX17" fmla="*/ 183815 w 403957"/>
                <a:gd name="connsiteY17" fmla="*/ 35612 h 462633"/>
                <a:gd name="connsiteX18" fmla="*/ 183815 w 403957"/>
                <a:gd name="connsiteY18" fmla="*/ 59947 h 462633"/>
                <a:gd name="connsiteX19" fmla="*/ 1599 w 403957"/>
                <a:gd name="connsiteY19" fmla="*/ 235634 h 462633"/>
                <a:gd name="connsiteX20" fmla="*/ 134551 w 403957"/>
                <a:gd name="connsiteY20" fmla="*/ 451087 h 462633"/>
                <a:gd name="connsiteX21" fmla="*/ 373746 w 403957"/>
                <a:gd name="connsiteY21" fmla="*/ 367398 h 462633"/>
                <a:gd name="connsiteX22" fmla="*/ 342288 w 403957"/>
                <a:gd name="connsiteY22" fmla="*/ 116333 h 462633"/>
                <a:gd name="connsiteX23" fmla="*/ 342288 w 403957"/>
                <a:gd name="connsiteY23" fmla="*/ 116333 h 462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03957" h="462633">
                  <a:moveTo>
                    <a:pt x="201621" y="427346"/>
                  </a:moveTo>
                  <a:cubicBezTo>
                    <a:pt x="109623" y="427346"/>
                    <a:pt x="35431" y="353154"/>
                    <a:pt x="35431" y="261156"/>
                  </a:cubicBezTo>
                  <a:cubicBezTo>
                    <a:pt x="35431" y="169158"/>
                    <a:pt x="109623" y="94966"/>
                    <a:pt x="201621" y="94966"/>
                  </a:cubicBezTo>
                  <a:cubicBezTo>
                    <a:pt x="293619" y="94966"/>
                    <a:pt x="367811" y="169158"/>
                    <a:pt x="367811" y="261156"/>
                  </a:cubicBezTo>
                  <a:cubicBezTo>
                    <a:pt x="367811" y="353154"/>
                    <a:pt x="293619" y="427346"/>
                    <a:pt x="201621" y="427346"/>
                  </a:cubicBezTo>
                  <a:lnTo>
                    <a:pt x="201621" y="427346"/>
                  </a:lnTo>
                  <a:close/>
                  <a:moveTo>
                    <a:pt x="342288" y="116333"/>
                  </a:moveTo>
                  <a:lnTo>
                    <a:pt x="360095" y="98527"/>
                  </a:lnTo>
                  <a:cubicBezTo>
                    <a:pt x="366623" y="91404"/>
                    <a:pt x="366623" y="80721"/>
                    <a:pt x="359501" y="73598"/>
                  </a:cubicBezTo>
                  <a:cubicBezTo>
                    <a:pt x="352972" y="67070"/>
                    <a:pt x="341695" y="66476"/>
                    <a:pt x="334573" y="73005"/>
                  </a:cubicBezTo>
                  <a:lnTo>
                    <a:pt x="314392" y="93779"/>
                  </a:lnTo>
                  <a:cubicBezTo>
                    <a:pt x="285903" y="74785"/>
                    <a:pt x="253258" y="62915"/>
                    <a:pt x="219427" y="60541"/>
                  </a:cubicBezTo>
                  <a:lnTo>
                    <a:pt x="219427" y="35612"/>
                  </a:lnTo>
                  <a:lnTo>
                    <a:pt x="272845" y="35612"/>
                  </a:lnTo>
                  <a:lnTo>
                    <a:pt x="272845" y="0"/>
                  </a:lnTo>
                  <a:lnTo>
                    <a:pt x="130396" y="0"/>
                  </a:lnTo>
                  <a:lnTo>
                    <a:pt x="130396" y="35612"/>
                  </a:lnTo>
                  <a:lnTo>
                    <a:pt x="183815" y="35612"/>
                  </a:lnTo>
                  <a:lnTo>
                    <a:pt x="183815" y="59947"/>
                  </a:lnTo>
                  <a:cubicBezTo>
                    <a:pt x="89442" y="68257"/>
                    <a:pt x="13470" y="141261"/>
                    <a:pt x="1599" y="235634"/>
                  </a:cubicBezTo>
                  <a:cubicBezTo>
                    <a:pt x="-10272" y="330006"/>
                    <a:pt x="44927" y="419630"/>
                    <a:pt x="134551" y="451087"/>
                  </a:cubicBezTo>
                  <a:cubicBezTo>
                    <a:pt x="224175" y="482544"/>
                    <a:pt x="323295" y="448119"/>
                    <a:pt x="373746" y="367398"/>
                  </a:cubicBezTo>
                  <a:cubicBezTo>
                    <a:pt x="424196" y="286678"/>
                    <a:pt x="409952" y="182215"/>
                    <a:pt x="342288" y="116333"/>
                  </a:cubicBezTo>
                  <a:lnTo>
                    <a:pt x="342288" y="116333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" name="Graphic 11" descr="Database">
            <a:extLst>
              <a:ext uri="{FF2B5EF4-FFF2-40B4-BE49-F238E27FC236}">
                <a16:creationId xmlns:a16="http://schemas.microsoft.com/office/drawing/2014/main" id="{792B2794-9F24-4E3E-AA52-D7397375677C}"/>
              </a:ext>
            </a:extLst>
          </p:cNvPr>
          <p:cNvGrpSpPr/>
          <p:nvPr/>
        </p:nvGrpSpPr>
        <p:grpSpPr>
          <a:xfrm>
            <a:off x="5195361" y="2808153"/>
            <a:ext cx="332379" cy="451086"/>
            <a:chOff x="5195361" y="2808153"/>
            <a:chExt cx="332379" cy="451086"/>
          </a:xfrm>
          <a:solidFill>
            <a:srgbClr val="13A1D9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8A00530-994A-4D29-A3F2-FD8AD9FA070F}"/>
                </a:ext>
              </a:extLst>
            </p:cNvPr>
            <p:cNvSpPr/>
            <p:nvPr/>
          </p:nvSpPr>
          <p:spPr>
            <a:xfrm>
              <a:off x="5195361" y="2808153"/>
              <a:ext cx="332379" cy="94965"/>
            </a:xfrm>
            <a:custGeom>
              <a:avLst/>
              <a:gdLst>
                <a:gd name="connsiteX0" fmla="*/ 332380 w 332379"/>
                <a:gd name="connsiteY0" fmla="*/ 47483 h 94965"/>
                <a:gd name="connsiteX1" fmla="*/ 166190 w 332379"/>
                <a:gd name="connsiteY1" fmla="*/ 94966 h 94965"/>
                <a:gd name="connsiteX2" fmla="*/ 0 w 332379"/>
                <a:gd name="connsiteY2" fmla="*/ 47483 h 94965"/>
                <a:gd name="connsiteX3" fmla="*/ 166190 w 332379"/>
                <a:gd name="connsiteY3" fmla="*/ 0 h 94965"/>
                <a:gd name="connsiteX4" fmla="*/ 332380 w 332379"/>
                <a:gd name="connsiteY4" fmla="*/ 47483 h 94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2379" h="94965">
                  <a:moveTo>
                    <a:pt x="332380" y="47483"/>
                  </a:moveTo>
                  <a:cubicBezTo>
                    <a:pt x="332380" y="73707"/>
                    <a:pt x="257974" y="94966"/>
                    <a:pt x="166190" y="94966"/>
                  </a:cubicBezTo>
                  <a:cubicBezTo>
                    <a:pt x="74406" y="94966"/>
                    <a:pt x="0" y="73707"/>
                    <a:pt x="0" y="47483"/>
                  </a:cubicBezTo>
                  <a:cubicBezTo>
                    <a:pt x="0" y="21259"/>
                    <a:pt x="74406" y="0"/>
                    <a:pt x="166190" y="0"/>
                  </a:cubicBezTo>
                  <a:cubicBezTo>
                    <a:pt x="257974" y="0"/>
                    <a:pt x="332380" y="21259"/>
                    <a:pt x="332380" y="4748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2528DA4-44DF-45E4-A0FD-2F22DE6E6727}"/>
                </a:ext>
              </a:extLst>
            </p:cNvPr>
            <p:cNvSpPr/>
            <p:nvPr/>
          </p:nvSpPr>
          <p:spPr>
            <a:xfrm>
              <a:off x="5195361" y="2879377"/>
              <a:ext cx="332379" cy="142448"/>
            </a:xfrm>
            <a:custGeom>
              <a:avLst/>
              <a:gdLst>
                <a:gd name="connsiteX0" fmla="*/ 284897 w 332379"/>
                <a:gd name="connsiteY0" fmla="*/ 94966 h 142448"/>
                <a:gd name="connsiteX1" fmla="*/ 273026 w 332379"/>
                <a:gd name="connsiteY1" fmla="*/ 83095 h 142448"/>
                <a:gd name="connsiteX2" fmla="*/ 284897 w 332379"/>
                <a:gd name="connsiteY2" fmla="*/ 71224 h 142448"/>
                <a:gd name="connsiteX3" fmla="*/ 296768 w 332379"/>
                <a:gd name="connsiteY3" fmla="*/ 83095 h 142448"/>
                <a:gd name="connsiteX4" fmla="*/ 284897 w 332379"/>
                <a:gd name="connsiteY4" fmla="*/ 94966 h 142448"/>
                <a:gd name="connsiteX5" fmla="*/ 166190 w 332379"/>
                <a:gd name="connsiteY5" fmla="*/ 47483 h 142448"/>
                <a:gd name="connsiteX6" fmla="*/ 0 w 332379"/>
                <a:gd name="connsiteY6" fmla="*/ 0 h 142448"/>
                <a:gd name="connsiteX7" fmla="*/ 0 w 332379"/>
                <a:gd name="connsiteY7" fmla="*/ 94966 h 142448"/>
                <a:gd name="connsiteX8" fmla="*/ 166190 w 332379"/>
                <a:gd name="connsiteY8" fmla="*/ 142449 h 142448"/>
                <a:gd name="connsiteX9" fmla="*/ 332380 w 332379"/>
                <a:gd name="connsiteY9" fmla="*/ 94966 h 142448"/>
                <a:gd name="connsiteX10" fmla="*/ 332380 w 332379"/>
                <a:gd name="connsiteY10" fmla="*/ 0 h 142448"/>
                <a:gd name="connsiteX11" fmla="*/ 166190 w 332379"/>
                <a:gd name="connsiteY11" fmla="*/ 47483 h 142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2379" h="142448">
                  <a:moveTo>
                    <a:pt x="284897" y="94966"/>
                  </a:moveTo>
                  <a:cubicBezTo>
                    <a:pt x="277775" y="94966"/>
                    <a:pt x="273026" y="90217"/>
                    <a:pt x="273026" y="83095"/>
                  </a:cubicBezTo>
                  <a:cubicBezTo>
                    <a:pt x="273026" y="75973"/>
                    <a:pt x="277775" y="71224"/>
                    <a:pt x="284897" y="71224"/>
                  </a:cubicBezTo>
                  <a:cubicBezTo>
                    <a:pt x="292019" y="71224"/>
                    <a:pt x="296768" y="75973"/>
                    <a:pt x="296768" y="83095"/>
                  </a:cubicBezTo>
                  <a:cubicBezTo>
                    <a:pt x="296768" y="90217"/>
                    <a:pt x="292019" y="94966"/>
                    <a:pt x="284897" y="94966"/>
                  </a:cubicBezTo>
                  <a:close/>
                  <a:moveTo>
                    <a:pt x="166190" y="47483"/>
                  </a:moveTo>
                  <a:cubicBezTo>
                    <a:pt x="74785" y="47483"/>
                    <a:pt x="0" y="26116"/>
                    <a:pt x="0" y="0"/>
                  </a:cubicBezTo>
                  <a:lnTo>
                    <a:pt x="0" y="94966"/>
                  </a:lnTo>
                  <a:cubicBezTo>
                    <a:pt x="0" y="121081"/>
                    <a:pt x="74785" y="142449"/>
                    <a:pt x="166190" y="142449"/>
                  </a:cubicBezTo>
                  <a:cubicBezTo>
                    <a:pt x="257594" y="142449"/>
                    <a:pt x="332380" y="121081"/>
                    <a:pt x="332380" y="94966"/>
                  </a:cubicBezTo>
                  <a:lnTo>
                    <a:pt x="332380" y="0"/>
                  </a:lnTo>
                  <a:cubicBezTo>
                    <a:pt x="332380" y="26116"/>
                    <a:pt x="257594" y="47483"/>
                    <a:pt x="166190" y="4748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03FA8497-DE83-4F41-8D43-C0F0C9A8412B}"/>
                </a:ext>
              </a:extLst>
            </p:cNvPr>
            <p:cNvSpPr/>
            <p:nvPr/>
          </p:nvSpPr>
          <p:spPr>
            <a:xfrm>
              <a:off x="5195361" y="2998084"/>
              <a:ext cx="332379" cy="142448"/>
            </a:xfrm>
            <a:custGeom>
              <a:avLst/>
              <a:gdLst>
                <a:gd name="connsiteX0" fmla="*/ 284897 w 332379"/>
                <a:gd name="connsiteY0" fmla="*/ 94966 h 142448"/>
                <a:gd name="connsiteX1" fmla="*/ 273026 w 332379"/>
                <a:gd name="connsiteY1" fmla="*/ 83095 h 142448"/>
                <a:gd name="connsiteX2" fmla="*/ 284897 w 332379"/>
                <a:gd name="connsiteY2" fmla="*/ 71224 h 142448"/>
                <a:gd name="connsiteX3" fmla="*/ 296768 w 332379"/>
                <a:gd name="connsiteY3" fmla="*/ 83095 h 142448"/>
                <a:gd name="connsiteX4" fmla="*/ 284897 w 332379"/>
                <a:gd name="connsiteY4" fmla="*/ 94966 h 142448"/>
                <a:gd name="connsiteX5" fmla="*/ 166190 w 332379"/>
                <a:gd name="connsiteY5" fmla="*/ 47483 h 142448"/>
                <a:gd name="connsiteX6" fmla="*/ 0 w 332379"/>
                <a:gd name="connsiteY6" fmla="*/ 0 h 142448"/>
                <a:gd name="connsiteX7" fmla="*/ 0 w 332379"/>
                <a:gd name="connsiteY7" fmla="*/ 94966 h 142448"/>
                <a:gd name="connsiteX8" fmla="*/ 166190 w 332379"/>
                <a:gd name="connsiteY8" fmla="*/ 142449 h 142448"/>
                <a:gd name="connsiteX9" fmla="*/ 332380 w 332379"/>
                <a:gd name="connsiteY9" fmla="*/ 94966 h 142448"/>
                <a:gd name="connsiteX10" fmla="*/ 332380 w 332379"/>
                <a:gd name="connsiteY10" fmla="*/ 0 h 142448"/>
                <a:gd name="connsiteX11" fmla="*/ 166190 w 332379"/>
                <a:gd name="connsiteY11" fmla="*/ 47483 h 142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2379" h="142448">
                  <a:moveTo>
                    <a:pt x="284897" y="94966"/>
                  </a:moveTo>
                  <a:cubicBezTo>
                    <a:pt x="277775" y="94966"/>
                    <a:pt x="273026" y="90217"/>
                    <a:pt x="273026" y="83095"/>
                  </a:cubicBezTo>
                  <a:cubicBezTo>
                    <a:pt x="273026" y="75973"/>
                    <a:pt x="277775" y="71224"/>
                    <a:pt x="284897" y="71224"/>
                  </a:cubicBezTo>
                  <a:cubicBezTo>
                    <a:pt x="292019" y="71224"/>
                    <a:pt x="296768" y="75973"/>
                    <a:pt x="296768" y="83095"/>
                  </a:cubicBezTo>
                  <a:cubicBezTo>
                    <a:pt x="296768" y="90217"/>
                    <a:pt x="292019" y="94966"/>
                    <a:pt x="284897" y="94966"/>
                  </a:cubicBezTo>
                  <a:close/>
                  <a:moveTo>
                    <a:pt x="166190" y="47483"/>
                  </a:moveTo>
                  <a:cubicBezTo>
                    <a:pt x="74785" y="47483"/>
                    <a:pt x="0" y="26116"/>
                    <a:pt x="0" y="0"/>
                  </a:cubicBezTo>
                  <a:lnTo>
                    <a:pt x="0" y="94966"/>
                  </a:lnTo>
                  <a:cubicBezTo>
                    <a:pt x="0" y="121081"/>
                    <a:pt x="74785" y="142449"/>
                    <a:pt x="166190" y="142449"/>
                  </a:cubicBezTo>
                  <a:cubicBezTo>
                    <a:pt x="257594" y="142449"/>
                    <a:pt x="332380" y="121081"/>
                    <a:pt x="332380" y="94966"/>
                  </a:cubicBezTo>
                  <a:lnTo>
                    <a:pt x="332380" y="0"/>
                  </a:lnTo>
                  <a:cubicBezTo>
                    <a:pt x="332380" y="26116"/>
                    <a:pt x="257594" y="47483"/>
                    <a:pt x="166190" y="4748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BEC0237-614A-4ACA-8F89-71E1658AED5E}"/>
                </a:ext>
              </a:extLst>
            </p:cNvPr>
            <p:cNvSpPr/>
            <p:nvPr/>
          </p:nvSpPr>
          <p:spPr>
            <a:xfrm>
              <a:off x="5195361" y="3116791"/>
              <a:ext cx="332379" cy="142448"/>
            </a:xfrm>
            <a:custGeom>
              <a:avLst/>
              <a:gdLst>
                <a:gd name="connsiteX0" fmla="*/ 284897 w 332379"/>
                <a:gd name="connsiteY0" fmla="*/ 94966 h 142448"/>
                <a:gd name="connsiteX1" fmla="*/ 273026 w 332379"/>
                <a:gd name="connsiteY1" fmla="*/ 83095 h 142448"/>
                <a:gd name="connsiteX2" fmla="*/ 284897 w 332379"/>
                <a:gd name="connsiteY2" fmla="*/ 71224 h 142448"/>
                <a:gd name="connsiteX3" fmla="*/ 296768 w 332379"/>
                <a:gd name="connsiteY3" fmla="*/ 83095 h 142448"/>
                <a:gd name="connsiteX4" fmla="*/ 284897 w 332379"/>
                <a:gd name="connsiteY4" fmla="*/ 94966 h 142448"/>
                <a:gd name="connsiteX5" fmla="*/ 166190 w 332379"/>
                <a:gd name="connsiteY5" fmla="*/ 47483 h 142448"/>
                <a:gd name="connsiteX6" fmla="*/ 0 w 332379"/>
                <a:gd name="connsiteY6" fmla="*/ 0 h 142448"/>
                <a:gd name="connsiteX7" fmla="*/ 0 w 332379"/>
                <a:gd name="connsiteY7" fmla="*/ 94966 h 142448"/>
                <a:gd name="connsiteX8" fmla="*/ 166190 w 332379"/>
                <a:gd name="connsiteY8" fmla="*/ 142449 h 142448"/>
                <a:gd name="connsiteX9" fmla="*/ 332380 w 332379"/>
                <a:gd name="connsiteY9" fmla="*/ 94966 h 142448"/>
                <a:gd name="connsiteX10" fmla="*/ 332380 w 332379"/>
                <a:gd name="connsiteY10" fmla="*/ 0 h 142448"/>
                <a:gd name="connsiteX11" fmla="*/ 166190 w 332379"/>
                <a:gd name="connsiteY11" fmla="*/ 47483 h 142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2379" h="142448">
                  <a:moveTo>
                    <a:pt x="284897" y="94966"/>
                  </a:moveTo>
                  <a:cubicBezTo>
                    <a:pt x="277775" y="94966"/>
                    <a:pt x="273026" y="90217"/>
                    <a:pt x="273026" y="83095"/>
                  </a:cubicBezTo>
                  <a:cubicBezTo>
                    <a:pt x="273026" y="75973"/>
                    <a:pt x="277775" y="71224"/>
                    <a:pt x="284897" y="71224"/>
                  </a:cubicBezTo>
                  <a:cubicBezTo>
                    <a:pt x="292019" y="71224"/>
                    <a:pt x="296768" y="75973"/>
                    <a:pt x="296768" y="83095"/>
                  </a:cubicBezTo>
                  <a:cubicBezTo>
                    <a:pt x="296768" y="90217"/>
                    <a:pt x="292019" y="94966"/>
                    <a:pt x="284897" y="94966"/>
                  </a:cubicBezTo>
                  <a:close/>
                  <a:moveTo>
                    <a:pt x="166190" y="47483"/>
                  </a:moveTo>
                  <a:cubicBezTo>
                    <a:pt x="74785" y="47483"/>
                    <a:pt x="0" y="26116"/>
                    <a:pt x="0" y="0"/>
                  </a:cubicBezTo>
                  <a:lnTo>
                    <a:pt x="0" y="94966"/>
                  </a:lnTo>
                  <a:cubicBezTo>
                    <a:pt x="0" y="121081"/>
                    <a:pt x="74785" y="142449"/>
                    <a:pt x="166190" y="142449"/>
                  </a:cubicBezTo>
                  <a:cubicBezTo>
                    <a:pt x="257594" y="142449"/>
                    <a:pt x="332380" y="121081"/>
                    <a:pt x="332380" y="94966"/>
                  </a:cubicBezTo>
                  <a:lnTo>
                    <a:pt x="332380" y="0"/>
                  </a:lnTo>
                  <a:cubicBezTo>
                    <a:pt x="332380" y="26116"/>
                    <a:pt x="257594" y="47483"/>
                    <a:pt x="166190" y="4748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6" name="Graphic 9" descr="Bullseye">
            <a:extLst>
              <a:ext uri="{FF2B5EF4-FFF2-40B4-BE49-F238E27FC236}">
                <a16:creationId xmlns:a16="http://schemas.microsoft.com/office/drawing/2014/main" id="{AF27C9B1-86A1-4E5D-8BC2-E997804F9FDD}"/>
              </a:ext>
            </a:extLst>
          </p:cNvPr>
          <p:cNvGrpSpPr/>
          <p:nvPr/>
        </p:nvGrpSpPr>
        <p:grpSpPr>
          <a:xfrm>
            <a:off x="6726290" y="2246474"/>
            <a:ext cx="569794" cy="569794"/>
            <a:chOff x="6726290" y="2246474"/>
            <a:chExt cx="569794" cy="569794"/>
          </a:xfrm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AAE7A508-A03A-4358-B3F1-D63CF7D58A50}"/>
                </a:ext>
              </a:extLst>
            </p:cNvPr>
            <p:cNvSpPr/>
            <p:nvPr/>
          </p:nvSpPr>
          <p:spPr>
            <a:xfrm>
              <a:off x="6942336" y="2296924"/>
              <a:ext cx="303296" cy="302703"/>
            </a:xfrm>
            <a:custGeom>
              <a:avLst/>
              <a:gdLst>
                <a:gd name="connsiteX0" fmla="*/ 249878 w 303296"/>
                <a:gd name="connsiteY0" fmla="*/ 53418 h 302703"/>
                <a:gd name="connsiteX1" fmla="*/ 243943 w 303296"/>
                <a:gd name="connsiteY1" fmla="*/ 0 h 302703"/>
                <a:gd name="connsiteX2" fmla="*/ 178654 w 303296"/>
                <a:gd name="connsiteY2" fmla="*/ 65289 h 302703"/>
                <a:gd name="connsiteX3" fmla="*/ 182215 w 303296"/>
                <a:gd name="connsiteY3" fmla="*/ 96153 h 302703"/>
                <a:gd name="connsiteX4" fmla="*/ 87250 w 303296"/>
                <a:gd name="connsiteY4" fmla="*/ 191118 h 302703"/>
                <a:gd name="connsiteX5" fmla="*/ 59354 w 303296"/>
                <a:gd name="connsiteY5" fmla="*/ 183996 h 302703"/>
                <a:gd name="connsiteX6" fmla="*/ 0 w 303296"/>
                <a:gd name="connsiteY6" fmla="*/ 243350 h 302703"/>
                <a:gd name="connsiteX7" fmla="*/ 59354 w 303296"/>
                <a:gd name="connsiteY7" fmla="*/ 302703 h 302703"/>
                <a:gd name="connsiteX8" fmla="*/ 118707 w 303296"/>
                <a:gd name="connsiteY8" fmla="*/ 243350 h 302703"/>
                <a:gd name="connsiteX9" fmla="*/ 112178 w 303296"/>
                <a:gd name="connsiteY9" fmla="*/ 216047 h 302703"/>
                <a:gd name="connsiteX10" fmla="*/ 207144 w 303296"/>
                <a:gd name="connsiteY10" fmla="*/ 121081 h 302703"/>
                <a:gd name="connsiteX11" fmla="*/ 238008 w 303296"/>
                <a:gd name="connsiteY11" fmla="*/ 124642 h 302703"/>
                <a:gd name="connsiteX12" fmla="*/ 303297 w 303296"/>
                <a:gd name="connsiteY12" fmla="*/ 59354 h 302703"/>
                <a:gd name="connsiteX13" fmla="*/ 249878 w 303296"/>
                <a:gd name="connsiteY13" fmla="*/ 53418 h 302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3296" h="302703">
                  <a:moveTo>
                    <a:pt x="249878" y="53418"/>
                  </a:moveTo>
                  <a:lnTo>
                    <a:pt x="243943" y="0"/>
                  </a:lnTo>
                  <a:lnTo>
                    <a:pt x="178654" y="65289"/>
                  </a:lnTo>
                  <a:lnTo>
                    <a:pt x="182215" y="96153"/>
                  </a:lnTo>
                  <a:lnTo>
                    <a:pt x="87250" y="191118"/>
                  </a:lnTo>
                  <a:cubicBezTo>
                    <a:pt x="78940" y="186964"/>
                    <a:pt x="69444" y="183996"/>
                    <a:pt x="59354" y="183996"/>
                  </a:cubicBezTo>
                  <a:cubicBezTo>
                    <a:pt x="26709" y="183996"/>
                    <a:pt x="0" y="210705"/>
                    <a:pt x="0" y="243350"/>
                  </a:cubicBezTo>
                  <a:cubicBezTo>
                    <a:pt x="0" y="275994"/>
                    <a:pt x="26709" y="302703"/>
                    <a:pt x="59354" y="302703"/>
                  </a:cubicBezTo>
                  <a:cubicBezTo>
                    <a:pt x="91998" y="302703"/>
                    <a:pt x="118707" y="275994"/>
                    <a:pt x="118707" y="243350"/>
                  </a:cubicBezTo>
                  <a:cubicBezTo>
                    <a:pt x="118707" y="233259"/>
                    <a:pt x="116333" y="224356"/>
                    <a:pt x="112178" y="216047"/>
                  </a:cubicBezTo>
                  <a:lnTo>
                    <a:pt x="207144" y="121081"/>
                  </a:lnTo>
                  <a:lnTo>
                    <a:pt x="238008" y="124642"/>
                  </a:lnTo>
                  <a:lnTo>
                    <a:pt x="303297" y="59354"/>
                  </a:lnTo>
                  <a:lnTo>
                    <a:pt x="249878" y="53418"/>
                  </a:lnTo>
                  <a:close/>
                </a:path>
              </a:pathLst>
            </a:custGeom>
            <a:solidFill>
              <a:schemeClr val="accent5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96CC2017-18D7-47F1-AF5C-FE6939CD2D98}"/>
                </a:ext>
              </a:extLst>
            </p:cNvPr>
            <p:cNvSpPr/>
            <p:nvPr/>
          </p:nvSpPr>
          <p:spPr>
            <a:xfrm>
              <a:off x="6776740" y="2314730"/>
              <a:ext cx="451086" cy="451086"/>
            </a:xfrm>
            <a:custGeom>
              <a:avLst/>
              <a:gdLst>
                <a:gd name="connsiteX0" fmla="*/ 420223 w 451086"/>
                <a:gd name="connsiteY0" fmla="*/ 123455 h 451086"/>
                <a:gd name="connsiteX1" fmla="*/ 412507 w 451086"/>
                <a:gd name="connsiteY1" fmla="*/ 131765 h 451086"/>
                <a:gd name="connsiteX2" fmla="*/ 401230 w 451086"/>
                <a:gd name="connsiteY2" fmla="*/ 130578 h 451086"/>
                <a:gd name="connsiteX3" fmla="*/ 388766 w 451086"/>
                <a:gd name="connsiteY3" fmla="*/ 128797 h 451086"/>
                <a:gd name="connsiteX4" fmla="*/ 415475 w 451086"/>
                <a:gd name="connsiteY4" fmla="*/ 225543 h 451086"/>
                <a:gd name="connsiteX5" fmla="*/ 225543 w 451086"/>
                <a:gd name="connsiteY5" fmla="*/ 415475 h 451086"/>
                <a:gd name="connsiteX6" fmla="*/ 35612 w 451086"/>
                <a:gd name="connsiteY6" fmla="*/ 225543 h 451086"/>
                <a:gd name="connsiteX7" fmla="*/ 225543 w 451086"/>
                <a:gd name="connsiteY7" fmla="*/ 35612 h 451086"/>
                <a:gd name="connsiteX8" fmla="*/ 322290 w 451086"/>
                <a:gd name="connsiteY8" fmla="*/ 62321 h 451086"/>
                <a:gd name="connsiteX9" fmla="*/ 321103 w 451086"/>
                <a:gd name="connsiteY9" fmla="*/ 50451 h 451086"/>
                <a:gd name="connsiteX10" fmla="*/ 319322 w 451086"/>
                <a:gd name="connsiteY10" fmla="*/ 38580 h 451086"/>
                <a:gd name="connsiteX11" fmla="*/ 327632 w 451086"/>
                <a:gd name="connsiteY11" fmla="*/ 30270 h 451086"/>
                <a:gd name="connsiteX12" fmla="*/ 331786 w 451086"/>
                <a:gd name="connsiteY12" fmla="*/ 26116 h 451086"/>
                <a:gd name="connsiteX13" fmla="*/ 225543 w 451086"/>
                <a:gd name="connsiteY13" fmla="*/ 0 h 451086"/>
                <a:gd name="connsiteX14" fmla="*/ 0 w 451086"/>
                <a:gd name="connsiteY14" fmla="*/ 225543 h 451086"/>
                <a:gd name="connsiteX15" fmla="*/ 225543 w 451086"/>
                <a:gd name="connsiteY15" fmla="*/ 451087 h 451086"/>
                <a:gd name="connsiteX16" fmla="*/ 451087 w 451086"/>
                <a:gd name="connsiteY16" fmla="*/ 225543 h 451086"/>
                <a:gd name="connsiteX17" fmla="*/ 424378 w 451086"/>
                <a:gd name="connsiteY17" fmla="*/ 119894 h 451086"/>
                <a:gd name="connsiteX18" fmla="*/ 420223 w 451086"/>
                <a:gd name="connsiteY18" fmla="*/ 123455 h 451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51086" h="451086">
                  <a:moveTo>
                    <a:pt x="420223" y="123455"/>
                  </a:moveTo>
                  <a:lnTo>
                    <a:pt x="412507" y="131765"/>
                  </a:lnTo>
                  <a:lnTo>
                    <a:pt x="401230" y="130578"/>
                  </a:lnTo>
                  <a:lnTo>
                    <a:pt x="388766" y="128797"/>
                  </a:lnTo>
                  <a:cubicBezTo>
                    <a:pt x="405385" y="157287"/>
                    <a:pt x="415475" y="189931"/>
                    <a:pt x="415475" y="225543"/>
                  </a:cubicBezTo>
                  <a:cubicBezTo>
                    <a:pt x="415475" y="330006"/>
                    <a:pt x="330006" y="415475"/>
                    <a:pt x="225543" y="415475"/>
                  </a:cubicBezTo>
                  <a:cubicBezTo>
                    <a:pt x="121081" y="415475"/>
                    <a:pt x="35612" y="330006"/>
                    <a:pt x="35612" y="225543"/>
                  </a:cubicBezTo>
                  <a:cubicBezTo>
                    <a:pt x="35612" y="121081"/>
                    <a:pt x="121081" y="35612"/>
                    <a:pt x="225543" y="35612"/>
                  </a:cubicBezTo>
                  <a:cubicBezTo>
                    <a:pt x="260562" y="35612"/>
                    <a:pt x="293800" y="45109"/>
                    <a:pt x="322290" y="62321"/>
                  </a:cubicBezTo>
                  <a:lnTo>
                    <a:pt x="321103" y="50451"/>
                  </a:lnTo>
                  <a:lnTo>
                    <a:pt x="319322" y="38580"/>
                  </a:lnTo>
                  <a:lnTo>
                    <a:pt x="327632" y="30270"/>
                  </a:lnTo>
                  <a:lnTo>
                    <a:pt x="331786" y="26116"/>
                  </a:lnTo>
                  <a:cubicBezTo>
                    <a:pt x="299735" y="9497"/>
                    <a:pt x="264123" y="0"/>
                    <a:pt x="225543" y="0"/>
                  </a:cubicBezTo>
                  <a:cubicBezTo>
                    <a:pt x="100901" y="0"/>
                    <a:pt x="0" y="100901"/>
                    <a:pt x="0" y="225543"/>
                  </a:cubicBezTo>
                  <a:cubicBezTo>
                    <a:pt x="0" y="350186"/>
                    <a:pt x="100901" y="451087"/>
                    <a:pt x="225543" y="451087"/>
                  </a:cubicBezTo>
                  <a:cubicBezTo>
                    <a:pt x="350186" y="451087"/>
                    <a:pt x="451087" y="350186"/>
                    <a:pt x="451087" y="225543"/>
                  </a:cubicBezTo>
                  <a:cubicBezTo>
                    <a:pt x="451087" y="186964"/>
                    <a:pt x="441590" y="151352"/>
                    <a:pt x="424378" y="119894"/>
                  </a:cubicBezTo>
                  <a:lnTo>
                    <a:pt x="420223" y="123455"/>
                  </a:lnTo>
                  <a:close/>
                </a:path>
              </a:pathLst>
            </a:custGeom>
            <a:solidFill>
              <a:schemeClr val="accent5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80EBD4AD-1292-4F0D-8BB8-0B1FCF97777A}"/>
                </a:ext>
              </a:extLst>
            </p:cNvPr>
            <p:cNvSpPr/>
            <p:nvPr/>
          </p:nvSpPr>
          <p:spPr>
            <a:xfrm>
              <a:off x="6859835" y="2397825"/>
              <a:ext cx="284897" cy="284897"/>
            </a:xfrm>
            <a:custGeom>
              <a:avLst/>
              <a:gdLst>
                <a:gd name="connsiteX0" fmla="*/ 241569 w 284897"/>
                <a:gd name="connsiteY0" fmla="*/ 102088 h 284897"/>
                <a:gd name="connsiteX1" fmla="*/ 249285 w 284897"/>
                <a:gd name="connsiteY1" fmla="*/ 142449 h 284897"/>
                <a:gd name="connsiteX2" fmla="*/ 142449 w 284897"/>
                <a:gd name="connsiteY2" fmla="*/ 249285 h 284897"/>
                <a:gd name="connsiteX3" fmla="*/ 35612 w 284897"/>
                <a:gd name="connsiteY3" fmla="*/ 142449 h 284897"/>
                <a:gd name="connsiteX4" fmla="*/ 142449 w 284897"/>
                <a:gd name="connsiteY4" fmla="*/ 35612 h 284897"/>
                <a:gd name="connsiteX5" fmla="*/ 182809 w 284897"/>
                <a:gd name="connsiteY5" fmla="*/ 43328 h 284897"/>
                <a:gd name="connsiteX6" fmla="*/ 209518 w 284897"/>
                <a:gd name="connsiteY6" fmla="*/ 16619 h 284897"/>
                <a:gd name="connsiteX7" fmla="*/ 142449 w 284897"/>
                <a:gd name="connsiteY7" fmla="*/ 0 h 284897"/>
                <a:gd name="connsiteX8" fmla="*/ 0 w 284897"/>
                <a:gd name="connsiteY8" fmla="*/ 142449 h 284897"/>
                <a:gd name="connsiteX9" fmla="*/ 142449 w 284897"/>
                <a:gd name="connsiteY9" fmla="*/ 284897 h 284897"/>
                <a:gd name="connsiteX10" fmla="*/ 284897 w 284897"/>
                <a:gd name="connsiteY10" fmla="*/ 142449 h 284897"/>
                <a:gd name="connsiteX11" fmla="*/ 268278 w 284897"/>
                <a:gd name="connsiteY11" fmla="*/ 75379 h 284897"/>
                <a:gd name="connsiteX12" fmla="*/ 241569 w 284897"/>
                <a:gd name="connsiteY12" fmla="*/ 102088 h 284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4897" h="284897">
                  <a:moveTo>
                    <a:pt x="241569" y="102088"/>
                  </a:moveTo>
                  <a:cubicBezTo>
                    <a:pt x="246911" y="114552"/>
                    <a:pt x="249285" y="128204"/>
                    <a:pt x="249285" y="142449"/>
                  </a:cubicBezTo>
                  <a:cubicBezTo>
                    <a:pt x="249285" y="201209"/>
                    <a:pt x="201209" y="249285"/>
                    <a:pt x="142449" y="249285"/>
                  </a:cubicBezTo>
                  <a:cubicBezTo>
                    <a:pt x="83688" y="249285"/>
                    <a:pt x="35612" y="201209"/>
                    <a:pt x="35612" y="142449"/>
                  </a:cubicBezTo>
                  <a:cubicBezTo>
                    <a:pt x="35612" y="83688"/>
                    <a:pt x="83688" y="35612"/>
                    <a:pt x="142449" y="35612"/>
                  </a:cubicBezTo>
                  <a:cubicBezTo>
                    <a:pt x="156693" y="35612"/>
                    <a:pt x="170345" y="38580"/>
                    <a:pt x="182809" y="43328"/>
                  </a:cubicBezTo>
                  <a:lnTo>
                    <a:pt x="209518" y="16619"/>
                  </a:lnTo>
                  <a:cubicBezTo>
                    <a:pt x="189338" y="5935"/>
                    <a:pt x="166783" y="0"/>
                    <a:pt x="142449" y="0"/>
                  </a:cubicBezTo>
                  <a:cubicBezTo>
                    <a:pt x="64102" y="0"/>
                    <a:pt x="0" y="64102"/>
                    <a:pt x="0" y="142449"/>
                  </a:cubicBezTo>
                  <a:cubicBezTo>
                    <a:pt x="0" y="220795"/>
                    <a:pt x="64102" y="284897"/>
                    <a:pt x="142449" y="284897"/>
                  </a:cubicBezTo>
                  <a:cubicBezTo>
                    <a:pt x="220795" y="284897"/>
                    <a:pt x="284897" y="220795"/>
                    <a:pt x="284897" y="142449"/>
                  </a:cubicBezTo>
                  <a:cubicBezTo>
                    <a:pt x="284897" y="118114"/>
                    <a:pt x="278962" y="95559"/>
                    <a:pt x="268278" y="75379"/>
                  </a:cubicBezTo>
                  <a:lnTo>
                    <a:pt x="241569" y="102088"/>
                  </a:lnTo>
                  <a:close/>
                </a:path>
              </a:pathLst>
            </a:custGeom>
            <a:solidFill>
              <a:schemeClr val="accent5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0" name="Graphic 5" descr="Gears">
            <a:extLst>
              <a:ext uri="{FF2B5EF4-FFF2-40B4-BE49-F238E27FC236}">
                <a16:creationId xmlns:a16="http://schemas.microsoft.com/office/drawing/2014/main" id="{098378CB-0E05-48B6-BBBA-5CCCD79F1904}"/>
              </a:ext>
            </a:extLst>
          </p:cNvPr>
          <p:cNvGrpSpPr/>
          <p:nvPr/>
        </p:nvGrpSpPr>
        <p:grpSpPr>
          <a:xfrm>
            <a:off x="8472379" y="1791364"/>
            <a:ext cx="386985" cy="468299"/>
            <a:chOff x="8472379" y="1791364"/>
            <a:chExt cx="386985" cy="468299"/>
          </a:xfrm>
          <a:solidFill>
            <a:srgbClr val="3A5C84"/>
          </a:solidFill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5857863F-78C0-4EAA-8B35-273A26B25C32}"/>
                </a:ext>
              </a:extLst>
            </p:cNvPr>
            <p:cNvSpPr/>
            <p:nvPr/>
          </p:nvSpPr>
          <p:spPr>
            <a:xfrm>
              <a:off x="8606518" y="1791364"/>
              <a:ext cx="252846" cy="252252"/>
            </a:xfrm>
            <a:custGeom>
              <a:avLst/>
              <a:gdLst>
                <a:gd name="connsiteX0" fmla="*/ 126423 w 252846"/>
                <a:gd name="connsiteY0" fmla="*/ 170938 h 252252"/>
                <a:gd name="connsiteX1" fmla="*/ 81908 w 252846"/>
                <a:gd name="connsiteY1" fmla="*/ 126423 h 252252"/>
                <a:gd name="connsiteX2" fmla="*/ 126423 w 252846"/>
                <a:gd name="connsiteY2" fmla="*/ 81908 h 252252"/>
                <a:gd name="connsiteX3" fmla="*/ 170938 w 252846"/>
                <a:gd name="connsiteY3" fmla="*/ 126423 h 252252"/>
                <a:gd name="connsiteX4" fmla="*/ 126423 w 252846"/>
                <a:gd name="connsiteY4" fmla="*/ 170938 h 252252"/>
                <a:gd name="connsiteX5" fmla="*/ 226731 w 252846"/>
                <a:gd name="connsiteY5" fmla="*/ 98527 h 252252"/>
                <a:gd name="connsiteX6" fmla="*/ 217234 w 252846"/>
                <a:gd name="connsiteY6" fmla="*/ 75379 h 252252"/>
                <a:gd name="connsiteX7" fmla="*/ 226731 w 252846"/>
                <a:gd name="connsiteY7" fmla="*/ 47483 h 252252"/>
                <a:gd name="connsiteX8" fmla="*/ 205363 w 252846"/>
                <a:gd name="connsiteY8" fmla="*/ 26116 h 252252"/>
                <a:gd name="connsiteX9" fmla="*/ 177467 w 252846"/>
                <a:gd name="connsiteY9" fmla="*/ 35612 h 252252"/>
                <a:gd name="connsiteX10" fmla="*/ 154319 w 252846"/>
                <a:gd name="connsiteY10" fmla="*/ 26116 h 252252"/>
                <a:gd name="connsiteX11" fmla="*/ 141261 w 252846"/>
                <a:gd name="connsiteY11" fmla="*/ 0 h 252252"/>
                <a:gd name="connsiteX12" fmla="*/ 111585 w 252846"/>
                <a:gd name="connsiteY12" fmla="*/ 0 h 252252"/>
                <a:gd name="connsiteX13" fmla="*/ 98527 w 252846"/>
                <a:gd name="connsiteY13" fmla="*/ 26116 h 252252"/>
                <a:gd name="connsiteX14" fmla="*/ 75379 w 252846"/>
                <a:gd name="connsiteY14" fmla="*/ 35612 h 252252"/>
                <a:gd name="connsiteX15" fmla="*/ 47483 w 252846"/>
                <a:gd name="connsiteY15" fmla="*/ 26116 h 252252"/>
                <a:gd name="connsiteX16" fmla="*/ 26116 w 252846"/>
                <a:gd name="connsiteY16" fmla="*/ 47483 h 252252"/>
                <a:gd name="connsiteX17" fmla="*/ 35612 w 252846"/>
                <a:gd name="connsiteY17" fmla="*/ 75379 h 252252"/>
                <a:gd name="connsiteX18" fmla="*/ 26116 w 252846"/>
                <a:gd name="connsiteY18" fmla="*/ 98527 h 252252"/>
                <a:gd name="connsiteX19" fmla="*/ 0 w 252846"/>
                <a:gd name="connsiteY19" fmla="*/ 111585 h 252252"/>
                <a:gd name="connsiteX20" fmla="*/ 0 w 252846"/>
                <a:gd name="connsiteY20" fmla="*/ 141261 h 252252"/>
                <a:gd name="connsiteX21" fmla="*/ 26116 w 252846"/>
                <a:gd name="connsiteY21" fmla="*/ 154319 h 252252"/>
                <a:gd name="connsiteX22" fmla="*/ 35612 w 252846"/>
                <a:gd name="connsiteY22" fmla="*/ 177467 h 252252"/>
                <a:gd name="connsiteX23" fmla="*/ 26116 w 252846"/>
                <a:gd name="connsiteY23" fmla="*/ 205363 h 252252"/>
                <a:gd name="connsiteX24" fmla="*/ 46889 w 252846"/>
                <a:gd name="connsiteY24" fmla="*/ 226137 h 252252"/>
                <a:gd name="connsiteX25" fmla="*/ 74785 w 252846"/>
                <a:gd name="connsiteY25" fmla="*/ 216640 h 252252"/>
                <a:gd name="connsiteX26" fmla="*/ 97933 w 252846"/>
                <a:gd name="connsiteY26" fmla="*/ 226137 h 252252"/>
                <a:gd name="connsiteX27" fmla="*/ 110991 w 252846"/>
                <a:gd name="connsiteY27" fmla="*/ 252253 h 252252"/>
                <a:gd name="connsiteX28" fmla="*/ 140668 w 252846"/>
                <a:gd name="connsiteY28" fmla="*/ 252253 h 252252"/>
                <a:gd name="connsiteX29" fmla="*/ 153726 w 252846"/>
                <a:gd name="connsiteY29" fmla="*/ 226137 h 252252"/>
                <a:gd name="connsiteX30" fmla="*/ 176874 w 252846"/>
                <a:gd name="connsiteY30" fmla="*/ 216640 h 252252"/>
                <a:gd name="connsiteX31" fmla="*/ 204770 w 252846"/>
                <a:gd name="connsiteY31" fmla="*/ 226137 h 252252"/>
                <a:gd name="connsiteX32" fmla="*/ 226137 w 252846"/>
                <a:gd name="connsiteY32" fmla="*/ 205363 h 252252"/>
                <a:gd name="connsiteX33" fmla="*/ 216640 w 252846"/>
                <a:gd name="connsiteY33" fmla="*/ 177467 h 252252"/>
                <a:gd name="connsiteX34" fmla="*/ 226731 w 252846"/>
                <a:gd name="connsiteY34" fmla="*/ 154319 h 252252"/>
                <a:gd name="connsiteX35" fmla="*/ 252846 w 252846"/>
                <a:gd name="connsiteY35" fmla="*/ 141261 h 252252"/>
                <a:gd name="connsiteX36" fmla="*/ 252846 w 252846"/>
                <a:gd name="connsiteY36" fmla="*/ 111585 h 252252"/>
                <a:gd name="connsiteX37" fmla="*/ 226731 w 252846"/>
                <a:gd name="connsiteY37" fmla="*/ 98527 h 252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52846" h="252252">
                  <a:moveTo>
                    <a:pt x="126423" y="170938"/>
                  </a:moveTo>
                  <a:cubicBezTo>
                    <a:pt x="101495" y="170938"/>
                    <a:pt x="81908" y="150758"/>
                    <a:pt x="81908" y="126423"/>
                  </a:cubicBezTo>
                  <a:cubicBezTo>
                    <a:pt x="81908" y="102088"/>
                    <a:pt x="102088" y="81908"/>
                    <a:pt x="126423" y="81908"/>
                  </a:cubicBezTo>
                  <a:cubicBezTo>
                    <a:pt x="151352" y="81908"/>
                    <a:pt x="170938" y="102088"/>
                    <a:pt x="170938" y="126423"/>
                  </a:cubicBezTo>
                  <a:cubicBezTo>
                    <a:pt x="170938" y="150758"/>
                    <a:pt x="150758" y="170938"/>
                    <a:pt x="126423" y="170938"/>
                  </a:cubicBezTo>
                  <a:close/>
                  <a:moveTo>
                    <a:pt x="226731" y="98527"/>
                  </a:moveTo>
                  <a:cubicBezTo>
                    <a:pt x="224356" y="90217"/>
                    <a:pt x="221389" y="82501"/>
                    <a:pt x="217234" y="75379"/>
                  </a:cubicBezTo>
                  <a:lnTo>
                    <a:pt x="226731" y="47483"/>
                  </a:lnTo>
                  <a:lnTo>
                    <a:pt x="205363" y="26116"/>
                  </a:lnTo>
                  <a:lnTo>
                    <a:pt x="177467" y="35612"/>
                  </a:lnTo>
                  <a:cubicBezTo>
                    <a:pt x="170345" y="31457"/>
                    <a:pt x="162629" y="28490"/>
                    <a:pt x="154319" y="26116"/>
                  </a:cubicBezTo>
                  <a:lnTo>
                    <a:pt x="141261" y="0"/>
                  </a:lnTo>
                  <a:lnTo>
                    <a:pt x="111585" y="0"/>
                  </a:lnTo>
                  <a:lnTo>
                    <a:pt x="98527" y="26116"/>
                  </a:lnTo>
                  <a:cubicBezTo>
                    <a:pt x="90217" y="28490"/>
                    <a:pt x="82501" y="31457"/>
                    <a:pt x="75379" y="35612"/>
                  </a:cubicBezTo>
                  <a:lnTo>
                    <a:pt x="47483" y="26116"/>
                  </a:lnTo>
                  <a:lnTo>
                    <a:pt x="26116" y="47483"/>
                  </a:lnTo>
                  <a:lnTo>
                    <a:pt x="35612" y="75379"/>
                  </a:lnTo>
                  <a:cubicBezTo>
                    <a:pt x="31457" y="82501"/>
                    <a:pt x="28490" y="90217"/>
                    <a:pt x="26116" y="98527"/>
                  </a:cubicBezTo>
                  <a:lnTo>
                    <a:pt x="0" y="111585"/>
                  </a:lnTo>
                  <a:lnTo>
                    <a:pt x="0" y="141261"/>
                  </a:lnTo>
                  <a:lnTo>
                    <a:pt x="26116" y="154319"/>
                  </a:lnTo>
                  <a:cubicBezTo>
                    <a:pt x="28490" y="162629"/>
                    <a:pt x="31457" y="170345"/>
                    <a:pt x="35612" y="177467"/>
                  </a:cubicBezTo>
                  <a:lnTo>
                    <a:pt x="26116" y="205363"/>
                  </a:lnTo>
                  <a:lnTo>
                    <a:pt x="46889" y="226137"/>
                  </a:lnTo>
                  <a:lnTo>
                    <a:pt x="74785" y="216640"/>
                  </a:lnTo>
                  <a:cubicBezTo>
                    <a:pt x="81908" y="220795"/>
                    <a:pt x="89624" y="223763"/>
                    <a:pt x="97933" y="226137"/>
                  </a:cubicBezTo>
                  <a:lnTo>
                    <a:pt x="110991" y="252253"/>
                  </a:lnTo>
                  <a:lnTo>
                    <a:pt x="140668" y="252253"/>
                  </a:lnTo>
                  <a:lnTo>
                    <a:pt x="153726" y="226137"/>
                  </a:lnTo>
                  <a:cubicBezTo>
                    <a:pt x="162035" y="223763"/>
                    <a:pt x="169751" y="220795"/>
                    <a:pt x="176874" y="216640"/>
                  </a:cubicBezTo>
                  <a:lnTo>
                    <a:pt x="204770" y="226137"/>
                  </a:lnTo>
                  <a:lnTo>
                    <a:pt x="226137" y="205363"/>
                  </a:lnTo>
                  <a:lnTo>
                    <a:pt x="216640" y="177467"/>
                  </a:lnTo>
                  <a:cubicBezTo>
                    <a:pt x="220795" y="170345"/>
                    <a:pt x="224356" y="162035"/>
                    <a:pt x="226731" y="154319"/>
                  </a:cubicBezTo>
                  <a:lnTo>
                    <a:pt x="252846" y="141261"/>
                  </a:lnTo>
                  <a:lnTo>
                    <a:pt x="252846" y="111585"/>
                  </a:lnTo>
                  <a:lnTo>
                    <a:pt x="226731" y="98527"/>
                  </a:lnTo>
                  <a:close/>
                </a:path>
              </a:pathLst>
            </a:custGeom>
            <a:solidFill>
              <a:schemeClr val="accent1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501C77E9-48CC-465C-9E60-94F71A18C62E}"/>
                </a:ext>
              </a:extLst>
            </p:cNvPr>
            <p:cNvSpPr/>
            <p:nvPr/>
          </p:nvSpPr>
          <p:spPr>
            <a:xfrm>
              <a:off x="8472379" y="2007411"/>
              <a:ext cx="252846" cy="252252"/>
            </a:xfrm>
            <a:custGeom>
              <a:avLst/>
              <a:gdLst>
                <a:gd name="connsiteX0" fmla="*/ 126423 w 252846"/>
                <a:gd name="connsiteY0" fmla="*/ 170938 h 252252"/>
                <a:gd name="connsiteX1" fmla="*/ 81908 w 252846"/>
                <a:gd name="connsiteY1" fmla="*/ 126423 h 252252"/>
                <a:gd name="connsiteX2" fmla="*/ 126423 w 252846"/>
                <a:gd name="connsiteY2" fmla="*/ 81908 h 252252"/>
                <a:gd name="connsiteX3" fmla="*/ 170938 w 252846"/>
                <a:gd name="connsiteY3" fmla="*/ 126423 h 252252"/>
                <a:gd name="connsiteX4" fmla="*/ 126423 w 252846"/>
                <a:gd name="connsiteY4" fmla="*/ 170938 h 252252"/>
                <a:gd name="connsiteX5" fmla="*/ 126423 w 252846"/>
                <a:gd name="connsiteY5" fmla="*/ 170938 h 252252"/>
                <a:gd name="connsiteX6" fmla="*/ 217234 w 252846"/>
                <a:gd name="connsiteY6" fmla="*/ 75379 h 252252"/>
                <a:gd name="connsiteX7" fmla="*/ 226731 w 252846"/>
                <a:gd name="connsiteY7" fmla="*/ 47483 h 252252"/>
                <a:gd name="connsiteX8" fmla="*/ 205363 w 252846"/>
                <a:gd name="connsiteY8" fmla="*/ 26116 h 252252"/>
                <a:gd name="connsiteX9" fmla="*/ 177467 w 252846"/>
                <a:gd name="connsiteY9" fmla="*/ 35612 h 252252"/>
                <a:gd name="connsiteX10" fmla="*/ 154319 w 252846"/>
                <a:gd name="connsiteY10" fmla="*/ 26116 h 252252"/>
                <a:gd name="connsiteX11" fmla="*/ 141261 w 252846"/>
                <a:gd name="connsiteY11" fmla="*/ 0 h 252252"/>
                <a:gd name="connsiteX12" fmla="*/ 111585 w 252846"/>
                <a:gd name="connsiteY12" fmla="*/ 0 h 252252"/>
                <a:gd name="connsiteX13" fmla="*/ 98527 w 252846"/>
                <a:gd name="connsiteY13" fmla="*/ 26116 h 252252"/>
                <a:gd name="connsiteX14" fmla="*/ 75379 w 252846"/>
                <a:gd name="connsiteY14" fmla="*/ 35612 h 252252"/>
                <a:gd name="connsiteX15" fmla="*/ 47483 w 252846"/>
                <a:gd name="connsiteY15" fmla="*/ 26116 h 252252"/>
                <a:gd name="connsiteX16" fmla="*/ 26709 w 252846"/>
                <a:gd name="connsiteY16" fmla="*/ 46889 h 252252"/>
                <a:gd name="connsiteX17" fmla="*/ 35612 w 252846"/>
                <a:gd name="connsiteY17" fmla="*/ 74785 h 252252"/>
                <a:gd name="connsiteX18" fmla="*/ 26116 w 252846"/>
                <a:gd name="connsiteY18" fmla="*/ 97933 h 252252"/>
                <a:gd name="connsiteX19" fmla="*/ 0 w 252846"/>
                <a:gd name="connsiteY19" fmla="*/ 110991 h 252252"/>
                <a:gd name="connsiteX20" fmla="*/ 0 w 252846"/>
                <a:gd name="connsiteY20" fmla="*/ 140668 h 252252"/>
                <a:gd name="connsiteX21" fmla="*/ 26116 w 252846"/>
                <a:gd name="connsiteY21" fmla="*/ 153726 h 252252"/>
                <a:gd name="connsiteX22" fmla="*/ 35612 w 252846"/>
                <a:gd name="connsiteY22" fmla="*/ 176874 h 252252"/>
                <a:gd name="connsiteX23" fmla="*/ 26709 w 252846"/>
                <a:gd name="connsiteY23" fmla="*/ 204770 h 252252"/>
                <a:gd name="connsiteX24" fmla="*/ 47483 w 252846"/>
                <a:gd name="connsiteY24" fmla="*/ 225543 h 252252"/>
                <a:gd name="connsiteX25" fmla="*/ 75379 w 252846"/>
                <a:gd name="connsiteY25" fmla="*/ 216640 h 252252"/>
                <a:gd name="connsiteX26" fmla="*/ 98527 w 252846"/>
                <a:gd name="connsiteY26" fmla="*/ 226137 h 252252"/>
                <a:gd name="connsiteX27" fmla="*/ 111585 w 252846"/>
                <a:gd name="connsiteY27" fmla="*/ 252253 h 252252"/>
                <a:gd name="connsiteX28" fmla="*/ 141261 w 252846"/>
                <a:gd name="connsiteY28" fmla="*/ 252253 h 252252"/>
                <a:gd name="connsiteX29" fmla="*/ 154319 w 252846"/>
                <a:gd name="connsiteY29" fmla="*/ 226137 h 252252"/>
                <a:gd name="connsiteX30" fmla="*/ 177467 w 252846"/>
                <a:gd name="connsiteY30" fmla="*/ 216640 h 252252"/>
                <a:gd name="connsiteX31" fmla="*/ 205363 w 252846"/>
                <a:gd name="connsiteY31" fmla="*/ 226137 h 252252"/>
                <a:gd name="connsiteX32" fmla="*/ 226137 w 252846"/>
                <a:gd name="connsiteY32" fmla="*/ 204770 h 252252"/>
                <a:gd name="connsiteX33" fmla="*/ 217234 w 252846"/>
                <a:gd name="connsiteY33" fmla="*/ 177467 h 252252"/>
                <a:gd name="connsiteX34" fmla="*/ 226731 w 252846"/>
                <a:gd name="connsiteY34" fmla="*/ 154319 h 252252"/>
                <a:gd name="connsiteX35" fmla="*/ 252846 w 252846"/>
                <a:gd name="connsiteY35" fmla="*/ 141261 h 252252"/>
                <a:gd name="connsiteX36" fmla="*/ 252846 w 252846"/>
                <a:gd name="connsiteY36" fmla="*/ 111585 h 252252"/>
                <a:gd name="connsiteX37" fmla="*/ 226731 w 252846"/>
                <a:gd name="connsiteY37" fmla="*/ 98527 h 252252"/>
                <a:gd name="connsiteX38" fmla="*/ 217234 w 252846"/>
                <a:gd name="connsiteY38" fmla="*/ 75379 h 252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52846" h="252252">
                  <a:moveTo>
                    <a:pt x="126423" y="170938"/>
                  </a:moveTo>
                  <a:cubicBezTo>
                    <a:pt x="101495" y="170938"/>
                    <a:pt x="81908" y="150758"/>
                    <a:pt x="81908" y="126423"/>
                  </a:cubicBezTo>
                  <a:cubicBezTo>
                    <a:pt x="81908" y="101495"/>
                    <a:pt x="102088" y="81908"/>
                    <a:pt x="126423" y="81908"/>
                  </a:cubicBezTo>
                  <a:cubicBezTo>
                    <a:pt x="151352" y="81908"/>
                    <a:pt x="170938" y="102088"/>
                    <a:pt x="170938" y="126423"/>
                  </a:cubicBezTo>
                  <a:cubicBezTo>
                    <a:pt x="170938" y="150758"/>
                    <a:pt x="151352" y="170938"/>
                    <a:pt x="126423" y="170938"/>
                  </a:cubicBezTo>
                  <a:lnTo>
                    <a:pt x="126423" y="170938"/>
                  </a:lnTo>
                  <a:close/>
                  <a:moveTo>
                    <a:pt x="217234" y="75379"/>
                  </a:moveTo>
                  <a:lnTo>
                    <a:pt x="226731" y="47483"/>
                  </a:lnTo>
                  <a:lnTo>
                    <a:pt x="205363" y="26116"/>
                  </a:lnTo>
                  <a:lnTo>
                    <a:pt x="177467" y="35612"/>
                  </a:lnTo>
                  <a:cubicBezTo>
                    <a:pt x="170345" y="31457"/>
                    <a:pt x="162035" y="28490"/>
                    <a:pt x="154319" y="26116"/>
                  </a:cubicBezTo>
                  <a:lnTo>
                    <a:pt x="141261" y="0"/>
                  </a:lnTo>
                  <a:lnTo>
                    <a:pt x="111585" y="0"/>
                  </a:lnTo>
                  <a:lnTo>
                    <a:pt x="98527" y="26116"/>
                  </a:lnTo>
                  <a:cubicBezTo>
                    <a:pt x="90217" y="28490"/>
                    <a:pt x="82501" y="31457"/>
                    <a:pt x="75379" y="35612"/>
                  </a:cubicBezTo>
                  <a:lnTo>
                    <a:pt x="47483" y="26116"/>
                  </a:lnTo>
                  <a:lnTo>
                    <a:pt x="26709" y="46889"/>
                  </a:lnTo>
                  <a:lnTo>
                    <a:pt x="35612" y="74785"/>
                  </a:lnTo>
                  <a:cubicBezTo>
                    <a:pt x="31457" y="81908"/>
                    <a:pt x="28490" y="90217"/>
                    <a:pt x="26116" y="97933"/>
                  </a:cubicBezTo>
                  <a:lnTo>
                    <a:pt x="0" y="110991"/>
                  </a:lnTo>
                  <a:lnTo>
                    <a:pt x="0" y="140668"/>
                  </a:lnTo>
                  <a:lnTo>
                    <a:pt x="26116" y="153726"/>
                  </a:lnTo>
                  <a:cubicBezTo>
                    <a:pt x="28490" y="162035"/>
                    <a:pt x="31457" y="169751"/>
                    <a:pt x="35612" y="176874"/>
                  </a:cubicBezTo>
                  <a:lnTo>
                    <a:pt x="26709" y="204770"/>
                  </a:lnTo>
                  <a:lnTo>
                    <a:pt x="47483" y="225543"/>
                  </a:lnTo>
                  <a:lnTo>
                    <a:pt x="75379" y="216640"/>
                  </a:lnTo>
                  <a:cubicBezTo>
                    <a:pt x="82501" y="220795"/>
                    <a:pt x="90217" y="223763"/>
                    <a:pt x="98527" y="226137"/>
                  </a:cubicBezTo>
                  <a:lnTo>
                    <a:pt x="111585" y="252253"/>
                  </a:lnTo>
                  <a:lnTo>
                    <a:pt x="141261" y="252253"/>
                  </a:lnTo>
                  <a:lnTo>
                    <a:pt x="154319" y="226137"/>
                  </a:lnTo>
                  <a:cubicBezTo>
                    <a:pt x="162629" y="223763"/>
                    <a:pt x="170345" y="220795"/>
                    <a:pt x="177467" y="216640"/>
                  </a:cubicBezTo>
                  <a:lnTo>
                    <a:pt x="205363" y="226137"/>
                  </a:lnTo>
                  <a:lnTo>
                    <a:pt x="226137" y="204770"/>
                  </a:lnTo>
                  <a:lnTo>
                    <a:pt x="217234" y="177467"/>
                  </a:lnTo>
                  <a:cubicBezTo>
                    <a:pt x="221389" y="170345"/>
                    <a:pt x="224356" y="162629"/>
                    <a:pt x="226731" y="154319"/>
                  </a:cubicBezTo>
                  <a:lnTo>
                    <a:pt x="252846" y="141261"/>
                  </a:lnTo>
                  <a:lnTo>
                    <a:pt x="252846" y="111585"/>
                  </a:lnTo>
                  <a:lnTo>
                    <a:pt x="226731" y="98527"/>
                  </a:lnTo>
                  <a:cubicBezTo>
                    <a:pt x="224356" y="90217"/>
                    <a:pt x="221389" y="82501"/>
                    <a:pt x="217234" y="75379"/>
                  </a:cubicBezTo>
                  <a:close/>
                </a:path>
              </a:pathLst>
            </a:custGeom>
            <a:solidFill>
              <a:schemeClr val="accent1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64685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5BF2E8A-3ADF-416B-AB2A-0EE2C798EE93}"/>
              </a:ext>
            </a:extLst>
          </p:cNvPr>
          <p:cNvSpPr/>
          <p:nvPr/>
        </p:nvSpPr>
        <p:spPr>
          <a:xfrm>
            <a:off x="534200" y="1390043"/>
            <a:ext cx="3452883" cy="1528820"/>
          </a:xfrm>
          <a:prstGeom prst="rect">
            <a:avLst/>
          </a:prstGeom>
          <a:solidFill>
            <a:schemeClr val="bg2">
              <a:alpha val="38000"/>
            </a:schemeClr>
          </a:solidFill>
          <a:ln>
            <a:noFill/>
          </a:ln>
          <a:effectLst>
            <a:outerShdw dist="381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CA9C0EC5-DBC2-4919-A821-DAAA127D3F2B}"/>
              </a:ext>
            </a:extLst>
          </p:cNvPr>
          <p:cNvSpPr/>
          <p:nvPr/>
        </p:nvSpPr>
        <p:spPr>
          <a:xfrm>
            <a:off x="9152340" y="902537"/>
            <a:ext cx="2067308" cy="4011616"/>
          </a:xfrm>
          <a:custGeom>
            <a:avLst/>
            <a:gdLst>
              <a:gd name="connsiteX0" fmla="*/ 1643061 w 2067308"/>
              <a:gd name="connsiteY0" fmla="*/ 0 h 4011616"/>
              <a:gd name="connsiteX1" fmla="*/ 2067308 w 2067308"/>
              <a:gd name="connsiteY1" fmla="*/ 514773 h 4011616"/>
              <a:gd name="connsiteX2" fmla="*/ 1771757 w 2067308"/>
              <a:gd name="connsiteY2" fmla="*/ 514773 h 4011616"/>
              <a:gd name="connsiteX3" fmla="*/ 1006648 w 2067308"/>
              <a:gd name="connsiteY3" fmla="*/ 2792848 h 4011616"/>
              <a:gd name="connsiteX4" fmla="*/ 1006406 w 2067308"/>
              <a:gd name="connsiteY4" fmla="*/ 2792848 h 4011616"/>
              <a:gd name="connsiteX5" fmla="*/ 597073 w 2067308"/>
              <a:gd name="connsiteY5" fmla="*/ 4011616 h 4011616"/>
              <a:gd name="connsiteX6" fmla="*/ 0 w 2067308"/>
              <a:gd name="connsiteY6" fmla="*/ 4011616 h 4011616"/>
              <a:gd name="connsiteX7" fmla="*/ 818665 w 2067308"/>
              <a:gd name="connsiteY7" fmla="*/ 1574080 h 4011616"/>
              <a:gd name="connsiteX8" fmla="*/ 818908 w 2067308"/>
              <a:gd name="connsiteY8" fmla="*/ 1574080 h 4011616"/>
              <a:gd name="connsiteX9" fmla="*/ 1174684 w 2067308"/>
              <a:gd name="connsiteY9" fmla="*/ 514773 h 4011616"/>
              <a:gd name="connsiteX10" fmla="*/ 920788 w 2067308"/>
              <a:gd name="connsiteY10" fmla="*/ 514773 h 4011616"/>
              <a:gd name="connsiteX0" fmla="*/ 1643061 w 2067308"/>
              <a:gd name="connsiteY0" fmla="*/ 0 h 4011616"/>
              <a:gd name="connsiteX1" fmla="*/ 2067308 w 2067308"/>
              <a:gd name="connsiteY1" fmla="*/ 514773 h 4011616"/>
              <a:gd name="connsiteX2" fmla="*/ 1771757 w 2067308"/>
              <a:gd name="connsiteY2" fmla="*/ 514773 h 4011616"/>
              <a:gd name="connsiteX3" fmla="*/ 1006648 w 2067308"/>
              <a:gd name="connsiteY3" fmla="*/ 2792848 h 4011616"/>
              <a:gd name="connsiteX4" fmla="*/ 597073 w 2067308"/>
              <a:gd name="connsiteY4" fmla="*/ 4011616 h 4011616"/>
              <a:gd name="connsiteX5" fmla="*/ 0 w 2067308"/>
              <a:gd name="connsiteY5" fmla="*/ 4011616 h 4011616"/>
              <a:gd name="connsiteX6" fmla="*/ 818665 w 2067308"/>
              <a:gd name="connsiteY6" fmla="*/ 1574080 h 4011616"/>
              <a:gd name="connsiteX7" fmla="*/ 818908 w 2067308"/>
              <a:gd name="connsiteY7" fmla="*/ 1574080 h 4011616"/>
              <a:gd name="connsiteX8" fmla="*/ 1174684 w 2067308"/>
              <a:gd name="connsiteY8" fmla="*/ 514773 h 4011616"/>
              <a:gd name="connsiteX9" fmla="*/ 920788 w 2067308"/>
              <a:gd name="connsiteY9" fmla="*/ 514773 h 4011616"/>
              <a:gd name="connsiteX10" fmla="*/ 1643061 w 2067308"/>
              <a:gd name="connsiteY10" fmla="*/ 0 h 4011616"/>
              <a:gd name="connsiteX0" fmla="*/ 1643061 w 2067308"/>
              <a:gd name="connsiteY0" fmla="*/ 0 h 4011616"/>
              <a:gd name="connsiteX1" fmla="*/ 2067308 w 2067308"/>
              <a:gd name="connsiteY1" fmla="*/ 514773 h 4011616"/>
              <a:gd name="connsiteX2" fmla="*/ 1771757 w 2067308"/>
              <a:gd name="connsiteY2" fmla="*/ 514773 h 4011616"/>
              <a:gd name="connsiteX3" fmla="*/ 597073 w 2067308"/>
              <a:gd name="connsiteY3" fmla="*/ 4011616 h 4011616"/>
              <a:gd name="connsiteX4" fmla="*/ 0 w 2067308"/>
              <a:gd name="connsiteY4" fmla="*/ 4011616 h 4011616"/>
              <a:gd name="connsiteX5" fmla="*/ 818665 w 2067308"/>
              <a:gd name="connsiteY5" fmla="*/ 1574080 h 4011616"/>
              <a:gd name="connsiteX6" fmla="*/ 818908 w 2067308"/>
              <a:gd name="connsiteY6" fmla="*/ 1574080 h 4011616"/>
              <a:gd name="connsiteX7" fmla="*/ 1174684 w 2067308"/>
              <a:gd name="connsiteY7" fmla="*/ 514773 h 4011616"/>
              <a:gd name="connsiteX8" fmla="*/ 920788 w 2067308"/>
              <a:gd name="connsiteY8" fmla="*/ 514773 h 4011616"/>
              <a:gd name="connsiteX9" fmla="*/ 1643061 w 2067308"/>
              <a:gd name="connsiteY9" fmla="*/ 0 h 4011616"/>
              <a:gd name="connsiteX0" fmla="*/ 1643061 w 2067308"/>
              <a:gd name="connsiteY0" fmla="*/ 0 h 4011616"/>
              <a:gd name="connsiteX1" fmla="*/ 2067308 w 2067308"/>
              <a:gd name="connsiteY1" fmla="*/ 514773 h 4011616"/>
              <a:gd name="connsiteX2" fmla="*/ 1771757 w 2067308"/>
              <a:gd name="connsiteY2" fmla="*/ 514773 h 4011616"/>
              <a:gd name="connsiteX3" fmla="*/ 597073 w 2067308"/>
              <a:gd name="connsiteY3" fmla="*/ 4011616 h 4011616"/>
              <a:gd name="connsiteX4" fmla="*/ 0 w 2067308"/>
              <a:gd name="connsiteY4" fmla="*/ 4011616 h 4011616"/>
              <a:gd name="connsiteX5" fmla="*/ 818665 w 2067308"/>
              <a:gd name="connsiteY5" fmla="*/ 1574080 h 4011616"/>
              <a:gd name="connsiteX6" fmla="*/ 1174684 w 2067308"/>
              <a:gd name="connsiteY6" fmla="*/ 514773 h 4011616"/>
              <a:gd name="connsiteX7" fmla="*/ 920788 w 2067308"/>
              <a:gd name="connsiteY7" fmla="*/ 514773 h 4011616"/>
              <a:gd name="connsiteX8" fmla="*/ 1643061 w 2067308"/>
              <a:gd name="connsiteY8" fmla="*/ 0 h 4011616"/>
              <a:gd name="connsiteX0" fmla="*/ 1643061 w 2067308"/>
              <a:gd name="connsiteY0" fmla="*/ 0 h 4011616"/>
              <a:gd name="connsiteX1" fmla="*/ 2067308 w 2067308"/>
              <a:gd name="connsiteY1" fmla="*/ 514773 h 4011616"/>
              <a:gd name="connsiteX2" fmla="*/ 1771757 w 2067308"/>
              <a:gd name="connsiteY2" fmla="*/ 514773 h 4011616"/>
              <a:gd name="connsiteX3" fmla="*/ 597073 w 2067308"/>
              <a:gd name="connsiteY3" fmla="*/ 4011616 h 4011616"/>
              <a:gd name="connsiteX4" fmla="*/ 0 w 2067308"/>
              <a:gd name="connsiteY4" fmla="*/ 4011616 h 4011616"/>
              <a:gd name="connsiteX5" fmla="*/ 1174684 w 2067308"/>
              <a:gd name="connsiteY5" fmla="*/ 514773 h 4011616"/>
              <a:gd name="connsiteX6" fmla="*/ 920788 w 2067308"/>
              <a:gd name="connsiteY6" fmla="*/ 514773 h 4011616"/>
              <a:gd name="connsiteX7" fmla="*/ 1643061 w 2067308"/>
              <a:gd name="connsiteY7" fmla="*/ 0 h 4011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7308" h="4011616">
                <a:moveTo>
                  <a:pt x="1643061" y="0"/>
                </a:moveTo>
                <a:lnTo>
                  <a:pt x="2067308" y="514773"/>
                </a:lnTo>
                <a:lnTo>
                  <a:pt x="1771757" y="514773"/>
                </a:lnTo>
                <a:lnTo>
                  <a:pt x="597073" y="4011616"/>
                </a:lnTo>
                <a:lnTo>
                  <a:pt x="0" y="4011616"/>
                </a:lnTo>
                <a:lnTo>
                  <a:pt x="1174684" y="514773"/>
                </a:lnTo>
                <a:lnTo>
                  <a:pt x="920788" y="514773"/>
                </a:lnTo>
                <a:lnTo>
                  <a:pt x="1643061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Growth Folded Arrow – Slide Template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B1EF92B-B089-4E3D-965E-207E4A134C6C}"/>
              </a:ext>
            </a:extLst>
          </p:cNvPr>
          <p:cNvSpPr/>
          <p:nvPr/>
        </p:nvSpPr>
        <p:spPr>
          <a:xfrm flipH="1">
            <a:off x="8335008" y="2476617"/>
            <a:ext cx="1415741" cy="2437536"/>
          </a:xfrm>
          <a:custGeom>
            <a:avLst/>
            <a:gdLst>
              <a:gd name="connsiteX0" fmla="*/ 1415741 w 1415741"/>
              <a:gd name="connsiteY0" fmla="*/ 0 h 2437536"/>
              <a:gd name="connsiteX1" fmla="*/ 818666 w 1415741"/>
              <a:gd name="connsiteY1" fmla="*/ 0 h 2437536"/>
              <a:gd name="connsiteX2" fmla="*/ 0 w 1415741"/>
              <a:gd name="connsiteY2" fmla="*/ 2437536 h 2437536"/>
              <a:gd name="connsiteX3" fmla="*/ 597075 w 1415741"/>
              <a:gd name="connsiteY3" fmla="*/ 2437536 h 24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5741" h="2437536">
                <a:moveTo>
                  <a:pt x="1415741" y="0"/>
                </a:moveTo>
                <a:lnTo>
                  <a:pt x="818666" y="0"/>
                </a:lnTo>
                <a:lnTo>
                  <a:pt x="0" y="2437536"/>
                </a:lnTo>
                <a:lnTo>
                  <a:pt x="597075" y="2437536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55028E36-F23C-4AA2-98FF-1C75598751A5}"/>
              </a:ext>
            </a:extLst>
          </p:cNvPr>
          <p:cNvSpPr/>
          <p:nvPr/>
        </p:nvSpPr>
        <p:spPr>
          <a:xfrm>
            <a:off x="8484275" y="2476617"/>
            <a:ext cx="447807" cy="1333316"/>
          </a:xfrm>
          <a:custGeom>
            <a:avLst/>
            <a:gdLst>
              <a:gd name="connsiteX0" fmla="*/ 149268 w 597074"/>
              <a:gd name="connsiteY0" fmla="*/ 0 h 1333316"/>
              <a:gd name="connsiteX1" fmla="*/ 447807 w 597074"/>
              <a:gd name="connsiteY1" fmla="*/ 0 h 1333316"/>
              <a:gd name="connsiteX2" fmla="*/ 597074 w 597074"/>
              <a:gd name="connsiteY2" fmla="*/ 444435 h 1333316"/>
              <a:gd name="connsiteX3" fmla="*/ 298537 w 597074"/>
              <a:gd name="connsiteY3" fmla="*/ 1333316 h 1333316"/>
              <a:gd name="connsiteX4" fmla="*/ 0 w 597074"/>
              <a:gd name="connsiteY4" fmla="*/ 444438 h 1333316"/>
              <a:gd name="connsiteX0" fmla="*/ 149268 w 447807"/>
              <a:gd name="connsiteY0" fmla="*/ 0 h 1333316"/>
              <a:gd name="connsiteX1" fmla="*/ 447807 w 447807"/>
              <a:gd name="connsiteY1" fmla="*/ 0 h 1333316"/>
              <a:gd name="connsiteX2" fmla="*/ 298537 w 447807"/>
              <a:gd name="connsiteY2" fmla="*/ 1333316 h 1333316"/>
              <a:gd name="connsiteX3" fmla="*/ 0 w 447807"/>
              <a:gd name="connsiteY3" fmla="*/ 444438 h 1333316"/>
              <a:gd name="connsiteX4" fmla="*/ 149268 w 447807"/>
              <a:gd name="connsiteY4" fmla="*/ 0 h 1333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807" h="1333316">
                <a:moveTo>
                  <a:pt x="149268" y="0"/>
                </a:moveTo>
                <a:lnTo>
                  <a:pt x="447807" y="0"/>
                </a:lnTo>
                <a:lnTo>
                  <a:pt x="298537" y="1333316"/>
                </a:lnTo>
                <a:lnTo>
                  <a:pt x="0" y="444438"/>
                </a:lnTo>
                <a:lnTo>
                  <a:pt x="149268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BAAA023F-7A91-46F4-B624-B8056A0D7291}"/>
              </a:ext>
            </a:extLst>
          </p:cNvPr>
          <p:cNvSpPr/>
          <p:nvPr/>
        </p:nvSpPr>
        <p:spPr>
          <a:xfrm>
            <a:off x="7516344" y="2476617"/>
            <a:ext cx="1415738" cy="2437536"/>
          </a:xfrm>
          <a:custGeom>
            <a:avLst/>
            <a:gdLst>
              <a:gd name="connsiteX0" fmla="*/ 818665 w 1415738"/>
              <a:gd name="connsiteY0" fmla="*/ 0 h 2437536"/>
              <a:gd name="connsiteX1" fmla="*/ 1415738 w 1415738"/>
              <a:gd name="connsiteY1" fmla="*/ 0 h 2437536"/>
              <a:gd name="connsiteX2" fmla="*/ 597073 w 1415738"/>
              <a:gd name="connsiteY2" fmla="*/ 2437536 h 2437536"/>
              <a:gd name="connsiteX3" fmla="*/ 0 w 1415738"/>
              <a:gd name="connsiteY3" fmla="*/ 2437536 h 24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5738" h="2437536">
                <a:moveTo>
                  <a:pt x="818665" y="0"/>
                </a:moveTo>
                <a:lnTo>
                  <a:pt x="1415738" y="0"/>
                </a:lnTo>
                <a:lnTo>
                  <a:pt x="597073" y="2437536"/>
                </a:lnTo>
                <a:lnTo>
                  <a:pt x="0" y="243753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E0AAF1D3-DCC5-437A-BC49-A2FABAAF23EB}"/>
              </a:ext>
            </a:extLst>
          </p:cNvPr>
          <p:cNvSpPr/>
          <p:nvPr/>
        </p:nvSpPr>
        <p:spPr>
          <a:xfrm flipH="1">
            <a:off x="6699010" y="2964123"/>
            <a:ext cx="1415741" cy="1950030"/>
          </a:xfrm>
          <a:custGeom>
            <a:avLst/>
            <a:gdLst>
              <a:gd name="connsiteX0" fmla="*/ 1415741 w 1415741"/>
              <a:gd name="connsiteY0" fmla="*/ 0 h 2437536"/>
              <a:gd name="connsiteX1" fmla="*/ 818666 w 1415741"/>
              <a:gd name="connsiteY1" fmla="*/ 0 h 2437536"/>
              <a:gd name="connsiteX2" fmla="*/ 0 w 1415741"/>
              <a:gd name="connsiteY2" fmla="*/ 2437536 h 2437536"/>
              <a:gd name="connsiteX3" fmla="*/ 597075 w 1415741"/>
              <a:gd name="connsiteY3" fmla="*/ 2437536 h 24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5741" h="2437536">
                <a:moveTo>
                  <a:pt x="1415741" y="0"/>
                </a:moveTo>
                <a:lnTo>
                  <a:pt x="818666" y="0"/>
                </a:lnTo>
                <a:lnTo>
                  <a:pt x="0" y="2437536"/>
                </a:lnTo>
                <a:lnTo>
                  <a:pt x="597075" y="2437536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AF8D42E6-8AE7-41CF-9C3F-D28A85A96B39}"/>
              </a:ext>
            </a:extLst>
          </p:cNvPr>
          <p:cNvSpPr/>
          <p:nvPr/>
        </p:nvSpPr>
        <p:spPr>
          <a:xfrm>
            <a:off x="6848277" y="2964124"/>
            <a:ext cx="447807" cy="1066653"/>
          </a:xfrm>
          <a:custGeom>
            <a:avLst/>
            <a:gdLst>
              <a:gd name="connsiteX0" fmla="*/ 149268 w 597074"/>
              <a:gd name="connsiteY0" fmla="*/ 0 h 1066653"/>
              <a:gd name="connsiteX1" fmla="*/ 447807 w 597074"/>
              <a:gd name="connsiteY1" fmla="*/ 0 h 1066653"/>
              <a:gd name="connsiteX2" fmla="*/ 597074 w 597074"/>
              <a:gd name="connsiteY2" fmla="*/ 355548 h 1066653"/>
              <a:gd name="connsiteX3" fmla="*/ 298537 w 597074"/>
              <a:gd name="connsiteY3" fmla="*/ 1066653 h 1066653"/>
              <a:gd name="connsiteX4" fmla="*/ 0 w 597074"/>
              <a:gd name="connsiteY4" fmla="*/ 355551 h 1066653"/>
              <a:gd name="connsiteX0" fmla="*/ 149268 w 447807"/>
              <a:gd name="connsiteY0" fmla="*/ 0 h 1066653"/>
              <a:gd name="connsiteX1" fmla="*/ 447807 w 447807"/>
              <a:gd name="connsiteY1" fmla="*/ 0 h 1066653"/>
              <a:gd name="connsiteX2" fmla="*/ 298537 w 447807"/>
              <a:gd name="connsiteY2" fmla="*/ 1066653 h 1066653"/>
              <a:gd name="connsiteX3" fmla="*/ 0 w 447807"/>
              <a:gd name="connsiteY3" fmla="*/ 355551 h 1066653"/>
              <a:gd name="connsiteX4" fmla="*/ 149268 w 447807"/>
              <a:gd name="connsiteY4" fmla="*/ 0 h 106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807" h="1066653">
                <a:moveTo>
                  <a:pt x="149268" y="0"/>
                </a:moveTo>
                <a:lnTo>
                  <a:pt x="447807" y="0"/>
                </a:lnTo>
                <a:lnTo>
                  <a:pt x="298537" y="1066653"/>
                </a:lnTo>
                <a:lnTo>
                  <a:pt x="0" y="355551"/>
                </a:lnTo>
                <a:lnTo>
                  <a:pt x="149268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25A23E9-7579-470D-81C0-7FFE654C5376}"/>
              </a:ext>
            </a:extLst>
          </p:cNvPr>
          <p:cNvSpPr/>
          <p:nvPr/>
        </p:nvSpPr>
        <p:spPr>
          <a:xfrm>
            <a:off x="5880346" y="2964123"/>
            <a:ext cx="1415738" cy="1950030"/>
          </a:xfrm>
          <a:custGeom>
            <a:avLst/>
            <a:gdLst>
              <a:gd name="connsiteX0" fmla="*/ 818665 w 1415738"/>
              <a:gd name="connsiteY0" fmla="*/ 0 h 2437536"/>
              <a:gd name="connsiteX1" fmla="*/ 1415738 w 1415738"/>
              <a:gd name="connsiteY1" fmla="*/ 0 h 2437536"/>
              <a:gd name="connsiteX2" fmla="*/ 597073 w 1415738"/>
              <a:gd name="connsiteY2" fmla="*/ 2437536 h 2437536"/>
              <a:gd name="connsiteX3" fmla="*/ 0 w 1415738"/>
              <a:gd name="connsiteY3" fmla="*/ 2437536 h 24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5738" h="2437536">
                <a:moveTo>
                  <a:pt x="818665" y="0"/>
                </a:moveTo>
                <a:lnTo>
                  <a:pt x="1415738" y="0"/>
                </a:lnTo>
                <a:lnTo>
                  <a:pt x="597073" y="2437536"/>
                </a:lnTo>
                <a:lnTo>
                  <a:pt x="0" y="243753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7A2D404A-ED24-4858-8C85-11DDC0F8E017}"/>
              </a:ext>
            </a:extLst>
          </p:cNvPr>
          <p:cNvSpPr/>
          <p:nvPr/>
        </p:nvSpPr>
        <p:spPr>
          <a:xfrm flipH="1">
            <a:off x="5063012" y="3451629"/>
            <a:ext cx="1415741" cy="1462523"/>
          </a:xfrm>
          <a:custGeom>
            <a:avLst/>
            <a:gdLst>
              <a:gd name="connsiteX0" fmla="*/ 1415741 w 1415741"/>
              <a:gd name="connsiteY0" fmla="*/ 0 h 2437536"/>
              <a:gd name="connsiteX1" fmla="*/ 818666 w 1415741"/>
              <a:gd name="connsiteY1" fmla="*/ 0 h 2437536"/>
              <a:gd name="connsiteX2" fmla="*/ 0 w 1415741"/>
              <a:gd name="connsiteY2" fmla="*/ 2437536 h 2437536"/>
              <a:gd name="connsiteX3" fmla="*/ 597075 w 1415741"/>
              <a:gd name="connsiteY3" fmla="*/ 2437536 h 24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5741" h="2437536">
                <a:moveTo>
                  <a:pt x="1415741" y="0"/>
                </a:moveTo>
                <a:lnTo>
                  <a:pt x="818666" y="0"/>
                </a:lnTo>
                <a:lnTo>
                  <a:pt x="0" y="2437536"/>
                </a:lnTo>
                <a:lnTo>
                  <a:pt x="597075" y="243753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12B4DBBC-58B9-4118-9182-D203951DD10F}"/>
              </a:ext>
            </a:extLst>
          </p:cNvPr>
          <p:cNvSpPr/>
          <p:nvPr/>
        </p:nvSpPr>
        <p:spPr>
          <a:xfrm>
            <a:off x="5212279" y="3451629"/>
            <a:ext cx="447807" cy="799990"/>
          </a:xfrm>
          <a:custGeom>
            <a:avLst/>
            <a:gdLst>
              <a:gd name="connsiteX0" fmla="*/ 149268 w 597074"/>
              <a:gd name="connsiteY0" fmla="*/ 0 h 799990"/>
              <a:gd name="connsiteX1" fmla="*/ 447807 w 597074"/>
              <a:gd name="connsiteY1" fmla="*/ 0 h 799990"/>
              <a:gd name="connsiteX2" fmla="*/ 597074 w 597074"/>
              <a:gd name="connsiteY2" fmla="*/ 266661 h 799990"/>
              <a:gd name="connsiteX3" fmla="*/ 298537 w 597074"/>
              <a:gd name="connsiteY3" fmla="*/ 799990 h 799990"/>
              <a:gd name="connsiteX4" fmla="*/ 0 w 597074"/>
              <a:gd name="connsiteY4" fmla="*/ 266663 h 799990"/>
              <a:gd name="connsiteX0" fmla="*/ 149268 w 447807"/>
              <a:gd name="connsiteY0" fmla="*/ 0 h 799990"/>
              <a:gd name="connsiteX1" fmla="*/ 447807 w 447807"/>
              <a:gd name="connsiteY1" fmla="*/ 0 h 799990"/>
              <a:gd name="connsiteX2" fmla="*/ 298537 w 447807"/>
              <a:gd name="connsiteY2" fmla="*/ 799990 h 799990"/>
              <a:gd name="connsiteX3" fmla="*/ 0 w 447807"/>
              <a:gd name="connsiteY3" fmla="*/ 266663 h 799990"/>
              <a:gd name="connsiteX4" fmla="*/ 149268 w 447807"/>
              <a:gd name="connsiteY4" fmla="*/ 0 h 79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807" h="799990">
                <a:moveTo>
                  <a:pt x="149268" y="0"/>
                </a:moveTo>
                <a:lnTo>
                  <a:pt x="447807" y="0"/>
                </a:lnTo>
                <a:lnTo>
                  <a:pt x="298537" y="799990"/>
                </a:lnTo>
                <a:lnTo>
                  <a:pt x="0" y="266663"/>
                </a:lnTo>
                <a:lnTo>
                  <a:pt x="149268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DF0C1BB-2005-4A36-A617-6C57327EFAC4}"/>
              </a:ext>
            </a:extLst>
          </p:cNvPr>
          <p:cNvSpPr/>
          <p:nvPr/>
        </p:nvSpPr>
        <p:spPr>
          <a:xfrm>
            <a:off x="4244348" y="3451629"/>
            <a:ext cx="1415738" cy="1462523"/>
          </a:xfrm>
          <a:custGeom>
            <a:avLst/>
            <a:gdLst>
              <a:gd name="connsiteX0" fmla="*/ 818665 w 1415738"/>
              <a:gd name="connsiteY0" fmla="*/ 0 h 2437536"/>
              <a:gd name="connsiteX1" fmla="*/ 1415738 w 1415738"/>
              <a:gd name="connsiteY1" fmla="*/ 0 h 2437536"/>
              <a:gd name="connsiteX2" fmla="*/ 597073 w 1415738"/>
              <a:gd name="connsiteY2" fmla="*/ 2437536 h 2437536"/>
              <a:gd name="connsiteX3" fmla="*/ 0 w 1415738"/>
              <a:gd name="connsiteY3" fmla="*/ 2437536 h 24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5738" h="2437536">
                <a:moveTo>
                  <a:pt x="818665" y="0"/>
                </a:moveTo>
                <a:lnTo>
                  <a:pt x="1415738" y="0"/>
                </a:lnTo>
                <a:lnTo>
                  <a:pt x="597073" y="2437536"/>
                </a:lnTo>
                <a:lnTo>
                  <a:pt x="0" y="24375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0933C7A-F397-48AD-A4AD-EBF63B4424AC}"/>
              </a:ext>
            </a:extLst>
          </p:cNvPr>
          <p:cNvSpPr/>
          <p:nvPr/>
        </p:nvSpPr>
        <p:spPr>
          <a:xfrm flipH="1">
            <a:off x="3427014" y="3939137"/>
            <a:ext cx="1415741" cy="975016"/>
          </a:xfrm>
          <a:custGeom>
            <a:avLst/>
            <a:gdLst>
              <a:gd name="connsiteX0" fmla="*/ 1415741 w 1415741"/>
              <a:gd name="connsiteY0" fmla="*/ 0 h 2437536"/>
              <a:gd name="connsiteX1" fmla="*/ 818666 w 1415741"/>
              <a:gd name="connsiteY1" fmla="*/ 0 h 2437536"/>
              <a:gd name="connsiteX2" fmla="*/ 0 w 1415741"/>
              <a:gd name="connsiteY2" fmla="*/ 2437536 h 2437536"/>
              <a:gd name="connsiteX3" fmla="*/ 597075 w 1415741"/>
              <a:gd name="connsiteY3" fmla="*/ 2437536 h 24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5741" h="2437536">
                <a:moveTo>
                  <a:pt x="1415741" y="0"/>
                </a:moveTo>
                <a:lnTo>
                  <a:pt x="818666" y="0"/>
                </a:lnTo>
                <a:lnTo>
                  <a:pt x="0" y="2437536"/>
                </a:lnTo>
                <a:lnTo>
                  <a:pt x="597075" y="243753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802EF3FC-B087-445F-87EA-0E6E4C94C5DD}"/>
              </a:ext>
            </a:extLst>
          </p:cNvPr>
          <p:cNvSpPr/>
          <p:nvPr/>
        </p:nvSpPr>
        <p:spPr>
          <a:xfrm>
            <a:off x="3576281" y="3939138"/>
            <a:ext cx="447807" cy="533327"/>
          </a:xfrm>
          <a:custGeom>
            <a:avLst/>
            <a:gdLst>
              <a:gd name="connsiteX0" fmla="*/ 149268 w 597074"/>
              <a:gd name="connsiteY0" fmla="*/ 0 h 533327"/>
              <a:gd name="connsiteX1" fmla="*/ 447807 w 597074"/>
              <a:gd name="connsiteY1" fmla="*/ 0 h 533327"/>
              <a:gd name="connsiteX2" fmla="*/ 597074 w 597074"/>
              <a:gd name="connsiteY2" fmla="*/ 177775 h 533327"/>
              <a:gd name="connsiteX3" fmla="*/ 298537 w 597074"/>
              <a:gd name="connsiteY3" fmla="*/ 533327 h 533327"/>
              <a:gd name="connsiteX4" fmla="*/ 0 w 597074"/>
              <a:gd name="connsiteY4" fmla="*/ 177776 h 533327"/>
              <a:gd name="connsiteX0" fmla="*/ 149268 w 447807"/>
              <a:gd name="connsiteY0" fmla="*/ 0 h 533327"/>
              <a:gd name="connsiteX1" fmla="*/ 447807 w 447807"/>
              <a:gd name="connsiteY1" fmla="*/ 0 h 533327"/>
              <a:gd name="connsiteX2" fmla="*/ 298537 w 447807"/>
              <a:gd name="connsiteY2" fmla="*/ 533327 h 533327"/>
              <a:gd name="connsiteX3" fmla="*/ 0 w 447807"/>
              <a:gd name="connsiteY3" fmla="*/ 177776 h 533327"/>
              <a:gd name="connsiteX4" fmla="*/ 149268 w 447807"/>
              <a:gd name="connsiteY4" fmla="*/ 0 h 533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807" h="533327">
                <a:moveTo>
                  <a:pt x="149268" y="0"/>
                </a:moveTo>
                <a:lnTo>
                  <a:pt x="447807" y="0"/>
                </a:lnTo>
                <a:lnTo>
                  <a:pt x="298537" y="533327"/>
                </a:lnTo>
                <a:lnTo>
                  <a:pt x="0" y="177776"/>
                </a:lnTo>
                <a:lnTo>
                  <a:pt x="149268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27CB58BD-4C19-4611-BF48-12E30B1DC349}"/>
              </a:ext>
            </a:extLst>
          </p:cNvPr>
          <p:cNvSpPr/>
          <p:nvPr/>
        </p:nvSpPr>
        <p:spPr>
          <a:xfrm>
            <a:off x="2608350" y="3939137"/>
            <a:ext cx="1415738" cy="975016"/>
          </a:xfrm>
          <a:custGeom>
            <a:avLst/>
            <a:gdLst>
              <a:gd name="connsiteX0" fmla="*/ 818665 w 1415738"/>
              <a:gd name="connsiteY0" fmla="*/ 0 h 2437536"/>
              <a:gd name="connsiteX1" fmla="*/ 1415738 w 1415738"/>
              <a:gd name="connsiteY1" fmla="*/ 0 h 2437536"/>
              <a:gd name="connsiteX2" fmla="*/ 597073 w 1415738"/>
              <a:gd name="connsiteY2" fmla="*/ 2437536 h 2437536"/>
              <a:gd name="connsiteX3" fmla="*/ 0 w 1415738"/>
              <a:gd name="connsiteY3" fmla="*/ 2437536 h 24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5738" h="2437536">
                <a:moveTo>
                  <a:pt x="818665" y="0"/>
                </a:moveTo>
                <a:lnTo>
                  <a:pt x="1415738" y="0"/>
                </a:lnTo>
                <a:lnTo>
                  <a:pt x="597073" y="2437536"/>
                </a:lnTo>
                <a:lnTo>
                  <a:pt x="0" y="24375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D8466EB2-A497-470B-94F1-C0D00BA5DFE7}"/>
              </a:ext>
            </a:extLst>
          </p:cNvPr>
          <p:cNvSpPr/>
          <p:nvPr/>
        </p:nvSpPr>
        <p:spPr>
          <a:xfrm flipH="1">
            <a:off x="1791016" y="4426643"/>
            <a:ext cx="1415741" cy="487509"/>
          </a:xfrm>
          <a:custGeom>
            <a:avLst/>
            <a:gdLst>
              <a:gd name="connsiteX0" fmla="*/ 1415741 w 1415741"/>
              <a:gd name="connsiteY0" fmla="*/ 0 h 2437536"/>
              <a:gd name="connsiteX1" fmla="*/ 818666 w 1415741"/>
              <a:gd name="connsiteY1" fmla="*/ 0 h 2437536"/>
              <a:gd name="connsiteX2" fmla="*/ 0 w 1415741"/>
              <a:gd name="connsiteY2" fmla="*/ 2437536 h 2437536"/>
              <a:gd name="connsiteX3" fmla="*/ 597075 w 1415741"/>
              <a:gd name="connsiteY3" fmla="*/ 2437536 h 24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5741" h="2437536">
                <a:moveTo>
                  <a:pt x="1415741" y="0"/>
                </a:moveTo>
                <a:lnTo>
                  <a:pt x="818666" y="0"/>
                </a:lnTo>
                <a:lnTo>
                  <a:pt x="0" y="2437536"/>
                </a:lnTo>
                <a:lnTo>
                  <a:pt x="597075" y="2437536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2F86E1AD-52DD-4701-9EA2-B3C9BC1EC691}"/>
              </a:ext>
            </a:extLst>
          </p:cNvPr>
          <p:cNvSpPr/>
          <p:nvPr/>
        </p:nvSpPr>
        <p:spPr>
          <a:xfrm>
            <a:off x="1940283" y="4426643"/>
            <a:ext cx="447807" cy="266664"/>
          </a:xfrm>
          <a:custGeom>
            <a:avLst/>
            <a:gdLst>
              <a:gd name="connsiteX0" fmla="*/ 149268 w 597074"/>
              <a:gd name="connsiteY0" fmla="*/ 0 h 266664"/>
              <a:gd name="connsiteX1" fmla="*/ 447807 w 597074"/>
              <a:gd name="connsiteY1" fmla="*/ 0 h 266664"/>
              <a:gd name="connsiteX2" fmla="*/ 597074 w 597074"/>
              <a:gd name="connsiteY2" fmla="*/ 88888 h 266664"/>
              <a:gd name="connsiteX3" fmla="*/ 298537 w 597074"/>
              <a:gd name="connsiteY3" fmla="*/ 266664 h 266664"/>
              <a:gd name="connsiteX4" fmla="*/ 0 w 597074"/>
              <a:gd name="connsiteY4" fmla="*/ 88888 h 266664"/>
              <a:gd name="connsiteX0" fmla="*/ 149268 w 447807"/>
              <a:gd name="connsiteY0" fmla="*/ 0 h 266664"/>
              <a:gd name="connsiteX1" fmla="*/ 447807 w 447807"/>
              <a:gd name="connsiteY1" fmla="*/ 0 h 266664"/>
              <a:gd name="connsiteX2" fmla="*/ 298537 w 447807"/>
              <a:gd name="connsiteY2" fmla="*/ 266664 h 266664"/>
              <a:gd name="connsiteX3" fmla="*/ 0 w 447807"/>
              <a:gd name="connsiteY3" fmla="*/ 88888 h 266664"/>
              <a:gd name="connsiteX4" fmla="*/ 149268 w 447807"/>
              <a:gd name="connsiteY4" fmla="*/ 0 h 266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807" h="266664">
                <a:moveTo>
                  <a:pt x="149268" y="0"/>
                </a:moveTo>
                <a:lnTo>
                  <a:pt x="447807" y="0"/>
                </a:lnTo>
                <a:lnTo>
                  <a:pt x="298537" y="266664"/>
                </a:lnTo>
                <a:lnTo>
                  <a:pt x="0" y="88888"/>
                </a:lnTo>
                <a:lnTo>
                  <a:pt x="149268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CF0EC4AB-B1D6-460B-8845-733E8A9D4BAC}"/>
              </a:ext>
            </a:extLst>
          </p:cNvPr>
          <p:cNvSpPr/>
          <p:nvPr/>
        </p:nvSpPr>
        <p:spPr>
          <a:xfrm>
            <a:off x="972352" y="4426643"/>
            <a:ext cx="1415738" cy="487509"/>
          </a:xfrm>
          <a:custGeom>
            <a:avLst/>
            <a:gdLst>
              <a:gd name="connsiteX0" fmla="*/ 818665 w 1415738"/>
              <a:gd name="connsiteY0" fmla="*/ 0 h 2437536"/>
              <a:gd name="connsiteX1" fmla="*/ 1415738 w 1415738"/>
              <a:gd name="connsiteY1" fmla="*/ 0 h 2437536"/>
              <a:gd name="connsiteX2" fmla="*/ 597073 w 1415738"/>
              <a:gd name="connsiteY2" fmla="*/ 2437536 h 2437536"/>
              <a:gd name="connsiteX3" fmla="*/ 0 w 1415738"/>
              <a:gd name="connsiteY3" fmla="*/ 2437536 h 24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5738" h="2437536">
                <a:moveTo>
                  <a:pt x="818665" y="0"/>
                </a:moveTo>
                <a:lnTo>
                  <a:pt x="1415738" y="0"/>
                </a:lnTo>
                <a:lnTo>
                  <a:pt x="597073" y="2437536"/>
                </a:lnTo>
                <a:lnTo>
                  <a:pt x="0" y="243753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E3D5B63-6ACF-402E-AAC4-807F35194665}"/>
              </a:ext>
            </a:extLst>
          </p:cNvPr>
          <p:cNvSpPr txBox="1"/>
          <p:nvPr/>
        </p:nvSpPr>
        <p:spPr>
          <a:xfrm>
            <a:off x="1299377" y="5080062"/>
            <a:ext cx="1580356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 Dolor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3232155-EB00-4D87-B703-19ACFCBE7CA8}"/>
              </a:ext>
            </a:extLst>
          </p:cNvPr>
          <p:cNvSpPr txBox="1"/>
          <p:nvPr/>
        </p:nvSpPr>
        <p:spPr>
          <a:xfrm>
            <a:off x="2942269" y="5080062"/>
            <a:ext cx="1580356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r>
              <a:rPr lang="en-US" noProof="1">
                <a:solidFill>
                  <a:schemeClr val="bg1"/>
                </a:solidFill>
              </a:rPr>
              <a:t>Lorem Ipsum Dolor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1A544F5-AFE3-4A40-9395-AE87B855D61B}"/>
              </a:ext>
            </a:extLst>
          </p:cNvPr>
          <p:cNvSpPr txBox="1"/>
          <p:nvPr/>
        </p:nvSpPr>
        <p:spPr>
          <a:xfrm>
            <a:off x="4585161" y="5080062"/>
            <a:ext cx="1580356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r>
              <a:rPr lang="en-US" noProof="1">
                <a:solidFill>
                  <a:schemeClr val="bg1"/>
                </a:solidFill>
              </a:rPr>
              <a:t>Lorem Ipsum Dolor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E89EBFB-1DF6-466A-B7A8-4655CD38B83C}"/>
              </a:ext>
            </a:extLst>
          </p:cNvPr>
          <p:cNvSpPr txBox="1"/>
          <p:nvPr/>
        </p:nvSpPr>
        <p:spPr>
          <a:xfrm>
            <a:off x="6228053" y="5080062"/>
            <a:ext cx="1580356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r>
              <a:rPr lang="en-US" noProof="1">
                <a:solidFill>
                  <a:schemeClr val="bg1"/>
                </a:solidFill>
              </a:rPr>
              <a:t>Lorem Ipsum Dolor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6647A30-2627-45A5-A1CB-D9CC94EBFED7}"/>
              </a:ext>
            </a:extLst>
          </p:cNvPr>
          <p:cNvSpPr txBox="1"/>
          <p:nvPr/>
        </p:nvSpPr>
        <p:spPr>
          <a:xfrm>
            <a:off x="7870946" y="5080062"/>
            <a:ext cx="1580356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r>
              <a:rPr lang="en-US" noProof="1">
                <a:solidFill>
                  <a:schemeClr val="bg1"/>
                </a:solidFill>
              </a:rPr>
              <a:t>Lorem Ipsum Dolor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4BEDB91-6697-4B6D-96B6-271375B43C80}"/>
              </a:ext>
            </a:extLst>
          </p:cNvPr>
          <p:cNvGrpSpPr/>
          <p:nvPr/>
        </p:nvGrpSpPr>
        <p:grpSpPr>
          <a:xfrm>
            <a:off x="792097" y="1509377"/>
            <a:ext cx="2937088" cy="1290153"/>
            <a:chOff x="332936" y="2627766"/>
            <a:chExt cx="2937088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44AA46D-7093-4E5B-842B-88198DEDA4F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33A61DE-90B3-4B04-A2B4-D8FAB06A558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aphic 3" descr="Research">
            <a:extLst>
              <a:ext uri="{FF2B5EF4-FFF2-40B4-BE49-F238E27FC236}">
                <a16:creationId xmlns:a16="http://schemas.microsoft.com/office/drawing/2014/main" id="{1C2FED46-1761-4277-9B4E-9BC26285F7F1}"/>
              </a:ext>
            </a:extLst>
          </p:cNvPr>
          <p:cNvGrpSpPr/>
          <p:nvPr/>
        </p:nvGrpSpPr>
        <p:grpSpPr>
          <a:xfrm>
            <a:off x="1804658" y="3745880"/>
            <a:ext cx="569794" cy="569794"/>
            <a:chOff x="1804658" y="3745880"/>
            <a:chExt cx="569794" cy="569794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624E1DF2-FE10-4CE8-ADA5-DFE6FDD89A0C}"/>
                </a:ext>
              </a:extLst>
            </p:cNvPr>
            <p:cNvSpPr/>
            <p:nvPr/>
          </p:nvSpPr>
          <p:spPr>
            <a:xfrm>
              <a:off x="1850950" y="3795140"/>
              <a:ext cx="469638" cy="470231"/>
            </a:xfrm>
            <a:custGeom>
              <a:avLst/>
              <a:gdLst>
                <a:gd name="connsiteX0" fmla="*/ 384021 w 469638"/>
                <a:gd name="connsiteY0" fmla="*/ 325261 h 470231"/>
                <a:gd name="connsiteX1" fmla="*/ 347222 w 469638"/>
                <a:gd name="connsiteY1" fmla="*/ 313984 h 470231"/>
                <a:gd name="connsiteX2" fmla="*/ 320512 w 469638"/>
                <a:gd name="connsiteY2" fmla="*/ 287868 h 470231"/>
                <a:gd name="connsiteX3" fmla="*/ 357312 w 469638"/>
                <a:gd name="connsiteY3" fmla="*/ 179845 h 470231"/>
                <a:gd name="connsiteX4" fmla="*/ 179251 w 469638"/>
                <a:gd name="connsiteY4" fmla="*/ 3 h 470231"/>
                <a:gd name="connsiteX5" fmla="*/ 3 w 469638"/>
                <a:gd name="connsiteY5" fmla="*/ 178064 h 470231"/>
                <a:gd name="connsiteX6" fmla="*/ 178064 w 469638"/>
                <a:gd name="connsiteY6" fmla="*/ 357312 h 470231"/>
                <a:gd name="connsiteX7" fmla="*/ 287274 w 469638"/>
                <a:gd name="connsiteY7" fmla="*/ 320512 h 470231"/>
                <a:gd name="connsiteX8" fmla="*/ 313390 w 469638"/>
                <a:gd name="connsiteY8" fmla="*/ 346628 h 470231"/>
                <a:gd name="connsiteX9" fmla="*/ 324667 w 469638"/>
                <a:gd name="connsiteY9" fmla="*/ 384021 h 470231"/>
                <a:gd name="connsiteX10" fmla="*/ 398859 w 469638"/>
                <a:gd name="connsiteY10" fmla="*/ 458213 h 470231"/>
                <a:gd name="connsiteX11" fmla="*/ 457619 w 469638"/>
                <a:gd name="connsiteY11" fmla="*/ 458213 h 470231"/>
                <a:gd name="connsiteX12" fmla="*/ 457619 w 469638"/>
                <a:gd name="connsiteY12" fmla="*/ 399453 h 470231"/>
                <a:gd name="connsiteX13" fmla="*/ 384021 w 469638"/>
                <a:gd name="connsiteY13" fmla="*/ 325261 h 470231"/>
                <a:gd name="connsiteX14" fmla="*/ 179251 w 469638"/>
                <a:gd name="connsiteY14" fmla="*/ 321699 h 470231"/>
                <a:gd name="connsiteX15" fmla="*/ 36802 w 469638"/>
                <a:gd name="connsiteY15" fmla="*/ 179251 h 470231"/>
                <a:gd name="connsiteX16" fmla="*/ 179251 w 469638"/>
                <a:gd name="connsiteY16" fmla="*/ 36802 h 470231"/>
                <a:gd name="connsiteX17" fmla="*/ 321699 w 469638"/>
                <a:gd name="connsiteY17" fmla="*/ 179251 h 470231"/>
                <a:gd name="connsiteX18" fmla="*/ 179251 w 469638"/>
                <a:gd name="connsiteY18" fmla="*/ 321699 h 470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69638" h="470231">
                  <a:moveTo>
                    <a:pt x="384021" y="325261"/>
                  </a:moveTo>
                  <a:cubicBezTo>
                    <a:pt x="374524" y="315764"/>
                    <a:pt x="360279" y="311016"/>
                    <a:pt x="347222" y="313984"/>
                  </a:cubicBezTo>
                  <a:lnTo>
                    <a:pt x="320512" y="287868"/>
                  </a:lnTo>
                  <a:cubicBezTo>
                    <a:pt x="344254" y="257004"/>
                    <a:pt x="357312" y="219018"/>
                    <a:pt x="357312" y="179845"/>
                  </a:cubicBezTo>
                  <a:cubicBezTo>
                    <a:pt x="357905" y="80724"/>
                    <a:pt x="277778" y="597"/>
                    <a:pt x="179251" y="3"/>
                  </a:cubicBezTo>
                  <a:cubicBezTo>
                    <a:pt x="80724" y="-590"/>
                    <a:pt x="597" y="79537"/>
                    <a:pt x="3" y="178064"/>
                  </a:cubicBezTo>
                  <a:cubicBezTo>
                    <a:pt x="-590" y="276591"/>
                    <a:pt x="79537" y="356718"/>
                    <a:pt x="178064" y="357312"/>
                  </a:cubicBezTo>
                  <a:cubicBezTo>
                    <a:pt x="217237" y="357312"/>
                    <a:pt x="255817" y="344254"/>
                    <a:pt x="287274" y="320512"/>
                  </a:cubicBezTo>
                  <a:lnTo>
                    <a:pt x="313390" y="346628"/>
                  </a:lnTo>
                  <a:cubicBezTo>
                    <a:pt x="311016" y="360279"/>
                    <a:pt x="315171" y="373931"/>
                    <a:pt x="324667" y="384021"/>
                  </a:cubicBezTo>
                  <a:lnTo>
                    <a:pt x="398859" y="458213"/>
                  </a:lnTo>
                  <a:cubicBezTo>
                    <a:pt x="414885" y="474238"/>
                    <a:pt x="441594" y="474238"/>
                    <a:pt x="457619" y="458213"/>
                  </a:cubicBezTo>
                  <a:cubicBezTo>
                    <a:pt x="473645" y="442187"/>
                    <a:pt x="473645" y="415478"/>
                    <a:pt x="457619" y="399453"/>
                  </a:cubicBezTo>
                  <a:lnTo>
                    <a:pt x="384021" y="325261"/>
                  </a:lnTo>
                  <a:close/>
                  <a:moveTo>
                    <a:pt x="179251" y="321699"/>
                  </a:moveTo>
                  <a:cubicBezTo>
                    <a:pt x="100311" y="321699"/>
                    <a:pt x="36802" y="258191"/>
                    <a:pt x="36802" y="179251"/>
                  </a:cubicBezTo>
                  <a:cubicBezTo>
                    <a:pt x="36802" y="100311"/>
                    <a:pt x="100311" y="36802"/>
                    <a:pt x="179251" y="36802"/>
                  </a:cubicBezTo>
                  <a:cubicBezTo>
                    <a:pt x="258191" y="36802"/>
                    <a:pt x="321699" y="100311"/>
                    <a:pt x="321699" y="179251"/>
                  </a:cubicBezTo>
                  <a:cubicBezTo>
                    <a:pt x="321699" y="257598"/>
                    <a:pt x="257598" y="321699"/>
                    <a:pt x="179251" y="321699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752E47B5-1667-4C99-80AB-F11DE7E7A066}"/>
                </a:ext>
              </a:extLst>
            </p:cNvPr>
            <p:cNvSpPr/>
            <p:nvPr/>
          </p:nvSpPr>
          <p:spPr>
            <a:xfrm>
              <a:off x="1902591" y="3883352"/>
              <a:ext cx="255813" cy="187784"/>
            </a:xfrm>
            <a:custGeom>
              <a:avLst/>
              <a:gdLst>
                <a:gd name="connsiteX0" fmla="*/ 255220 w 255813"/>
                <a:gd name="connsiteY0" fmla="*/ 82135 h 187784"/>
                <a:gd name="connsiteX1" fmla="*/ 221389 w 255813"/>
                <a:gd name="connsiteY1" fmla="*/ 82135 h 187784"/>
                <a:gd name="connsiteX2" fmla="*/ 213673 w 255813"/>
                <a:gd name="connsiteY2" fmla="*/ 86884 h 187784"/>
                <a:gd name="connsiteX3" fmla="*/ 191118 w 255813"/>
                <a:gd name="connsiteY3" fmla="*/ 111219 h 187784"/>
                <a:gd name="connsiteX4" fmla="*/ 172125 w 255813"/>
                <a:gd name="connsiteY4" fmla="*/ 45336 h 187784"/>
                <a:gd name="connsiteX5" fmla="*/ 159067 w 255813"/>
                <a:gd name="connsiteY5" fmla="*/ 38214 h 187784"/>
                <a:gd name="connsiteX6" fmla="*/ 151945 w 255813"/>
                <a:gd name="connsiteY6" fmla="*/ 44743 h 187784"/>
                <a:gd name="connsiteX7" fmla="*/ 116333 w 255813"/>
                <a:gd name="connsiteY7" fmla="*/ 139115 h 187784"/>
                <a:gd name="connsiteX8" fmla="*/ 91998 w 255813"/>
                <a:gd name="connsiteY8" fmla="*/ 8537 h 187784"/>
                <a:gd name="connsiteX9" fmla="*/ 80127 w 255813"/>
                <a:gd name="connsiteY9" fmla="*/ 227 h 187784"/>
                <a:gd name="connsiteX10" fmla="*/ 71818 w 255813"/>
                <a:gd name="connsiteY10" fmla="*/ 7350 h 187784"/>
                <a:gd name="connsiteX11" fmla="*/ 46296 w 255813"/>
                <a:gd name="connsiteY11" fmla="*/ 82135 h 187784"/>
                <a:gd name="connsiteX12" fmla="*/ 0 w 255813"/>
                <a:gd name="connsiteY12" fmla="*/ 82135 h 187784"/>
                <a:gd name="connsiteX13" fmla="*/ 0 w 255813"/>
                <a:gd name="connsiteY13" fmla="*/ 105877 h 187784"/>
                <a:gd name="connsiteX14" fmla="*/ 54012 w 255813"/>
                <a:gd name="connsiteY14" fmla="*/ 105877 h 187784"/>
                <a:gd name="connsiteX15" fmla="*/ 64102 w 255813"/>
                <a:gd name="connsiteY15" fmla="*/ 96974 h 187784"/>
                <a:gd name="connsiteX16" fmla="*/ 78940 w 255813"/>
                <a:gd name="connsiteY16" fmla="*/ 51865 h 187784"/>
                <a:gd name="connsiteX17" fmla="*/ 102682 w 255813"/>
                <a:gd name="connsiteY17" fmla="*/ 179475 h 187784"/>
                <a:gd name="connsiteX18" fmla="*/ 112178 w 255813"/>
                <a:gd name="connsiteY18" fmla="*/ 187785 h 187784"/>
                <a:gd name="connsiteX19" fmla="*/ 113365 w 255813"/>
                <a:gd name="connsiteY19" fmla="*/ 187785 h 187784"/>
                <a:gd name="connsiteX20" fmla="*/ 123455 w 255813"/>
                <a:gd name="connsiteY20" fmla="*/ 181256 h 187784"/>
                <a:gd name="connsiteX21" fmla="*/ 161442 w 255813"/>
                <a:gd name="connsiteY21" fmla="*/ 81542 h 187784"/>
                <a:gd name="connsiteX22" fmla="*/ 176874 w 255813"/>
                <a:gd name="connsiteY22" fmla="*/ 134960 h 187784"/>
                <a:gd name="connsiteX23" fmla="*/ 189931 w 255813"/>
                <a:gd name="connsiteY23" fmla="*/ 142082 h 187784"/>
                <a:gd name="connsiteX24" fmla="*/ 194680 w 255813"/>
                <a:gd name="connsiteY24" fmla="*/ 139115 h 187784"/>
                <a:gd name="connsiteX25" fmla="*/ 226731 w 255813"/>
                <a:gd name="connsiteY25" fmla="*/ 105877 h 187784"/>
                <a:gd name="connsiteX26" fmla="*/ 255814 w 255813"/>
                <a:gd name="connsiteY26" fmla="*/ 105877 h 187784"/>
                <a:gd name="connsiteX27" fmla="*/ 255814 w 255813"/>
                <a:gd name="connsiteY27" fmla="*/ 82135 h 187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55813" h="187784">
                  <a:moveTo>
                    <a:pt x="255220" y="82135"/>
                  </a:moveTo>
                  <a:lnTo>
                    <a:pt x="221389" y="82135"/>
                  </a:lnTo>
                  <a:cubicBezTo>
                    <a:pt x="218421" y="82729"/>
                    <a:pt x="215453" y="84509"/>
                    <a:pt x="213673" y="86884"/>
                  </a:cubicBezTo>
                  <a:lnTo>
                    <a:pt x="191118" y="111219"/>
                  </a:lnTo>
                  <a:lnTo>
                    <a:pt x="172125" y="45336"/>
                  </a:lnTo>
                  <a:cubicBezTo>
                    <a:pt x="170345" y="39994"/>
                    <a:pt x="164409" y="36433"/>
                    <a:pt x="159067" y="38214"/>
                  </a:cubicBezTo>
                  <a:cubicBezTo>
                    <a:pt x="156100" y="39401"/>
                    <a:pt x="153132" y="41181"/>
                    <a:pt x="151945" y="44743"/>
                  </a:cubicBezTo>
                  <a:lnTo>
                    <a:pt x="116333" y="139115"/>
                  </a:lnTo>
                  <a:lnTo>
                    <a:pt x="91998" y="8537"/>
                  </a:lnTo>
                  <a:cubicBezTo>
                    <a:pt x="90811" y="2602"/>
                    <a:pt x="85469" y="-960"/>
                    <a:pt x="80127" y="227"/>
                  </a:cubicBezTo>
                  <a:cubicBezTo>
                    <a:pt x="76566" y="821"/>
                    <a:pt x="73598" y="3789"/>
                    <a:pt x="71818" y="7350"/>
                  </a:cubicBezTo>
                  <a:lnTo>
                    <a:pt x="46296" y="82135"/>
                  </a:lnTo>
                  <a:lnTo>
                    <a:pt x="0" y="82135"/>
                  </a:lnTo>
                  <a:lnTo>
                    <a:pt x="0" y="105877"/>
                  </a:lnTo>
                  <a:lnTo>
                    <a:pt x="54012" y="105877"/>
                  </a:lnTo>
                  <a:cubicBezTo>
                    <a:pt x="58760" y="105283"/>
                    <a:pt x="62915" y="101722"/>
                    <a:pt x="64102" y="96974"/>
                  </a:cubicBezTo>
                  <a:lnTo>
                    <a:pt x="78940" y="51865"/>
                  </a:lnTo>
                  <a:lnTo>
                    <a:pt x="102682" y="179475"/>
                  </a:lnTo>
                  <a:cubicBezTo>
                    <a:pt x="103275" y="184223"/>
                    <a:pt x="107430" y="187785"/>
                    <a:pt x="112178" y="187785"/>
                  </a:cubicBezTo>
                  <a:lnTo>
                    <a:pt x="113365" y="187785"/>
                  </a:lnTo>
                  <a:cubicBezTo>
                    <a:pt x="117520" y="187785"/>
                    <a:pt x="121675" y="185411"/>
                    <a:pt x="123455" y="181256"/>
                  </a:cubicBezTo>
                  <a:lnTo>
                    <a:pt x="161442" y="81542"/>
                  </a:lnTo>
                  <a:lnTo>
                    <a:pt x="176874" y="134960"/>
                  </a:lnTo>
                  <a:cubicBezTo>
                    <a:pt x="178654" y="140302"/>
                    <a:pt x="183996" y="143863"/>
                    <a:pt x="189931" y="142082"/>
                  </a:cubicBezTo>
                  <a:cubicBezTo>
                    <a:pt x="191712" y="141489"/>
                    <a:pt x="193493" y="140302"/>
                    <a:pt x="194680" y="139115"/>
                  </a:cubicBezTo>
                  <a:lnTo>
                    <a:pt x="226731" y="105877"/>
                  </a:lnTo>
                  <a:lnTo>
                    <a:pt x="255814" y="105877"/>
                  </a:lnTo>
                  <a:lnTo>
                    <a:pt x="255814" y="82135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" name="Graphic 7" descr="Stopwatch">
            <a:extLst>
              <a:ext uri="{FF2B5EF4-FFF2-40B4-BE49-F238E27FC236}">
                <a16:creationId xmlns:a16="http://schemas.microsoft.com/office/drawing/2014/main" id="{33893C9D-2163-491F-876D-1D08826862EA}"/>
              </a:ext>
            </a:extLst>
          </p:cNvPr>
          <p:cNvGrpSpPr/>
          <p:nvPr/>
        </p:nvGrpSpPr>
        <p:grpSpPr>
          <a:xfrm>
            <a:off x="3451874" y="3232356"/>
            <a:ext cx="569794" cy="569794"/>
            <a:chOff x="3451874" y="3232356"/>
            <a:chExt cx="569794" cy="569794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9726C34-F6BB-42AE-AFFC-921C0D67330A}"/>
                </a:ext>
              </a:extLst>
            </p:cNvPr>
            <p:cNvSpPr/>
            <p:nvPr/>
          </p:nvSpPr>
          <p:spPr>
            <a:xfrm>
              <a:off x="3724900" y="3416351"/>
              <a:ext cx="23741" cy="23741"/>
            </a:xfrm>
            <a:custGeom>
              <a:avLst/>
              <a:gdLst>
                <a:gd name="connsiteX0" fmla="*/ 23741 w 23741"/>
                <a:gd name="connsiteY0" fmla="*/ 11871 h 23741"/>
                <a:gd name="connsiteX1" fmla="*/ 11871 w 23741"/>
                <a:gd name="connsiteY1" fmla="*/ 23741 h 23741"/>
                <a:gd name="connsiteX2" fmla="*/ 0 w 23741"/>
                <a:gd name="connsiteY2" fmla="*/ 11871 h 23741"/>
                <a:gd name="connsiteX3" fmla="*/ 11871 w 23741"/>
                <a:gd name="connsiteY3" fmla="*/ 0 h 23741"/>
                <a:gd name="connsiteX4" fmla="*/ 23741 w 23741"/>
                <a:gd name="connsiteY4" fmla="*/ 11871 h 23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1" h="23741">
                  <a:moveTo>
                    <a:pt x="23741" y="11871"/>
                  </a:moveTo>
                  <a:cubicBezTo>
                    <a:pt x="23741" y="18427"/>
                    <a:pt x="18427" y="23741"/>
                    <a:pt x="11871" y="23741"/>
                  </a:cubicBezTo>
                  <a:cubicBezTo>
                    <a:pt x="5315" y="23741"/>
                    <a:pt x="0" y="18427"/>
                    <a:pt x="0" y="11871"/>
                  </a:cubicBezTo>
                  <a:cubicBezTo>
                    <a:pt x="0" y="5315"/>
                    <a:pt x="5315" y="0"/>
                    <a:pt x="11871" y="0"/>
                  </a:cubicBezTo>
                  <a:cubicBezTo>
                    <a:pt x="18427" y="0"/>
                    <a:pt x="23741" y="5315"/>
                    <a:pt x="23741" y="11871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BAD4514-C84D-42CC-AE19-93856673291C}"/>
                </a:ext>
              </a:extLst>
            </p:cNvPr>
            <p:cNvSpPr/>
            <p:nvPr/>
          </p:nvSpPr>
          <p:spPr>
            <a:xfrm>
              <a:off x="3724900" y="3653766"/>
              <a:ext cx="23741" cy="23741"/>
            </a:xfrm>
            <a:custGeom>
              <a:avLst/>
              <a:gdLst>
                <a:gd name="connsiteX0" fmla="*/ 23741 w 23741"/>
                <a:gd name="connsiteY0" fmla="*/ 11871 h 23741"/>
                <a:gd name="connsiteX1" fmla="*/ 11871 w 23741"/>
                <a:gd name="connsiteY1" fmla="*/ 23741 h 23741"/>
                <a:gd name="connsiteX2" fmla="*/ 0 w 23741"/>
                <a:gd name="connsiteY2" fmla="*/ 11871 h 23741"/>
                <a:gd name="connsiteX3" fmla="*/ 11871 w 23741"/>
                <a:gd name="connsiteY3" fmla="*/ 0 h 23741"/>
                <a:gd name="connsiteX4" fmla="*/ 23741 w 23741"/>
                <a:gd name="connsiteY4" fmla="*/ 11871 h 23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1" h="23741">
                  <a:moveTo>
                    <a:pt x="23741" y="11871"/>
                  </a:moveTo>
                  <a:cubicBezTo>
                    <a:pt x="23741" y="18427"/>
                    <a:pt x="18427" y="23741"/>
                    <a:pt x="11871" y="23741"/>
                  </a:cubicBezTo>
                  <a:cubicBezTo>
                    <a:pt x="5315" y="23741"/>
                    <a:pt x="0" y="18427"/>
                    <a:pt x="0" y="11871"/>
                  </a:cubicBezTo>
                  <a:cubicBezTo>
                    <a:pt x="0" y="5315"/>
                    <a:pt x="5315" y="0"/>
                    <a:pt x="11871" y="0"/>
                  </a:cubicBezTo>
                  <a:cubicBezTo>
                    <a:pt x="18427" y="0"/>
                    <a:pt x="23741" y="5315"/>
                    <a:pt x="23741" y="11871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26C6375-EF95-4E3E-9E20-02588C1DFFF1}"/>
                </a:ext>
              </a:extLst>
            </p:cNvPr>
            <p:cNvSpPr/>
            <p:nvPr/>
          </p:nvSpPr>
          <p:spPr>
            <a:xfrm>
              <a:off x="3843607" y="3529123"/>
              <a:ext cx="23741" cy="23741"/>
            </a:xfrm>
            <a:custGeom>
              <a:avLst/>
              <a:gdLst>
                <a:gd name="connsiteX0" fmla="*/ 23741 w 23741"/>
                <a:gd name="connsiteY0" fmla="*/ 11871 h 23741"/>
                <a:gd name="connsiteX1" fmla="*/ 11871 w 23741"/>
                <a:gd name="connsiteY1" fmla="*/ 23741 h 23741"/>
                <a:gd name="connsiteX2" fmla="*/ 0 w 23741"/>
                <a:gd name="connsiteY2" fmla="*/ 11871 h 23741"/>
                <a:gd name="connsiteX3" fmla="*/ 11871 w 23741"/>
                <a:gd name="connsiteY3" fmla="*/ 0 h 23741"/>
                <a:gd name="connsiteX4" fmla="*/ 23741 w 23741"/>
                <a:gd name="connsiteY4" fmla="*/ 11871 h 23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1" h="23741">
                  <a:moveTo>
                    <a:pt x="23741" y="11871"/>
                  </a:moveTo>
                  <a:cubicBezTo>
                    <a:pt x="23741" y="18427"/>
                    <a:pt x="18427" y="23741"/>
                    <a:pt x="11871" y="23741"/>
                  </a:cubicBezTo>
                  <a:cubicBezTo>
                    <a:pt x="5315" y="23741"/>
                    <a:pt x="0" y="18427"/>
                    <a:pt x="0" y="11871"/>
                  </a:cubicBezTo>
                  <a:cubicBezTo>
                    <a:pt x="0" y="5315"/>
                    <a:pt x="5315" y="0"/>
                    <a:pt x="11871" y="0"/>
                  </a:cubicBezTo>
                  <a:cubicBezTo>
                    <a:pt x="18427" y="0"/>
                    <a:pt x="23741" y="5315"/>
                    <a:pt x="23741" y="11871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ED0BB12-4E90-4F78-BBFE-D372E6CDE3CD}"/>
                </a:ext>
              </a:extLst>
            </p:cNvPr>
            <p:cNvSpPr/>
            <p:nvPr/>
          </p:nvSpPr>
          <p:spPr>
            <a:xfrm>
              <a:off x="3606193" y="3529123"/>
              <a:ext cx="23741" cy="23741"/>
            </a:xfrm>
            <a:custGeom>
              <a:avLst/>
              <a:gdLst>
                <a:gd name="connsiteX0" fmla="*/ 23741 w 23741"/>
                <a:gd name="connsiteY0" fmla="*/ 11871 h 23741"/>
                <a:gd name="connsiteX1" fmla="*/ 11871 w 23741"/>
                <a:gd name="connsiteY1" fmla="*/ 23741 h 23741"/>
                <a:gd name="connsiteX2" fmla="*/ 0 w 23741"/>
                <a:gd name="connsiteY2" fmla="*/ 11871 h 23741"/>
                <a:gd name="connsiteX3" fmla="*/ 11871 w 23741"/>
                <a:gd name="connsiteY3" fmla="*/ 0 h 23741"/>
                <a:gd name="connsiteX4" fmla="*/ 23741 w 23741"/>
                <a:gd name="connsiteY4" fmla="*/ 11871 h 23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1" h="23741">
                  <a:moveTo>
                    <a:pt x="23741" y="11871"/>
                  </a:moveTo>
                  <a:cubicBezTo>
                    <a:pt x="23741" y="18427"/>
                    <a:pt x="18427" y="23741"/>
                    <a:pt x="11871" y="23741"/>
                  </a:cubicBezTo>
                  <a:cubicBezTo>
                    <a:pt x="5315" y="23741"/>
                    <a:pt x="0" y="18427"/>
                    <a:pt x="0" y="11871"/>
                  </a:cubicBezTo>
                  <a:cubicBezTo>
                    <a:pt x="0" y="5315"/>
                    <a:pt x="5315" y="0"/>
                    <a:pt x="11871" y="0"/>
                  </a:cubicBezTo>
                  <a:cubicBezTo>
                    <a:pt x="18427" y="0"/>
                    <a:pt x="23741" y="5315"/>
                    <a:pt x="23741" y="11871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081C09E-15F8-485D-B268-36C6BBF1F8A7}"/>
                </a:ext>
              </a:extLst>
            </p:cNvPr>
            <p:cNvSpPr/>
            <p:nvPr/>
          </p:nvSpPr>
          <p:spPr>
            <a:xfrm>
              <a:off x="3724900" y="3457899"/>
              <a:ext cx="78940" cy="150164"/>
            </a:xfrm>
            <a:custGeom>
              <a:avLst/>
              <a:gdLst>
                <a:gd name="connsiteX0" fmla="*/ 23741 w 78940"/>
                <a:gd name="connsiteY0" fmla="*/ 0 h 150164"/>
                <a:gd name="connsiteX1" fmla="*/ 0 w 78940"/>
                <a:gd name="connsiteY1" fmla="*/ 0 h 150164"/>
                <a:gd name="connsiteX2" fmla="*/ 0 w 78940"/>
                <a:gd name="connsiteY2" fmla="*/ 83095 h 150164"/>
                <a:gd name="connsiteX3" fmla="*/ 3561 w 78940"/>
                <a:gd name="connsiteY3" fmla="*/ 91404 h 150164"/>
                <a:gd name="connsiteX4" fmla="*/ 62321 w 78940"/>
                <a:gd name="connsiteY4" fmla="*/ 150164 h 150164"/>
                <a:gd name="connsiteX5" fmla="*/ 78940 w 78940"/>
                <a:gd name="connsiteY5" fmla="*/ 133545 h 150164"/>
                <a:gd name="connsiteX6" fmla="*/ 23741 w 78940"/>
                <a:gd name="connsiteY6" fmla="*/ 78347 h 150164"/>
                <a:gd name="connsiteX7" fmla="*/ 23741 w 78940"/>
                <a:gd name="connsiteY7" fmla="*/ 0 h 150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8940" h="150164">
                  <a:moveTo>
                    <a:pt x="23741" y="0"/>
                  </a:moveTo>
                  <a:lnTo>
                    <a:pt x="0" y="0"/>
                  </a:lnTo>
                  <a:lnTo>
                    <a:pt x="0" y="83095"/>
                  </a:lnTo>
                  <a:cubicBezTo>
                    <a:pt x="0" y="86063"/>
                    <a:pt x="1187" y="89030"/>
                    <a:pt x="3561" y="91404"/>
                  </a:cubicBezTo>
                  <a:lnTo>
                    <a:pt x="62321" y="150164"/>
                  </a:lnTo>
                  <a:lnTo>
                    <a:pt x="78940" y="133545"/>
                  </a:lnTo>
                  <a:lnTo>
                    <a:pt x="23741" y="78347"/>
                  </a:lnTo>
                  <a:lnTo>
                    <a:pt x="23741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C245CF3-01CE-45A3-B4BF-25EF0EF28A06}"/>
                </a:ext>
              </a:extLst>
            </p:cNvPr>
            <p:cNvSpPr/>
            <p:nvPr/>
          </p:nvSpPr>
          <p:spPr>
            <a:xfrm>
              <a:off x="3535150" y="3285774"/>
              <a:ext cx="403957" cy="462633"/>
            </a:xfrm>
            <a:custGeom>
              <a:avLst/>
              <a:gdLst>
                <a:gd name="connsiteX0" fmla="*/ 201621 w 403957"/>
                <a:gd name="connsiteY0" fmla="*/ 427346 h 462633"/>
                <a:gd name="connsiteX1" fmla="*/ 35431 w 403957"/>
                <a:gd name="connsiteY1" fmla="*/ 261156 h 462633"/>
                <a:gd name="connsiteX2" fmla="*/ 201621 w 403957"/>
                <a:gd name="connsiteY2" fmla="*/ 94966 h 462633"/>
                <a:gd name="connsiteX3" fmla="*/ 367811 w 403957"/>
                <a:gd name="connsiteY3" fmla="*/ 261156 h 462633"/>
                <a:gd name="connsiteX4" fmla="*/ 201621 w 403957"/>
                <a:gd name="connsiteY4" fmla="*/ 427346 h 462633"/>
                <a:gd name="connsiteX5" fmla="*/ 201621 w 403957"/>
                <a:gd name="connsiteY5" fmla="*/ 427346 h 462633"/>
                <a:gd name="connsiteX6" fmla="*/ 342288 w 403957"/>
                <a:gd name="connsiteY6" fmla="*/ 116333 h 462633"/>
                <a:gd name="connsiteX7" fmla="*/ 360095 w 403957"/>
                <a:gd name="connsiteY7" fmla="*/ 98527 h 462633"/>
                <a:gd name="connsiteX8" fmla="*/ 359501 w 403957"/>
                <a:gd name="connsiteY8" fmla="*/ 73598 h 462633"/>
                <a:gd name="connsiteX9" fmla="*/ 334573 w 403957"/>
                <a:gd name="connsiteY9" fmla="*/ 73005 h 462633"/>
                <a:gd name="connsiteX10" fmla="*/ 314392 w 403957"/>
                <a:gd name="connsiteY10" fmla="*/ 93779 h 462633"/>
                <a:gd name="connsiteX11" fmla="*/ 219427 w 403957"/>
                <a:gd name="connsiteY11" fmla="*/ 60541 h 462633"/>
                <a:gd name="connsiteX12" fmla="*/ 219427 w 403957"/>
                <a:gd name="connsiteY12" fmla="*/ 35612 h 462633"/>
                <a:gd name="connsiteX13" fmla="*/ 272845 w 403957"/>
                <a:gd name="connsiteY13" fmla="*/ 35612 h 462633"/>
                <a:gd name="connsiteX14" fmla="*/ 272845 w 403957"/>
                <a:gd name="connsiteY14" fmla="*/ 0 h 462633"/>
                <a:gd name="connsiteX15" fmla="*/ 130396 w 403957"/>
                <a:gd name="connsiteY15" fmla="*/ 0 h 462633"/>
                <a:gd name="connsiteX16" fmla="*/ 130396 w 403957"/>
                <a:gd name="connsiteY16" fmla="*/ 35612 h 462633"/>
                <a:gd name="connsiteX17" fmla="*/ 183815 w 403957"/>
                <a:gd name="connsiteY17" fmla="*/ 35612 h 462633"/>
                <a:gd name="connsiteX18" fmla="*/ 183815 w 403957"/>
                <a:gd name="connsiteY18" fmla="*/ 59947 h 462633"/>
                <a:gd name="connsiteX19" fmla="*/ 1599 w 403957"/>
                <a:gd name="connsiteY19" fmla="*/ 235634 h 462633"/>
                <a:gd name="connsiteX20" fmla="*/ 134551 w 403957"/>
                <a:gd name="connsiteY20" fmla="*/ 451087 h 462633"/>
                <a:gd name="connsiteX21" fmla="*/ 373746 w 403957"/>
                <a:gd name="connsiteY21" fmla="*/ 367398 h 462633"/>
                <a:gd name="connsiteX22" fmla="*/ 342288 w 403957"/>
                <a:gd name="connsiteY22" fmla="*/ 116333 h 462633"/>
                <a:gd name="connsiteX23" fmla="*/ 342288 w 403957"/>
                <a:gd name="connsiteY23" fmla="*/ 116333 h 462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03957" h="462633">
                  <a:moveTo>
                    <a:pt x="201621" y="427346"/>
                  </a:moveTo>
                  <a:cubicBezTo>
                    <a:pt x="109623" y="427346"/>
                    <a:pt x="35431" y="353154"/>
                    <a:pt x="35431" y="261156"/>
                  </a:cubicBezTo>
                  <a:cubicBezTo>
                    <a:pt x="35431" y="169158"/>
                    <a:pt x="109623" y="94966"/>
                    <a:pt x="201621" y="94966"/>
                  </a:cubicBezTo>
                  <a:cubicBezTo>
                    <a:pt x="293619" y="94966"/>
                    <a:pt x="367811" y="169158"/>
                    <a:pt x="367811" y="261156"/>
                  </a:cubicBezTo>
                  <a:cubicBezTo>
                    <a:pt x="367811" y="353154"/>
                    <a:pt x="293619" y="427346"/>
                    <a:pt x="201621" y="427346"/>
                  </a:cubicBezTo>
                  <a:lnTo>
                    <a:pt x="201621" y="427346"/>
                  </a:lnTo>
                  <a:close/>
                  <a:moveTo>
                    <a:pt x="342288" y="116333"/>
                  </a:moveTo>
                  <a:lnTo>
                    <a:pt x="360095" y="98527"/>
                  </a:lnTo>
                  <a:cubicBezTo>
                    <a:pt x="366623" y="91404"/>
                    <a:pt x="366623" y="80721"/>
                    <a:pt x="359501" y="73598"/>
                  </a:cubicBezTo>
                  <a:cubicBezTo>
                    <a:pt x="352972" y="67070"/>
                    <a:pt x="341695" y="66476"/>
                    <a:pt x="334573" y="73005"/>
                  </a:cubicBezTo>
                  <a:lnTo>
                    <a:pt x="314392" y="93779"/>
                  </a:lnTo>
                  <a:cubicBezTo>
                    <a:pt x="285903" y="74785"/>
                    <a:pt x="253258" y="62915"/>
                    <a:pt x="219427" y="60541"/>
                  </a:cubicBezTo>
                  <a:lnTo>
                    <a:pt x="219427" y="35612"/>
                  </a:lnTo>
                  <a:lnTo>
                    <a:pt x="272845" y="35612"/>
                  </a:lnTo>
                  <a:lnTo>
                    <a:pt x="272845" y="0"/>
                  </a:lnTo>
                  <a:lnTo>
                    <a:pt x="130396" y="0"/>
                  </a:lnTo>
                  <a:lnTo>
                    <a:pt x="130396" y="35612"/>
                  </a:lnTo>
                  <a:lnTo>
                    <a:pt x="183815" y="35612"/>
                  </a:lnTo>
                  <a:lnTo>
                    <a:pt x="183815" y="59947"/>
                  </a:lnTo>
                  <a:cubicBezTo>
                    <a:pt x="89442" y="68257"/>
                    <a:pt x="13470" y="141261"/>
                    <a:pt x="1599" y="235634"/>
                  </a:cubicBezTo>
                  <a:cubicBezTo>
                    <a:pt x="-10272" y="330006"/>
                    <a:pt x="44927" y="419630"/>
                    <a:pt x="134551" y="451087"/>
                  </a:cubicBezTo>
                  <a:cubicBezTo>
                    <a:pt x="224175" y="482544"/>
                    <a:pt x="323295" y="448119"/>
                    <a:pt x="373746" y="367398"/>
                  </a:cubicBezTo>
                  <a:cubicBezTo>
                    <a:pt x="424196" y="286678"/>
                    <a:pt x="409952" y="182215"/>
                    <a:pt x="342288" y="116333"/>
                  </a:cubicBezTo>
                  <a:lnTo>
                    <a:pt x="342288" y="116333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" name="Graphic 11" descr="Database">
            <a:extLst>
              <a:ext uri="{FF2B5EF4-FFF2-40B4-BE49-F238E27FC236}">
                <a16:creationId xmlns:a16="http://schemas.microsoft.com/office/drawing/2014/main" id="{792B2794-9F24-4E3E-AA52-D7397375677C}"/>
              </a:ext>
            </a:extLst>
          </p:cNvPr>
          <p:cNvGrpSpPr/>
          <p:nvPr/>
        </p:nvGrpSpPr>
        <p:grpSpPr>
          <a:xfrm>
            <a:off x="5195361" y="2808153"/>
            <a:ext cx="332379" cy="451086"/>
            <a:chOff x="5195361" y="2808153"/>
            <a:chExt cx="332379" cy="451086"/>
          </a:xfrm>
          <a:solidFill>
            <a:srgbClr val="94DAF5"/>
          </a:solidFill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5ADE7E9-9AF2-4BB2-9457-E6941153360A}"/>
                </a:ext>
              </a:extLst>
            </p:cNvPr>
            <p:cNvSpPr/>
            <p:nvPr/>
          </p:nvSpPr>
          <p:spPr>
            <a:xfrm>
              <a:off x="5195361" y="2808153"/>
              <a:ext cx="332379" cy="94965"/>
            </a:xfrm>
            <a:custGeom>
              <a:avLst/>
              <a:gdLst>
                <a:gd name="connsiteX0" fmla="*/ 332380 w 332379"/>
                <a:gd name="connsiteY0" fmla="*/ 47483 h 94965"/>
                <a:gd name="connsiteX1" fmla="*/ 166190 w 332379"/>
                <a:gd name="connsiteY1" fmla="*/ 94966 h 94965"/>
                <a:gd name="connsiteX2" fmla="*/ 0 w 332379"/>
                <a:gd name="connsiteY2" fmla="*/ 47483 h 94965"/>
                <a:gd name="connsiteX3" fmla="*/ 166190 w 332379"/>
                <a:gd name="connsiteY3" fmla="*/ 0 h 94965"/>
                <a:gd name="connsiteX4" fmla="*/ 332380 w 332379"/>
                <a:gd name="connsiteY4" fmla="*/ 47483 h 94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2379" h="94965">
                  <a:moveTo>
                    <a:pt x="332380" y="47483"/>
                  </a:moveTo>
                  <a:cubicBezTo>
                    <a:pt x="332380" y="73707"/>
                    <a:pt x="257974" y="94966"/>
                    <a:pt x="166190" y="94966"/>
                  </a:cubicBezTo>
                  <a:cubicBezTo>
                    <a:pt x="74406" y="94966"/>
                    <a:pt x="0" y="73707"/>
                    <a:pt x="0" y="47483"/>
                  </a:cubicBezTo>
                  <a:cubicBezTo>
                    <a:pt x="0" y="21259"/>
                    <a:pt x="74406" y="0"/>
                    <a:pt x="166190" y="0"/>
                  </a:cubicBezTo>
                  <a:cubicBezTo>
                    <a:pt x="257974" y="0"/>
                    <a:pt x="332380" y="21259"/>
                    <a:pt x="332380" y="47483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DFD8F65-81FF-4A7A-825F-9D5C29D03D0C}"/>
                </a:ext>
              </a:extLst>
            </p:cNvPr>
            <p:cNvSpPr/>
            <p:nvPr/>
          </p:nvSpPr>
          <p:spPr>
            <a:xfrm>
              <a:off x="5195361" y="2879377"/>
              <a:ext cx="332379" cy="142448"/>
            </a:xfrm>
            <a:custGeom>
              <a:avLst/>
              <a:gdLst>
                <a:gd name="connsiteX0" fmla="*/ 284897 w 332379"/>
                <a:gd name="connsiteY0" fmla="*/ 94966 h 142448"/>
                <a:gd name="connsiteX1" fmla="*/ 273026 w 332379"/>
                <a:gd name="connsiteY1" fmla="*/ 83095 h 142448"/>
                <a:gd name="connsiteX2" fmla="*/ 284897 w 332379"/>
                <a:gd name="connsiteY2" fmla="*/ 71224 h 142448"/>
                <a:gd name="connsiteX3" fmla="*/ 296768 w 332379"/>
                <a:gd name="connsiteY3" fmla="*/ 83095 h 142448"/>
                <a:gd name="connsiteX4" fmla="*/ 284897 w 332379"/>
                <a:gd name="connsiteY4" fmla="*/ 94966 h 142448"/>
                <a:gd name="connsiteX5" fmla="*/ 166190 w 332379"/>
                <a:gd name="connsiteY5" fmla="*/ 47483 h 142448"/>
                <a:gd name="connsiteX6" fmla="*/ 0 w 332379"/>
                <a:gd name="connsiteY6" fmla="*/ 0 h 142448"/>
                <a:gd name="connsiteX7" fmla="*/ 0 w 332379"/>
                <a:gd name="connsiteY7" fmla="*/ 94966 h 142448"/>
                <a:gd name="connsiteX8" fmla="*/ 166190 w 332379"/>
                <a:gd name="connsiteY8" fmla="*/ 142449 h 142448"/>
                <a:gd name="connsiteX9" fmla="*/ 332380 w 332379"/>
                <a:gd name="connsiteY9" fmla="*/ 94966 h 142448"/>
                <a:gd name="connsiteX10" fmla="*/ 332380 w 332379"/>
                <a:gd name="connsiteY10" fmla="*/ 0 h 142448"/>
                <a:gd name="connsiteX11" fmla="*/ 166190 w 332379"/>
                <a:gd name="connsiteY11" fmla="*/ 47483 h 142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2379" h="142448">
                  <a:moveTo>
                    <a:pt x="284897" y="94966"/>
                  </a:moveTo>
                  <a:cubicBezTo>
                    <a:pt x="277775" y="94966"/>
                    <a:pt x="273026" y="90217"/>
                    <a:pt x="273026" y="83095"/>
                  </a:cubicBezTo>
                  <a:cubicBezTo>
                    <a:pt x="273026" y="75973"/>
                    <a:pt x="277775" y="71224"/>
                    <a:pt x="284897" y="71224"/>
                  </a:cubicBezTo>
                  <a:cubicBezTo>
                    <a:pt x="292019" y="71224"/>
                    <a:pt x="296768" y="75973"/>
                    <a:pt x="296768" y="83095"/>
                  </a:cubicBezTo>
                  <a:cubicBezTo>
                    <a:pt x="296768" y="90217"/>
                    <a:pt x="292019" y="94966"/>
                    <a:pt x="284897" y="94966"/>
                  </a:cubicBezTo>
                  <a:close/>
                  <a:moveTo>
                    <a:pt x="166190" y="47483"/>
                  </a:moveTo>
                  <a:cubicBezTo>
                    <a:pt x="74785" y="47483"/>
                    <a:pt x="0" y="26116"/>
                    <a:pt x="0" y="0"/>
                  </a:cubicBezTo>
                  <a:lnTo>
                    <a:pt x="0" y="94966"/>
                  </a:lnTo>
                  <a:cubicBezTo>
                    <a:pt x="0" y="121081"/>
                    <a:pt x="74785" y="142449"/>
                    <a:pt x="166190" y="142449"/>
                  </a:cubicBezTo>
                  <a:cubicBezTo>
                    <a:pt x="257594" y="142449"/>
                    <a:pt x="332380" y="121081"/>
                    <a:pt x="332380" y="94966"/>
                  </a:cubicBezTo>
                  <a:lnTo>
                    <a:pt x="332380" y="0"/>
                  </a:lnTo>
                  <a:cubicBezTo>
                    <a:pt x="332380" y="26116"/>
                    <a:pt x="257594" y="47483"/>
                    <a:pt x="166190" y="47483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8A94C16-68AD-4761-980E-969D8E6151D3}"/>
                </a:ext>
              </a:extLst>
            </p:cNvPr>
            <p:cNvSpPr/>
            <p:nvPr/>
          </p:nvSpPr>
          <p:spPr>
            <a:xfrm>
              <a:off x="5195361" y="2998084"/>
              <a:ext cx="332379" cy="142448"/>
            </a:xfrm>
            <a:custGeom>
              <a:avLst/>
              <a:gdLst>
                <a:gd name="connsiteX0" fmla="*/ 284897 w 332379"/>
                <a:gd name="connsiteY0" fmla="*/ 94966 h 142448"/>
                <a:gd name="connsiteX1" fmla="*/ 273026 w 332379"/>
                <a:gd name="connsiteY1" fmla="*/ 83095 h 142448"/>
                <a:gd name="connsiteX2" fmla="*/ 284897 w 332379"/>
                <a:gd name="connsiteY2" fmla="*/ 71224 h 142448"/>
                <a:gd name="connsiteX3" fmla="*/ 296768 w 332379"/>
                <a:gd name="connsiteY3" fmla="*/ 83095 h 142448"/>
                <a:gd name="connsiteX4" fmla="*/ 284897 w 332379"/>
                <a:gd name="connsiteY4" fmla="*/ 94966 h 142448"/>
                <a:gd name="connsiteX5" fmla="*/ 166190 w 332379"/>
                <a:gd name="connsiteY5" fmla="*/ 47483 h 142448"/>
                <a:gd name="connsiteX6" fmla="*/ 0 w 332379"/>
                <a:gd name="connsiteY6" fmla="*/ 0 h 142448"/>
                <a:gd name="connsiteX7" fmla="*/ 0 w 332379"/>
                <a:gd name="connsiteY7" fmla="*/ 94966 h 142448"/>
                <a:gd name="connsiteX8" fmla="*/ 166190 w 332379"/>
                <a:gd name="connsiteY8" fmla="*/ 142449 h 142448"/>
                <a:gd name="connsiteX9" fmla="*/ 332380 w 332379"/>
                <a:gd name="connsiteY9" fmla="*/ 94966 h 142448"/>
                <a:gd name="connsiteX10" fmla="*/ 332380 w 332379"/>
                <a:gd name="connsiteY10" fmla="*/ 0 h 142448"/>
                <a:gd name="connsiteX11" fmla="*/ 166190 w 332379"/>
                <a:gd name="connsiteY11" fmla="*/ 47483 h 142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2379" h="142448">
                  <a:moveTo>
                    <a:pt x="284897" y="94966"/>
                  </a:moveTo>
                  <a:cubicBezTo>
                    <a:pt x="277775" y="94966"/>
                    <a:pt x="273026" y="90217"/>
                    <a:pt x="273026" y="83095"/>
                  </a:cubicBezTo>
                  <a:cubicBezTo>
                    <a:pt x="273026" y="75973"/>
                    <a:pt x="277775" y="71224"/>
                    <a:pt x="284897" y="71224"/>
                  </a:cubicBezTo>
                  <a:cubicBezTo>
                    <a:pt x="292019" y="71224"/>
                    <a:pt x="296768" y="75973"/>
                    <a:pt x="296768" y="83095"/>
                  </a:cubicBezTo>
                  <a:cubicBezTo>
                    <a:pt x="296768" y="90217"/>
                    <a:pt x="292019" y="94966"/>
                    <a:pt x="284897" y="94966"/>
                  </a:cubicBezTo>
                  <a:close/>
                  <a:moveTo>
                    <a:pt x="166190" y="47483"/>
                  </a:moveTo>
                  <a:cubicBezTo>
                    <a:pt x="74785" y="47483"/>
                    <a:pt x="0" y="26116"/>
                    <a:pt x="0" y="0"/>
                  </a:cubicBezTo>
                  <a:lnTo>
                    <a:pt x="0" y="94966"/>
                  </a:lnTo>
                  <a:cubicBezTo>
                    <a:pt x="0" y="121081"/>
                    <a:pt x="74785" y="142449"/>
                    <a:pt x="166190" y="142449"/>
                  </a:cubicBezTo>
                  <a:cubicBezTo>
                    <a:pt x="257594" y="142449"/>
                    <a:pt x="332380" y="121081"/>
                    <a:pt x="332380" y="94966"/>
                  </a:cubicBezTo>
                  <a:lnTo>
                    <a:pt x="332380" y="0"/>
                  </a:lnTo>
                  <a:cubicBezTo>
                    <a:pt x="332380" y="26116"/>
                    <a:pt x="257594" y="47483"/>
                    <a:pt x="166190" y="47483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93C70C6-9EF4-4DAA-9E68-C7D4DA422C9C}"/>
                </a:ext>
              </a:extLst>
            </p:cNvPr>
            <p:cNvSpPr/>
            <p:nvPr/>
          </p:nvSpPr>
          <p:spPr>
            <a:xfrm>
              <a:off x="5195361" y="3116791"/>
              <a:ext cx="332379" cy="142448"/>
            </a:xfrm>
            <a:custGeom>
              <a:avLst/>
              <a:gdLst>
                <a:gd name="connsiteX0" fmla="*/ 284897 w 332379"/>
                <a:gd name="connsiteY0" fmla="*/ 94966 h 142448"/>
                <a:gd name="connsiteX1" fmla="*/ 273026 w 332379"/>
                <a:gd name="connsiteY1" fmla="*/ 83095 h 142448"/>
                <a:gd name="connsiteX2" fmla="*/ 284897 w 332379"/>
                <a:gd name="connsiteY2" fmla="*/ 71224 h 142448"/>
                <a:gd name="connsiteX3" fmla="*/ 296768 w 332379"/>
                <a:gd name="connsiteY3" fmla="*/ 83095 h 142448"/>
                <a:gd name="connsiteX4" fmla="*/ 284897 w 332379"/>
                <a:gd name="connsiteY4" fmla="*/ 94966 h 142448"/>
                <a:gd name="connsiteX5" fmla="*/ 166190 w 332379"/>
                <a:gd name="connsiteY5" fmla="*/ 47483 h 142448"/>
                <a:gd name="connsiteX6" fmla="*/ 0 w 332379"/>
                <a:gd name="connsiteY6" fmla="*/ 0 h 142448"/>
                <a:gd name="connsiteX7" fmla="*/ 0 w 332379"/>
                <a:gd name="connsiteY7" fmla="*/ 94966 h 142448"/>
                <a:gd name="connsiteX8" fmla="*/ 166190 w 332379"/>
                <a:gd name="connsiteY8" fmla="*/ 142449 h 142448"/>
                <a:gd name="connsiteX9" fmla="*/ 332380 w 332379"/>
                <a:gd name="connsiteY9" fmla="*/ 94966 h 142448"/>
                <a:gd name="connsiteX10" fmla="*/ 332380 w 332379"/>
                <a:gd name="connsiteY10" fmla="*/ 0 h 142448"/>
                <a:gd name="connsiteX11" fmla="*/ 166190 w 332379"/>
                <a:gd name="connsiteY11" fmla="*/ 47483 h 142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2379" h="142448">
                  <a:moveTo>
                    <a:pt x="284897" y="94966"/>
                  </a:moveTo>
                  <a:cubicBezTo>
                    <a:pt x="277775" y="94966"/>
                    <a:pt x="273026" y="90217"/>
                    <a:pt x="273026" y="83095"/>
                  </a:cubicBezTo>
                  <a:cubicBezTo>
                    <a:pt x="273026" y="75973"/>
                    <a:pt x="277775" y="71224"/>
                    <a:pt x="284897" y="71224"/>
                  </a:cubicBezTo>
                  <a:cubicBezTo>
                    <a:pt x="292019" y="71224"/>
                    <a:pt x="296768" y="75973"/>
                    <a:pt x="296768" y="83095"/>
                  </a:cubicBezTo>
                  <a:cubicBezTo>
                    <a:pt x="296768" y="90217"/>
                    <a:pt x="292019" y="94966"/>
                    <a:pt x="284897" y="94966"/>
                  </a:cubicBezTo>
                  <a:close/>
                  <a:moveTo>
                    <a:pt x="166190" y="47483"/>
                  </a:moveTo>
                  <a:cubicBezTo>
                    <a:pt x="74785" y="47483"/>
                    <a:pt x="0" y="26116"/>
                    <a:pt x="0" y="0"/>
                  </a:cubicBezTo>
                  <a:lnTo>
                    <a:pt x="0" y="94966"/>
                  </a:lnTo>
                  <a:cubicBezTo>
                    <a:pt x="0" y="121081"/>
                    <a:pt x="74785" y="142449"/>
                    <a:pt x="166190" y="142449"/>
                  </a:cubicBezTo>
                  <a:cubicBezTo>
                    <a:pt x="257594" y="142449"/>
                    <a:pt x="332380" y="121081"/>
                    <a:pt x="332380" y="94966"/>
                  </a:cubicBezTo>
                  <a:lnTo>
                    <a:pt x="332380" y="0"/>
                  </a:lnTo>
                  <a:cubicBezTo>
                    <a:pt x="332380" y="26116"/>
                    <a:pt x="257594" y="47483"/>
                    <a:pt x="166190" y="47483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" name="Graphic 9" descr="Bullseye">
            <a:extLst>
              <a:ext uri="{FF2B5EF4-FFF2-40B4-BE49-F238E27FC236}">
                <a16:creationId xmlns:a16="http://schemas.microsoft.com/office/drawing/2014/main" id="{AF27C9B1-86A1-4E5D-8BC2-E997804F9FDD}"/>
              </a:ext>
            </a:extLst>
          </p:cNvPr>
          <p:cNvGrpSpPr/>
          <p:nvPr/>
        </p:nvGrpSpPr>
        <p:grpSpPr>
          <a:xfrm>
            <a:off x="6726290" y="2246474"/>
            <a:ext cx="569794" cy="569794"/>
            <a:chOff x="6726290" y="2246474"/>
            <a:chExt cx="569794" cy="569794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2C4ABE2-EEA6-489B-A402-A17C4DFAD0DE}"/>
                </a:ext>
              </a:extLst>
            </p:cNvPr>
            <p:cNvSpPr/>
            <p:nvPr/>
          </p:nvSpPr>
          <p:spPr>
            <a:xfrm>
              <a:off x="6942336" y="2296924"/>
              <a:ext cx="303296" cy="302703"/>
            </a:xfrm>
            <a:custGeom>
              <a:avLst/>
              <a:gdLst>
                <a:gd name="connsiteX0" fmla="*/ 249878 w 303296"/>
                <a:gd name="connsiteY0" fmla="*/ 53418 h 302703"/>
                <a:gd name="connsiteX1" fmla="*/ 243943 w 303296"/>
                <a:gd name="connsiteY1" fmla="*/ 0 h 302703"/>
                <a:gd name="connsiteX2" fmla="*/ 178654 w 303296"/>
                <a:gd name="connsiteY2" fmla="*/ 65289 h 302703"/>
                <a:gd name="connsiteX3" fmla="*/ 182215 w 303296"/>
                <a:gd name="connsiteY3" fmla="*/ 96153 h 302703"/>
                <a:gd name="connsiteX4" fmla="*/ 87250 w 303296"/>
                <a:gd name="connsiteY4" fmla="*/ 191118 h 302703"/>
                <a:gd name="connsiteX5" fmla="*/ 59354 w 303296"/>
                <a:gd name="connsiteY5" fmla="*/ 183996 h 302703"/>
                <a:gd name="connsiteX6" fmla="*/ 0 w 303296"/>
                <a:gd name="connsiteY6" fmla="*/ 243350 h 302703"/>
                <a:gd name="connsiteX7" fmla="*/ 59354 w 303296"/>
                <a:gd name="connsiteY7" fmla="*/ 302703 h 302703"/>
                <a:gd name="connsiteX8" fmla="*/ 118707 w 303296"/>
                <a:gd name="connsiteY8" fmla="*/ 243350 h 302703"/>
                <a:gd name="connsiteX9" fmla="*/ 112178 w 303296"/>
                <a:gd name="connsiteY9" fmla="*/ 216047 h 302703"/>
                <a:gd name="connsiteX10" fmla="*/ 207144 w 303296"/>
                <a:gd name="connsiteY10" fmla="*/ 121081 h 302703"/>
                <a:gd name="connsiteX11" fmla="*/ 238008 w 303296"/>
                <a:gd name="connsiteY11" fmla="*/ 124642 h 302703"/>
                <a:gd name="connsiteX12" fmla="*/ 303297 w 303296"/>
                <a:gd name="connsiteY12" fmla="*/ 59354 h 302703"/>
                <a:gd name="connsiteX13" fmla="*/ 249878 w 303296"/>
                <a:gd name="connsiteY13" fmla="*/ 53418 h 302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3296" h="302703">
                  <a:moveTo>
                    <a:pt x="249878" y="53418"/>
                  </a:moveTo>
                  <a:lnTo>
                    <a:pt x="243943" y="0"/>
                  </a:lnTo>
                  <a:lnTo>
                    <a:pt x="178654" y="65289"/>
                  </a:lnTo>
                  <a:lnTo>
                    <a:pt x="182215" y="96153"/>
                  </a:lnTo>
                  <a:lnTo>
                    <a:pt x="87250" y="191118"/>
                  </a:lnTo>
                  <a:cubicBezTo>
                    <a:pt x="78940" y="186964"/>
                    <a:pt x="69444" y="183996"/>
                    <a:pt x="59354" y="183996"/>
                  </a:cubicBezTo>
                  <a:cubicBezTo>
                    <a:pt x="26709" y="183996"/>
                    <a:pt x="0" y="210705"/>
                    <a:pt x="0" y="243350"/>
                  </a:cubicBezTo>
                  <a:cubicBezTo>
                    <a:pt x="0" y="275994"/>
                    <a:pt x="26709" y="302703"/>
                    <a:pt x="59354" y="302703"/>
                  </a:cubicBezTo>
                  <a:cubicBezTo>
                    <a:pt x="91998" y="302703"/>
                    <a:pt x="118707" y="275994"/>
                    <a:pt x="118707" y="243350"/>
                  </a:cubicBezTo>
                  <a:cubicBezTo>
                    <a:pt x="118707" y="233259"/>
                    <a:pt x="116333" y="224356"/>
                    <a:pt x="112178" y="216047"/>
                  </a:cubicBezTo>
                  <a:lnTo>
                    <a:pt x="207144" y="121081"/>
                  </a:lnTo>
                  <a:lnTo>
                    <a:pt x="238008" y="124642"/>
                  </a:lnTo>
                  <a:lnTo>
                    <a:pt x="303297" y="59354"/>
                  </a:lnTo>
                  <a:lnTo>
                    <a:pt x="249878" y="53418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D6C36ECF-1C02-43E0-B5F9-BD2423319C67}"/>
                </a:ext>
              </a:extLst>
            </p:cNvPr>
            <p:cNvSpPr/>
            <p:nvPr/>
          </p:nvSpPr>
          <p:spPr>
            <a:xfrm>
              <a:off x="6776740" y="2314730"/>
              <a:ext cx="451086" cy="451086"/>
            </a:xfrm>
            <a:custGeom>
              <a:avLst/>
              <a:gdLst>
                <a:gd name="connsiteX0" fmla="*/ 420223 w 451086"/>
                <a:gd name="connsiteY0" fmla="*/ 123455 h 451086"/>
                <a:gd name="connsiteX1" fmla="*/ 412507 w 451086"/>
                <a:gd name="connsiteY1" fmla="*/ 131765 h 451086"/>
                <a:gd name="connsiteX2" fmla="*/ 401230 w 451086"/>
                <a:gd name="connsiteY2" fmla="*/ 130578 h 451086"/>
                <a:gd name="connsiteX3" fmla="*/ 388766 w 451086"/>
                <a:gd name="connsiteY3" fmla="*/ 128797 h 451086"/>
                <a:gd name="connsiteX4" fmla="*/ 415475 w 451086"/>
                <a:gd name="connsiteY4" fmla="*/ 225543 h 451086"/>
                <a:gd name="connsiteX5" fmla="*/ 225543 w 451086"/>
                <a:gd name="connsiteY5" fmla="*/ 415475 h 451086"/>
                <a:gd name="connsiteX6" fmla="*/ 35612 w 451086"/>
                <a:gd name="connsiteY6" fmla="*/ 225543 h 451086"/>
                <a:gd name="connsiteX7" fmla="*/ 225543 w 451086"/>
                <a:gd name="connsiteY7" fmla="*/ 35612 h 451086"/>
                <a:gd name="connsiteX8" fmla="*/ 322290 w 451086"/>
                <a:gd name="connsiteY8" fmla="*/ 62321 h 451086"/>
                <a:gd name="connsiteX9" fmla="*/ 321103 w 451086"/>
                <a:gd name="connsiteY9" fmla="*/ 50451 h 451086"/>
                <a:gd name="connsiteX10" fmla="*/ 319322 w 451086"/>
                <a:gd name="connsiteY10" fmla="*/ 38580 h 451086"/>
                <a:gd name="connsiteX11" fmla="*/ 327632 w 451086"/>
                <a:gd name="connsiteY11" fmla="*/ 30270 h 451086"/>
                <a:gd name="connsiteX12" fmla="*/ 331786 w 451086"/>
                <a:gd name="connsiteY12" fmla="*/ 26116 h 451086"/>
                <a:gd name="connsiteX13" fmla="*/ 225543 w 451086"/>
                <a:gd name="connsiteY13" fmla="*/ 0 h 451086"/>
                <a:gd name="connsiteX14" fmla="*/ 0 w 451086"/>
                <a:gd name="connsiteY14" fmla="*/ 225543 h 451086"/>
                <a:gd name="connsiteX15" fmla="*/ 225543 w 451086"/>
                <a:gd name="connsiteY15" fmla="*/ 451087 h 451086"/>
                <a:gd name="connsiteX16" fmla="*/ 451087 w 451086"/>
                <a:gd name="connsiteY16" fmla="*/ 225543 h 451086"/>
                <a:gd name="connsiteX17" fmla="*/ 424378 w 451086"/>
                <a:gd name="connsiteY17" fmla="*/ 119894 h 451086"/>
                <a:gd name="connsiteX18" fmla="*/ 420223 w 451086"/>
                <a:gd name="connsiteY18" fmla="*/ 123455 h 451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51086" h="451086">
                  <a:moveTo>
                    <a:pt x="420223" y="123455"/>
                  </a:moveTo>
                  <a:lnTo>
                    <a:pt x="412507" y="131765"/>
                  </a:lnTo>
                  <a:lnTo>
                    <a:pt x="401230" y="130578"/>
                  </a:lnTo>
                  <a:lnTo>
                    <a:pt x="388766" y="128797"/>
                  </a:lnTo>
                  <a:cubicBezTo>
                    <a:pt x="405385" y="157287"/>
                    <a:pt x="415475" y="189931"/>
                    <a:pt x="415475" y="225543"/>
                  </a:cubicBezTo>
                  <a:cubicBezTo>
                    <a:pt x="415475" y="330006"/>
                    <a:pt x="330006" y="415475"/>
                    <a:pt x="225543" y="415475"/>
                  </a:cubicBezTo>
                  <a:cubicBezTo>
                    <a:pt x="121081" y="415475"/>
                    <a:pt x="35612" y="330006"/>
                    <a:pt x="35612" y="225543"/>
                  </a:cubicBezTo>
                  <a:cubicBezTo>
                    <a:pt x="35612" y="121081"/>
                    <a:pt x="121081" y="35612"/>
                    <a:pt x="225543" y="35612"/>
                  </a:cubicBezTo>
                  <a:cubicBezTo>
                    <a:pt x="260562" y="35612"/>
                    <a:pt x="293800" y="45109"/>
                    <a:pt x="322290" y="62321"/>
                  </a:cubicBezTo>
                  <a:lnTo>
                    <a:pt x="321103" y="50451"/>
                  </a:lnTo>
                  <a:lnTo>
                    <a:pt x="319322" y="38580"/>
                  </a:lnTo>
                  <a:lnTo>
                    <a:pt x="327632" y="30270"/>
                  </a:lnTo>
                  <a:lnTo>
                    <a:pt x="331786" y="26116"/>
                  </a:lnTo>
                  <a:cubicBezTo>
                    <a:pt x="299735" y="9497"/>
                    <a:pt x="264123" y="0"/>
                    <a:pt x="225543" y="0"/>
                  </a:cubicBezTo>
                  <a:cubicBezTo>
                    <a:pt x="100901" y="0"/>
                    <a:pt x="0" y="100901"/>
                    <a:pt x="0" y="225543"/>
                  </a:cubicBezTo>
                  <a:cubicBezTo>
                    <a:pt x="0" y="350186"/>
                    <a:pt x="100901" y="451087"/>
                    <a:pt x="225543" y="451087"/>
                  </a:cubicBezTo>
                  <a:cubicBezTo>
                    <a:pt x="350186" y="451087"/>
                    <a:pt x="451087" y="350186"/>
                    <a:pt x="451087" y="225543"/>
                  </a:cubicBezTo>
                  <a:cubicBezTo>
                    <a:pt x="451087" y="186964"/>
                    <a:pt x="441590" y="151352"/>
                    <a:pt x="424378" y="119894"/>
                  </a:cubicBezTo>
                  <a:lnTo>
                    <a:pt x="420223" y="123455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6DF4CA4-2F6C-4396-9F77-1B8E148B1088}"/>
                </a:ext>
              </a:extLst>
            </p:cNvPr>
            <p:cNvSpPr/>
            <p:nvPr/>
          </p:nvSpPr>
          <p:spPr>
            <a:xfrm>
              <a:off x="6859835" y="2397825"/>
              <a:ext cx="284897" cy="284897"/>
            </a:xfrm>
            <a:custGeom>
              <a:avLst/>
              <a:gdLst>
                <a:gd name="connsiteX0" fmla="*/ 241569 w 284897"/>
                <a:gd name="connsiteY0" fmla="*/ 102088 h 284897"/>
                <a:gd name="connsiteX1" fmla="*/ 249285 w 284897"/>
                <a:gd name="connsiteY1" fmla="*/ 142449 h 284897"/>
                <a:gd name="connsiteX2" fmla="*/ 142449 w 284897"/>
                <a:gd name="connsiteY2" fmla="*/ 249285 h 284897"/>
                <a:gd name="connsiteX3" fmla="*/ 35612 w 284897"/>
                <a:gd name="connsiteY3" fmla="*/ 142449 h 284897"/>
                <a:gd name="connsiteX4" fmla="*/ 142449 w 284897"/>
                <a:gd name="connsiteY4" fmla="*/ 35612 h 284897"/>
                <a:gd name="connsiteX5" fmla="*/ 182809 w 284897"/>
                <a:gd name="connsiteY5" fmla="*/ 43328 h 284897"/>
                <a:gd name="connsiteX6" fmla="*/ 209518 w 284897"/>
                <a:gd name="connsiteY6" fmla="*/ 16619 h 284897"/>
                <a:gd name="connsiteX7" fmla="*/ 142449 w 284897"/>
                <a:gd name="connsiteY7" fmla="*/ 0 h 284897"/>
                <a:gd name="connsiteX8" fmla="*/ 0 w 284897"/>
                <a:gd name="connsiteY8" fmla="*/ 142449 h 284897"/>
                <a:gd name="connsiteX9" fmla="*/ 142449 w 284897"/>
                <a:gd name="connsiteY9" fmla="*/ 284897 h 284897"/>
                <a:gd name="connsiteX10" fmla="*/ 284897 w 284897"/>
                <a:gd name="connsiteY10" fmla="*/ 142449 h 284897"/>
                <a:gd name="connsiteX11" fmla="*/ 268278 w 284897"/>
                <a:gd name="connsiteY11" fmla="*/ 75379 h 284897"/>
                <a:gd name="connsiteX12" fmla="*/ 241569 w 284897"/>
                <a:gd name="connsiteY12" fmla="*/ 102088 h 284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4897" h="284897">
                  <a:moveTo>
                    <a:pt x="241569" y="102088"/>
                  </a:moveTo>
                  <a:cubicBezTo>
                    <a:pt x="246911" y="114552"/>
                    <a:pt x="249285" y="128204"/>
                    <a:pt x="249285" y="142449"/>
                  </a:cubicBezTo>
                  <a:cubicBezTo>
                    <a:pt x="249285" y="201209"/>
                    <a:pt x="201209" y="249285"/>
                    <a:pt x="142449" y="249285"/>
                  </a:cubicBezTo>
                  <a:cubicBezTo>
                    <a:pt x="83688" y="249285"/>
                    <a:pt x="35612" y="201209"/>
                    <a:pt x="35612" y="142449"/>
                  </a:cubicBezTo>
                  <a:cubicBezTo>
                    <a:pt x="35612" y="83688"/>
                    <a:pt x="83688" y="35612"/>
                    <a:pt x="142449" y="35612"/>
                  </a:cubicBezTo>
                  <a:cubicBezTo>
                    <a:pt x="156693" y="35612"/>
                    <a:pt x="170345" y="38580"/>
                    <a:pt x="182809" y="43328"/>
                  </a:cubicBezTo>
                  <a:lnTo>
                    <a:pt x="209518" y="16619"/>
                  </a:lnTo>
                  <a:cubicBezTo>
                    <a:pt x="189338" y="5935"/>
                    <a:pt x="166783" y="0"/>
                    <a:pt x="142449" y="0"/>
                  </a:cubicBezTo>
                  <a:cubicBezTo>
                    <a:pt x="64102" y="0"/>
                    <a:pt x="0" y="64102"/>
                    <a:pt x="0" y="142449"/>
                  </a:cubicBezTo>
                  <a:cubicBezTo>
                    <a:pt x="0" y="220795"/>
                    <a:pt x="64102" y="284897"/>
                    <a:pt x="142449" y="284897"/>
                  </a:cubicBezTo>
                  <a:cubicBezTo>
                    <a:pt x="220795" y="284897"/>
                    <a:pt x="284897" y="220795"/>
                    <a:pt x="284897" y="142449"/>
                  </a:cubicBezTo>
                  <a:cubicBezTo>
                    <a:pt x="284897" y="118114"/>
                    <a:pt x="278962" y="95559"/>
                    <a:pt x="268278" y="75379"/>
                  </a:cubicBezTo>
                  <a:lnTo>
                    <a:pt x="241569" y="102088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" name="Graphic 5" descr="Gears">
            <a:extLst>
              <a:ext uri="{FF2B5EF4-FFF2-40B4-BE49-F238E27FC236}">
                <a16:creationId xmlns:a16="http://schemas.microsoft.com/office/drawing/2014/main" id="{098378CB-0E05-48B6-BBBA-5CCCD79F1904}"/>
              </a:ext>
            </a:extLst>
          </p:cNvPr>
          <p:cNvGrpSpPr/>
          <p:nvPr/>
        </p:nvGrpSpPr>
        <p:grpSpPr>
          <a:xfrm>
            <a:off x="8472379" y="1791364"/>
            <a:ext cx="386985" cy="468299"/>
            <a:chOff x="8472379" y="1791364"/>
            <a:chExt cx="386985" cy="468299"/>
          </a:xfrm>
          <a:solidFill>
            <a:srgbClr val="7A9CC4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BFE86CD-C7CF-4D81-91BE-FAC39CC819FB}"/>
                </a:ext>
              </a:extLst>
            </p:cNvPr>
            <p:cNvSpPr/>
            <p:nvPr/>
          </p:nvSpPr>
          <p:spPr>
            <a:xfrm>
              <a:off x="8606518" y="1791364"/>
              <a:ext cx="252846" cy="252252"/>
            </a:xfrm>
            <a:custGeom>
              <a:avLst/>
              <a:gdLst>
                <a:gd name="connsiteX0" fmla="*/ 126423 w 252846"/>
                <a:gd name="connsiteY0" fmla="*/ 170938 h 252252"/>
                <a:gd name="connsiteX1" fmla="*/ 81908 w 252846"/>
                <a:gd name="connsiteY1" fmla="*/ 126423 h 252252"/>
                <a:gd name="connsiteX2" fmla="*/ 126423 w 252846"/>
                <a:gd name="connsiteY2" fmla="*/ 81908 h 252252"/>
                <a:gd name="connsiteX3" fmla="*/ 170938 w 252846"/>
                <a:gd name="connsiteY3" fmla="*/ 126423 h 252252"/>
                <a:gd name="connsiteX4" fmla="*/ 126423 w 252846"/>
                <a:gd name="connsiteY4" fmla="*/ 170938 h 252252"/>
                <a:gd name="connsiteX5" fmla="*/ 226731 w 252846"/>
                <a:gd name="connsiteY5" fmla="*/ 98527 h 252252"/>
                <a:gd name="connsiteX6" fmla="*/ 217234 w 252846"/>
                <a:gd name="connsiteY6" fmla="*/ 75379 h 252252"/>
                <a:gd name="connsiteX7" fmla="*/ 226731 w 252846"/>
                <a:gd name="connsiteY7" fmla="*/ 47483 h 252252"/>
                <a:gd name="connsiteX8" fmla="*/ 205363 w 252846"/>
                <a:gd name="connsiteY8" fmla="*/ 26116 h 252252"/>
                <a:gd name="connsiteX9" fmla="*/ 177467 w 252846"/>
                <a:gd name="connsiteY9" fmla="*/ 35612 h 252252"/>
                <a:gd name="connsiteX10" fmla="*/ 154319 w 252846"/>
                <a:gd name="connsiteY10" fmla="*/ 26116 h 252252"/>
                <a:gd name="connsiteX11" fmla="*/ 141261 w 252846"/>
                <a:gd name="connsiteY11" fmla="*/ 0 h 252252"/>
                <a:gd name="connsiteX12" fmla="*/ 111585 w 252846"/>
                <a:gd name="connsiteY12" fmla="*/ 0 h 252252"/>
                <a:gd name="connsiteX13" fmla="*/ 98527 w 252846"/>
                <a:gd name="connsiteY13" fmla="*/ 26116 h 252252"/>
                <a:gd name="connsiteX14" fmla="*/ 75379 w 252846"/>
                <a:gd name="connsiteY14" fmla="*/ 35612 h 252252"/>
                <a:gd name="connsiteX15" fmla="*/ 47483 w 252846"/>
                <a:gd name="connsiteY15" fmla="*/ 26116 h 252252"/>
                <a:gd name="connsiteX16" fmla="*/ 26116 w 252846"/>
                <a:gd name="connsiteY16" fmla="*/ 47483 h 252252"/>
                <a:gd name="connsiteX17" fmla="*/ 35612 w 252846"/>
                <a:gd name="connsiteY17" fmla="*/ 75379 h 252252"/>
                <a:gd name="connsiteX18" fmla="*/ 26116 w 252846"/>
                <a:gd name="connsiteY18" fmla="*/ 98527 h 252252"/>
                <a:gd name="connsiteX19" fmla="*/ 0 w 252846"/>
                <a:gd name="connsiteY19" fmla="*/ 111585 h 252252"/>
                <a:gd name="connsiteX20" fmla="*/ 0 w 252846"/>
                <a:gd name="connsiteY20" fmla="*/ 141261 h 252252"/>
                <a:gd name="connsiteX21" fmla="*/ 26116 w 252846"/>
                <a:gd name="connsiteY21" fmla="*/ 154319 h 252252"/>
                <a:gd name="connsiteX22" fmla="*/ 35612 w 252846"/>
                <a:gd name="connsiteY22" fmla="*/ 177467 h 252252"/>
                <a:gd name="connsiteX23" fmla="*/ 26116 w 252846"/>
                <a:gd name="connsiteY23" fmla="*/ 205363 h 252252"/>
                <a:gd name="connsiteX24" fmla="*/ 46889 w 252846"/>
                <a:gd name="connsiteY24" fmla="*/ 226137 h 252252"/>
                <a:gd name="connsiteX25" fmla="*/ 74785 w 252846"/>
                <a:gd name="connsiteY25" fmla="*/ 216640 h 252252"/>
                <a:gd name="connsiteX26" fmla="*/ 97933 w 252846"/>
                <a:gd name="connsiteY26" fmla="*/ 226137 h 252252"/>
                <a:gd name="connsiteX27" fmla="*/ 110991 w 252846"/>
                <a:gd name="connsiteY27" fmla="*/ 252253 h 252252"/>
                <a:gd name="connsiteX28" fmla="*/ 140668 w 252846"/>
                <a:gd name="connsiteY28" fmla="*/ 252253 h 252252"/>
                <a:gd name="connsiteX29" fmla="*/ 153726 w 252846"/>
                <a:gd name="connsiteY29" fmla="*/ 226137 h 252252"/>
                <a:gd name="connsiteX30" fmla="*/ 176874 w 252846"/>
                <a:gd name="connsiteY30" fmla="*/ 216640 h 252252"/>
                <a:gd name="connsiteX31" fmla="*/ 204770 w 252846"/>
                <a:gd name="connsiteY31" fmla="*/ 226137 h 252252"/>
                <a:gd name="connsiteX32" fmla="*/ 226137 w 252846"/>
                <a:gd name="connsiteY32" fmla="*/ 205363 h 252252"/>
                <a:gd name="connsiteX33" fmla="*/ 216640 w 252846"/>
                <a:gd name="connsiteY33" fmla="*/ 177467 h 252252"/>
                <a:gd name="connsiteX34" fmla="*/ 226731 w 252846"/>
                <a:gd name="connsiteY34" fmla="*/ 154319 h 252252"/>
                <a:gd name="connsiteX35" fmla="*/ 252846 w 252846"/>
                <a:gd name="connsiteY35" fmla="*/ 141261 h 252252"/>
                <a:gd name="connsiteX36" fmla="*/ 252846 w 252846"/>
                <a:gd name="connsiteY36" fmla="*/ 111585 h 252252"/>
                <a:gd name="connsiteX37" fmla="*/ 226731 w 252846"/>
                <a:gd name="connsiteY37" fmla="*/ 98527 h 252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52846" h="252252">
                  <a:moveTo>
                    <a:pt x="126423" y="170938"/>
                  </a:moveTo>
                  <a:cubicBezTo>
                    <a:pt x="101495" y="170938"/>
                    <a:pt x="81908" y="150758"/>
                    <a:pt x="81908" y="126423"/>
                  </a:cubicBezTo>
                  <a:cubicBezTo>
                    <a:pt x="81908" y="102088"/>
                    <a:pt x="102088" y="81908"/>
                    <a:pt x="126423" y="81908"/>
                  </a:cubicBezTo>
                  <a:cubicBezTo>
                    <a:pt x="151352" y="81908"/>
                    <a:pt x="170938" y="102088"/>
                    <a:pt x="170938" y="126423"/>
                  </a:cubicBezTo>
                  <a:cubicBezTo>
                    <a:pt x="170938" y="150758"/>
                    <a:pt x="150758" y="170938"/>
                    <a:pt x="126423" y="170938"/>
                  </a:cubicBezTo>
                  <a:close/>
                  <a:moveTo>
                    <a:pt x="226731" y="98527"/>
                  </a:moveTo>
                  <a:cubicBezTo>
                    <a:pt x="224356" y="90217"/>
                    <a:pt x="221389" y="82501"/>
                    <a:pt x="217234" y="75379"/>
                  </a:cubicBezTo>
                  <a:lnTo>
                    <a:pt x="226731" y="47483"/>
                  </a:lnTo>
                  <a:lnTo>
                    <a:pt x="205363" y="26116"/>
                  </a:lnTo>
                  <a:lnTo>
                    <a:pt x="177467" y="35612"/>
                  </a:lnTo>
                  <a:cubicBezTo>
                    <a:pt x="170345" y="31457"/>
                    <a:pt x="162629" y="28490"/>
                    <a:pt x="154319" y="26116"/>
                  </a:cubicBezTo>
                  <a:lnTo>
                    <a:pt x="141261" y="0"/>
                  </a:lnTo>
                  <a:lnTo>
                    <a:pt x="111585" y="0"/>
                  </a:lnTo>
                  <a:lnTo>
                    <a:pt x="98527" y="26116"/>
                  </a:lnTo>
                  <a:cubicBezTo>
                    <a:pt x="90217" y="28490"/>
                    <a:pt x="82501" y="31457"/>
                    <a:pt x="75379" y="35612"/>
                  </a:cubicBezTo>
                  <a:lnTo>
                    <a:pt x="47483" y="26116"/>
                  </a:lnTo>
                  <a:lnTo>
                    <a:pt x="26116" y="47483"/>
                  </a:lnTo>
                  <a:lnTo>
                    <a:pt x="35612" y="75379"/>
                  </a:lnTo>
                  <a:cubicBezTo>
                    <a:pt x="31457" y="82501"/>
                    <a:pt x="28490" y="90217"/>
                    <a:pt x="26116" y="98527"/>
                  </a:cubicBezTo>
                  <a:lnTo>
                    <a:pt x="0" y="111585"/>
                  </a:lnTo>
                  <a:lnTo>
                    <a:pt x="0" y="141261"/>
                  </a:lnTo>
                  <a:lnTo>
                    <a:pt x="26116" y="154319"/>
                  </a:lnTo>
                  <a:cubicBezTo>
                    <a:pt x="28490" y="162629"/>
                    <a:pt x="31457" y="170345"/>
                    <a:pt x="35612" y="177467"/>
                  </a:cubicBezTo>
                  <a:lnTo>
                    <a:pt x="26116" y="205363"/>
                  </a:lnTo>
                  <a:lnTo>
                    <a:pt x="46889" y="226137"/>
                  </a:lnTo>
                  <a:lnTo>
                    <a:pt x="74785" y="216640"/>
                  </a:lnTo>
                  <a:cubicBezTo>
                    <a:pt x="81908" y="220795"/>
                    <a:pt x="89624" y="223763"/>
                    <a:pt x="97933" y="226137"/>
                  </a:cubicBezTo>
                  <a:lnTo>
                    <a:pt x="110991" y="252253"/>
                  </a:lnTo>
                  <a:lnTo>
                    <a:pt x="140668" y="252253"/>
                  </a:lnTo>
                  <a:lnTo>
                    <a:pt x="153726" y="226137"/>
                  </a:lnTo>
                  <a:cubicBezTo>
                    <a:pt x="162035" y="223763"/>
                    <a:pt x="169751" y="220795"/>
                    <a:pt x="176874" y="216640"/>
                  </a:cubicBezTo>
                  <a:lnTo>
                    <a:pt x="204770" y="226137"/>
                  </a:lnTo>
                  <a:lnTo>
                    <a:pt x="226137" y="205363"/>
                  </a:lnTo>
                  <a:lnTo>
                    <a:pt x="216640" y="177467"/>
                  </a:lnTo>
                  <a:cubicBezTo>
                    <a:pt x="220795" y="170345"/>
                    <a:pt x="224356" y="162035"/>
                    <a:pt x="226731" y="154319"/>
                  </a:cubicBezTo>
                  <a:lnTo>
                    <a:pt x="252846" y="141261"/>
                  </a:lnTo>
                  <a:lnTo>
                    <a:pt x="252846" y="111585"/>
                  </a:lnTo>
                  <a:lnTo>
                    <a:pt x="226731" y="98527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2AC61FF-089C-408E-9122-0B4ADA681169}"/>
                </a:ext>
              </a:extLst>
            </p:cNvPr>
            <p:cNvSpPr/>
            <p:nvPr/>
          </p:nvSpPr>
          <p:spPr>
            <a:xfrm>
              <a:off x="8472379" y="2007411"/>
              <a:ext cx="252846" cy="252252"/>
            </a:xfrm>
            <a:custGeom>
              <a:avLst/>
              <a:gdLst>
                <a:gd name="connsiteX0" fmla="*/ 126423 w 252846"/>
                <a:gd name="connsiteY0" fmla="*/ 170938 h 252252"/>
                <a:gd name="connsiteX1" fmla="*/ 81908 w 252846"/>
                <a:gd name="connsiteY1" fmla="*/ 126423 h 252252"/>
                <a:gd name="connsiteX2" fmla="*/ 126423 w 252846"/>
                <a:gd name="connsiteY2" fmla="*/ 81908 h 252252"/>
                <a:gd name="connsiteX3" fmla="*/ 170938 w 252846"/>
                <a:gd name="connsiteY3" fmla="*/ 126423 h 252252"/>
                <a:gd name="connsiteX4" fmla="*/ 126423 w 252846"/>
                <a:gd name="connsiteY4" fmla="*/ 170938 h 252252"/>
                <a:gd name="connsiteX5" fmla="*/ 126423 w 252846"/>
                <a:gd name="connsiteY5" fmla="*/ 170938 h 252252"/>
                <a:gd name="connsiteX6" fmla="*/ 217234 w 252846"/>
                <a:gd name="connsiteY6" fmla="*/ 75379 h 252252"/>
                <a:gd name="connsiteX7" fmla="*/ 226731 w 252846"/>
                <a:gd name="connsiteY7" fmla="*/ 47483 h 252252"/>
                <a:gd name="connsiteX8" fmla="*/ 205363 w 252846"/>
                <a:gd name="connsiteY8" fmla="*/ 26116 h 252252"/>
                <a:gd name="connsiteX9" fmla="*/ 177467 w 252846"/>
                <a:gd name="connsiteY9" fmla="*/ 35612 h 252252"/>
                <a:gd name="connsiteX10" fmla="*/ 154319 w 252846"/>
                <a:gd name="connsiteY10" fmla="*/ 26116 h 252252"/>
                <a:gd name="connsiteX11" fmla="*/ 141261 w 252846"/>
                <a:gd name="connsiteY11" fmla="*/ 0 h 252252"/>
                <a:gd name="connsiteX12" fmla="*/ 111585 w 252846"/>
                <a:gd name="connsiteY12" fmla="*/ 0 h 252252"/>
                <a:gd name="connsiteX13" fmla="*/ 98527 w 252846"/>
                <a:gd name="connsiteY13" fmla="*/ 26116 h 252252"/>
                <a:gd name="connsiteX14" fmla="*/ 75379 w 252846"/>
                <a:gd name="connsiteY14" fmla="*/ 35612 h 252252"/>
                <a:gd name="connsiteX15" fmla="*/ 47483 w 252846"/>
                <a:gd name="connsiteY15" fmla="*/ 26116 h 252252"/>
                <a:gd name="connsiteX16" fmla="*/ 26709 w 252846"/>
                <a:gd name="connsiteY16" fmla="*/ 46889 h 252252"/>
                <a:gd name="connsiteX17" fmla="*/ 35612 w 252846"/>
                <a:gd name="connsiteY17" fmla="*/ 74785 h 252252"/>
                <a:gd name="connsiteX18" fmla="*/ 26116 w 252846"/>
                <a:gd name="connsiteY18" fmla="*/ 97933 h 252252"/>
                <a:gd name="connsiteX19" fmla="*/ 0 w 252846"/>
                <a:gd name="connsiteY19" fmla="*/ 110991 h 252252"/>
                <a:gd name="connsiteX20" fmla="*/ 0 w 252846"/>
                <a:gd name="connsiteY20" fmla="*/ 140668 h 252252"/>
                <a:gd name="connsiteX21" fmla="*/ 26116 w 252846"/>
                <a:gd name="connsiteY21" fmla="*/ 153726 h 252252"/>
                <a:gd name="connsiteX22" fmla="*/ 35612 w 252846"/>
                <a:gd name="connsiteY22" fmla="*/ 176874 h 252252"/>
                <a:gd name="connsiteX23" fmla="*/ 26709 w 252846"/>
                <a:gd name="connsiteY23" fmla="*/ 204770 h 252252"/>
                <a:gd name="connsiteX24" fmla="*/ 47483 w 252846"/>
                <a:gd name="connsiteY24" fmla="*/ 225543 h 252252"/>
                <a:gd name="connsiteX25" fmla="*/ 75379 w 252846"/>
                <a:gd name="connsiteY25" fmla="*/ 216640 h 252252"/>
                <a:gd name="connsiteX26" fmla="*/ 98527 w 252846"/>
                <a:gd name="connsiteY26" fmla="*/ 226137 h 252252"/>
                <a:gd name="connsiteX27" fmla="*/ 111585 w 252846"/>
                <a:gd name="connsiteY27" fmla="*/ 252253 h 252252"/>
                <a:gd name="connsiteX28" fmla="*/ 141261 w 252846"/>
                <a:gd name="connsiteY28" fmla="*/ 252253 h 252252"/>
                <a:gd name="connsiteX29" fmla="*/ 154319 w 252846"/>
                <a:gd name="connsiteY29" fmla="*/ 226137 h 252252"/>
                <a:gd name="connsiteX30" fmla="*/ 177467 w 252846"/>
                <a:gd name="connsiteY30" fmla="*/ 216640 h 252252"/>
                <a:gd name="connsiteX31" fmla="*/ 205363 w 252846"/>
                <a:gd name="connsiteY31" fmla="*/ 226137 h 252252"/>
                <a:gd name="connsiteX32" fmla="*/ 226137 w 252846"/>
                <a:gd name="connsiteY32" fmla="*/ 204770 h 252252"/>
                <a:gd name="connsiteX33" fmla="*/ 217234 w 252846"/>
                <a:gd name="connsiteY33" fmla="*/ 177467 h 252252"/>
                <a:gd name="connsiteX34" fmla="*/ 226731 w 252846"/>
                <a:gd name="connsiteY34" fmla="*/ 154319 h 252252"/>
                <a:gd name="connsiteX35" fmla="*/ 252846 w 252846"/>
                <a:gd name="connsiteY35" fmla="*/ 141261 h 252252"/>
                <a:gd name="connsiteX36" fmla="*/ 252846 w 252846"/>
                <a:gd name="connsiteY36" fmla="*/ 111585 h 252252"/>
                <a:gd name="connsiteX37" fmla="*/ 226731 w 252846"/>
                <a:gd name="connsiteY37" fmla="*/ 98527 h 252252"/>
                <a:gd name="connsiteX38" fmla="*/ 217234 w 252846"/>
                <a:gd name="connsiteY38" fmla="*/ 75379 h 252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52846" h="252252">
                  <a:moveTo>
                    <a:pt x="126423" y="170938"/>
                  </a:moveTo>
                  <a:cubicBezTo>
                    <a:pt x="101495" y="170938"/>
                    <a:pt x="81908" y="150758"/>
                    <a:pt x="81908" y="126423"/>
                  </a:cubicBezTo>
                  <a:cubicBezTo>
                    <a:pt x="81908" y="101495"/>
                    <a:pt x="102088" y="81908"/>
                    <a:pt x="126423" y="81908"/>
                  </a:cubicBezTo>
                  <a:cubicBezTo>
                    <a:pt x="151352" y="81908"/>
                    <a:pt x="170938" y="102088"/>
                    <a:pt x="170938" y="126423"/>
                  </a:cubicBezTo>
                  <a:cubicBezTo>
                    <a:pt x="170938" y="150758"/>
                    <a:pt x="151352" y="170938"/>
                    <a:pt x="126423" y="170938"/>
                  </a:cubicBezTo>
                  <a:lnTo>
                    <a:pt x="126423" y="170938"/>
                  </a:lnTo>
                  <a:close/>
                  <a:moveTo>
                    <a:pt x="217234" y="75379"/>
                  </a:moveTo>
                  <a:lnTo>
                    <a:pt x="226731" y="47483"/>
                  </a:lnTo>
                  <a:lnTo>
                    <a:pt x="205363" y="26116"/>
                  </a:lnTo>
                  <a:lnTo>
                    <a:pt x="177467" y="35612"/>
                  </a:lnTo>
                  <a:cubicBezTo>
                    <a:pt x="170345" y="31457"/>
                    <a:pt x="162035" y="28490"/>
                    <a:pt x="154319" y="26116"/>
                  </a:cubicBezTo>
                  <a:lnTo>
                    <a:pt x="141261" y="0"/>
                  </a:lnTo>
                  <a:lnTo>
                    <a:pt x="111585" y="0"/>
                  </a:lnTo>
                  <a:lnTo>
                    <a:pt x="98527" y="26116"/>
                  </a:lnTo>
                  <a:cubicBezTo>
                    <a:pt x="90217" y="28490"/>
                    <a:pt x="82501" y="31457"/>
                    <a:pt x="75379" y="35612"/>
                  </a:cubicBezTo>
                  <a:lnTo>
                    <a:pt x="47483" y="26116"/>
                  </a:lnTo>
                  <a:lnTo>
                    <a:pt x="26709" y="46889"/>
                  </a:lnTo>
                  <a:lnTo>
                    <a:pt x="35612" y="74785"/>
                  </a:lnTo>
                  <a:cubicBezTo>
                    <a:pt x="31457" y="81908"/>
                    <a:pt x="28490" y="90217"/>
                    <a:pt x="26116" y="97933"/>
                  </a:cubicBezTo>
                  <a:lnTo>
                    <a:pt x="0" y="110991"/>
                  </a:lnTo>
                  <a:lnTo>
                    <a:pt x="0" y="140668"/>
                  </a:lnTo>
                  <a:lnTo>
                    <a:pt x="26116" y="153726"/>
                  </a:lnTo>
                  <a:cubicBezTo>
                    <a:pt x="28490" y="162035"/>
                    <a:pt x="31457" y="169751"/>
                    <a:pt x="35612" y="176874"/>
                  </a:cubicBezTo>
                  <a:lnTo>
                    <a:pt x="26709" y="204770"/>
                  </a:lnTo>
                  <a:lnTo>
                    <a:pt x="47483" y="225543"/>
                  </a:lnTo>
                  <a:lnTo>
                    <a:pt x="75379" y="216640"/>
                  </a:lnTo>
                  <a:cubicBezTo>
                    <a:pt x="82501" y="220795"/>
                    <a:pt x="90217" y="223763"/>
                    <a:pt x="98527" y="226137"/>
                  </a:cubicBezTo>
                  <a:lnTo>
                    <a:pt x="111585" y="252253"/>
                  </a:lnTo>
                  <a:lnTo>
                    <a:pt x="141261" y="252253"/>
                  </a:lnTo>
                  <a:lnTo>
                    <a:pt x="154319" y="226137"/>
                  </a:lnTo>
                  <a:cubicBezTo>
                    <a:pt x="162629" y="223763"/>
                    <a:pt x="170345" y="220795"/>
                    <a:pt x="177467" y="216640"/>
                  </a:cubicBezTo>
                  <a:lnTo>
                    <a:pt x="205363" y="226137"/>
                  </a:lnTo>
                  <a:lnTo>
                    <a:pt x="226137" y="204770"/>
                  </a:lnTo>
                  <a:lnTo>
                    <a:pt x="217234" y="177467"/>
                  </a:lnTo>
                  <a:cubicBezTo>
                    <a:pt x="221389" y="170345"/>
                    <a:pt x="224356" y="162629"/>
                    <a:pt x="226731" y="154319"/>
                  </a:cubicBezTo>
                  <a:lnTo>
                    <a:pt x="252846" y="141261"/>
                  </a:lnTo>
                  <a:lnTo>
                    <a:pt x="252846" y="111585"/>
                  </a:lnTo>
                  <a:lnTo>
                    <a:pt x="226731" y="98527"/>
                  </a:lnTo>
                  <a:cubicBezTo>
                    <a:pt x="224356" y="90217"/>
                    <a:pt x="221389" y="82501"/>
                    <a:pt x="217234" y="7537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01121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8500</TotalTime>
  <Words>165</Words>
  <PresentationFormat>Widescreen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Growth Folded Arrow – Slide Template</vt:lpstr>
      <vt:lpstr>Growth Folded Arrow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Folded Arrow</dc:title>
  <dc:creator>PresentationGO.com</dc:creator>
  <dc:description>© Copyright PresentationGO.com</dc:description>
  <dcterms:created xsi:type="dcterms:W3CDTF">2014-11-26T05:14:11Z</dcterms:created>
  <dcterms:modified xsi:type="dcterms:W3CDTF">2019-12-26T18:54:49Z</dcterms:modified>
  <cp:category>Charts &amp; Diagrams</cp:category>
</cp:coreProperties>
</file>