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7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20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3FB3E-DE98-4652-969B-2124DDA6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Process for PowerPoint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8A17960-3911-471B-AC66-DE2E995DE865}"/>
              </a:ext>
            </a:extLst>
          </p:cNvPr>
          <p:cNvGrpSpPr/>
          <p:nvPr/>
        </p:nvGrpSpPr>
        <p:grpSpPr>
          <a:xfrm>
            <a:off x="2153774" y="739144"/>
            <a:ext cx="1418682" cy="2169091"/>
            <a:chOff x="3783533" y="519341"/>
            <a:chExt cx="1698403" cy="2596770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A291E6FA-BC1D-428B-BDB1-63CB7F94FE71}"/>
                </a:ext>
              </a:extLst>
            </p:cNvPr>
            <p:cNvSpPr/>
            <p:nvPr/>
          </p:nvSpPr>
          <p:spPr>
            <a:xfrm>
              <a:off x="3948467" y="519341"/>
              <a:ext cx="1166557" cy="100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911" extrusionOk="0">
                  <a:moveTo>
                    <a:pt x="4960" y="7958"/>
                  </a:moveTo>
                  <a:cubicBezTo>
                    <a:pt x="4923" y="7428"/>
                    <a:pt x="6165" y="4900"/>
                    <a:pt x="8250" y="3728"/>
                  </a:cubicBezTo>
                  <a:cubicBezTo>
                    <a:pt x="10334" y="2556"/>
                    <a:pt x="14400" y="916"/>
                    <a:pt x="17606" y="5787"/>
                  </a:cubicBezTo>
                  <a:cubicBezTo>
                    <a:pt x="19372" y="8471"/>
                    <a:pt x="19383" y="11109"/>
                    <a:pt x="19035" y="12915"/>
                  </a:cubicBezTo>
                  <a:cubicBezTo>
                    <a:pt x="19008" y="13057"/>
                    <a:pt x="18978" y="13195"/>
                    <a:pt x="18947" y="13325"/>
                  </a:cubicBezTo>
                  <a:cubicBezTo>
                    <a:pt x="18944" y="13343"/>
                    <a:pt x="18936" y="13365"/>
                    <a:pt x="18932" y="13383"/>
                  </a:cubicBezTo>
                  <a:cubicBezTo>
                    <a:pt x="18902" y="13507"/>
                    <a:pt x="18872" y="13628"/>
                    <a:pt x="18837" y="13744"/>
                  </a:cubicBezTo>
                  <a:cubicBezTo>
                    <a:pt x="18834" y="13757"/>
                    <a:pt x="18830" y="13770"/>
                    <a:pt x="18826" y="13784"/>
                  </a:cubicBezTo>
                  <a:cubicBezTo>
                    <a:pt x="18792" y="13904"/>
                    <a:pt x="18758" y="14016"/>
                    <a:pt x="18720" y="14123"/>
                  </a:cubicBezTo>
                  <a:cubicBezTo>
                    <a:pt x="18712" y="14145"/>
                    <a:pt x="18705" y="14163"/>
                    <a:pt x="18701" y="14185"/>
                  </a:cubicBezTo>
                  <a:cubicBezTo>
                    <a:pt x="18667" y="14287"/>
                    <a:pt x="18633" y="14381"/>
                    <a:pt x="18599" y="14470"/>
                  </a:cubicBezTo>
                  <a:cubicBezTo>
                    <a:pt x="18591" y="14484"/>
                    <a:pt x="18587" y="14501"/>
                    <a:pt x="18580" y="14515"/>
                  </a:cubicBezTo>
                  <a:cubicBezTo>
                    <a:pt x="18546" y="14599"/>
                    <a:pt x="18515" y="14680"/>
                    <a:pt x="18485" y="14751"/>
                  </a:cubicBezTo>
                  <a:cubicBezTo>
                    <a:pt x="18481" y="14755"/>
                    <a:pt x="18481" y="14760"/>
                    <a:pt x="18477" y="14764"/>
                  </a:cubicBezTo>
                  <a:cubicBezTo>
                    <a:pt x="18447" y="14840"/>
                    <a:pt x="18417" y="14903"/>
                    <a:pt x="18387" y="14961"/>
                  </a:cubicBezTo>
                  <a:cubicBezTo>
                    <a:pt x="18383" y="14969"/>
                    <a:pt x="18375" y="14983"/>
                    <a:pt x="18371" y="14992"/>
                  </a:cubicBezTo>
                  <a:cubicBezTo>
                    <a:pt x="18345" y="15045"/>
                    <a:pt x="18322" y="15090"/>
                    <a:pt x="18299" y="15125"/>
                  </a:cubicBezTo>
                  <a:cubicBezTo>
                    <a:pt x="18296" y="15134"/>
                    <a:pt x="18292" y="15139"/>
                    <a:pt x="18288" y="15143"/>
                  </a:cubicBezTo>
                  <a:cubicBezTo>
                    <a:pt x="18269" y="15179"/>
                    <a:pt x="18250" y="15210"/>
                    <a:pt x="18239" y="15224"/>
                  </a:cubicBezTo>
                  <a:cubicBezTo>
                    <a:pt x="17973" y="15593"/>
                    <a:pt x="17276" y="16124"/>
                    <a:pt x="16981" y="15304"/>
                  </a:cubicBezTo>
                  <a:cubicBezTo>
                    <a:pt x="16685" y="14484"/>
                    <a:pt x="16192" y="13610"/>
                    <a:pt x="15503" y="12808"/>
                  </a:cubicBezTo>
                  <a:lnTo>
                    <a:pt x="17420" y="20911"/>
                  </a:lnTo>
                  <a:cubicBezTo>
                    <a:pt x="17420" y="20911"/>
                    <a:pt x="17667" y="19917"/>
                    <a:pt x="18227" y="19066"/>
                  </a:cubicBezTo>
                  <a:cubicBezTo>
                    <a:pt x="18258" y="19021"/>
                    <a:pt x="18292" y="18972"/>
                    <a:pt x="18326" y="18923"/>
                  </a:cubicBezTo>
                  <a:cubicBezTo>
                    <a:pt x="18337" y="18905"/>
                    <a:pt x="18352" y="18887"/>
                    <a:pt x="18368" y="18870"/>
                  </a:cubicBezTo>
                  <a:cubicBezTo>
                    <a:pt x="18394" y="18834"/>
                    <a:pt x="18424" y="18794"/>
                    <a:pt x="18455" y="18754"/>
                  </a:cubicBezTo>
                  <a:cubicBezTo>
                    <a:pt x="18474" y="18731"/>
                    <a:pt x="18493" y="18705"/>
                    <a:pt x="18512" y="18678"/>
                  </a:cubicBezTo>
                  <a:cubicBezTo>
                    <a:pt x="18549" y="18624"/>
                    <a:pt x="18591" y="18575"/>
                    <a:pt x="18633" y="18517"/>
                  </a:cubicBezTo>
                  <a:cubicBezTo>
                    <a:pt x="18675" y="18464"/>
                    <a:pt x="18716" y="18406"/>
                    <a:pt x="18762" y="18344"/>
                  </a:cubicBezTo>
                  <a:cubicBezTo>
                    <a:pt x="18777" y="18321"/>
                    <a:pt x="18792" y="18303"/>
                    <a:pt x="18807" y="18281"/>
                  </a:cubicBezTo>
                  <a:cubicBezTo>
                    <a:pt x="18864" y="18205"/>
                    <a:pt x="18921" y="18130"/>
                    <a:pt x="18981" y="18045"/>
                  </a:cubicBezTo>
                  <a:cubicBezTo>
                    <a:pt x="19000" y="18023"/>
                    <a:pt x="19016" y="17996"/>
                    <a:pt x="19035" y="17974"/>
                  </a:cubicBezTo>
                  <a:cubicBezTo>
                    <a:pt x="19080" y="17911"/>
                    <a:pt x="19122" y="17853"/>
                    <a:pt x="19167" y="17786"/>
                  </a:cubicBezTo>
                  <a:cubicBezTo>
                    <a:pt x="19190" y="17755"/>
                    <a:pt x="19213" y="17720"/>
                    <a:pt x="19235" y="17688"/>
                  </a:cubicBezTo>
                  <a:cubicBezTo>
                    <a:pt x="19277" y="17626"/>
                    <a:pt x="19323" y="17564"/>
                    <a:pt x="19364" y="17497"/>
                  </a:cubicBezTo>
                  <a:cubicBezTo>
                    <a:pt x="19387" y="17461"/>
                    <a:pt x="19410" y="17425"/>
                    <a:pt x="19436" y="17390"/>
                  </a:cubicBezTo>
                  <a:cubicBezTo>
                    <a:pt x="19485" y="17314"/>
                    <a:pt x="19539" y="17234"/>
                    <a:pt x="19588" y="17154"/>
                  </a:cubicBezTo>
                  <a:cubicBezTo>
                    <a:pt x="19603" y="17127"/>
                    <a:pt x="19622" y="17100"/>
                    <a:pt x="19637" y="17073"/>
                  </a:cubicBezTo>
                  <a:cubicBezTo>
                    <a:pt x="19705" y="16966"/>
                    <a:pt x="19773" y="16855"/>
                    <a:pt x="19842" y="16739"/>
                  </a:cubicBezTo>
                  <a:cubicBezTo>
                    <a:pt x="19857" y="16712"/>
                    <a:pt x="19872" y="16681"/>
                    <a:pt x="19891" y="16654"/>
                  </a:cubicBezTo>
                  <a:cubicBezTo>
                    <a:pt x="19944" y="16565"/>
                    <a:pt x="19993" y="16476"/>
                    <a:pt x="20046" y="16382"/>
                  </a:cubicBezTo>
                  <a:cubicBezTo>
                    <a:pt x="20069" y="16342"/>
                    <a:pt x="20092" y="16298"/>
                    <a:pt x="20115" y="16253"/>
                  </a:cubicBezTo>
                  <a:cubicBezTo>
                    <a:pt x="20160" y="16168"/>
                    <a:pt x="20205" y="16084"/>
                    <a:pt x="20247" y="15995"/>
                  </a:cubicBezTo>
                  <a:cubicBezTo>
                    <a:pt x="20270" y="15950"/>
                    <a:pt x="20293" y="15901"/>
                    <a:pt x="20315" y="15856"/>
                  </a:cubicBezTo>
                  <a:cubicBezTo>
                    <a:pt x="20361" y="15763"/>
                    <a:pt x="20406" y="15665"/>
                    <a:pt x="20452" y="15567"/>
                  </a:cubicBezTo>
                  <a:cubicBezTo>
                    <a:pt x="20471" y="15527"/>
                    <a:pt x="20490" y="15486"/>
                    <a:pt x="20505" y="15446"/>
                  </a:cubicBezTo>
                  <a:cubicBezTo>
                    <a:pt x="20565" y="15308"/>
                    <a:pt x="20626" y="15166"/>
                    <a:pt x="20683" y="15018"/>
                  </a:cubicBezTo>
                  <a:cubicBezTo>
                    <a:pt x="20694" y="14996"/>
                    <a:pt x="20702" y="14969"/>
                    <a:pt x="20709" y="14943"/>
                  </a:cubicBezTo>
                  <a:cubicBezTo>
                    <a:pt x="20759" y="14818"/>
                    <a:pt x="20804" y="14693"/>
                    <a:pt x="20846" y="14564"/>
                  </a:cubicBezTo>
                  <a:cubicBezTo>
                    <a:pt x="20865" y="14515"/>
                    <a:pt x="20880" y="14461"/>
                    <a:pt x="20895" y="14408"/>
                  </a:cubicBezTo>
                  <a:cubicBezTo>
                    <a:pt x="20929" y="14301"/>
                    <a:pt x="20963" y="14194"/>
                    <a:pt x="20997" y="14082"/>
                  </a:cubicBezTo>
                  <a:cubicBezTo>
                    <a:pt x="21013" y="14024"/>
                    <a:pt x="21032" y="13967"/>
                    <a:pt x="21047" y="13909"/>
                  </a:cubicBezTo>
                  <a:cubicBezTo>
                    <a:pt x="21077" y="13793"/>
                    <a:pt x="21107" y="13677"/>
                    <a:pt x="21138" y="13561"/>
                  </a:cubicBezTo>
                  <a:cubicBezTo>
                    <a:pt x="21145" y="13521"/>
                    <a:pt x="21157" y="13485"/>
                    <a:pt x="21168" y="13445"/>
                  </a:cubicBezTo>
                  <a:lnTo>
                    <a:pt x="21168" y="13445"/>
                  </a:lnTo>
                  <a:cubicBezTo>
                    <a:pt x="21592" y="11604"/>
                    <a:pt x="21600" y="9349"/>
                    <a:pt x="20637" y="6679"/>
                  </a:cubicBezTo>
                  <a:cubicBezTo>
                    <a:pt x="18311" y="238"/>
                    <a:pt x="12323" y="-689"/>
                    <a:pt x="9675" y="376"/>
                  </a:cubicBezTo>
                  <a:cubicBezTo>
                    <a:pt x="6749" y="1553"/>
                    <a:pt x="4843" y="3345"/>
                    <a:pt x="3581" y="5618"/>
                  </a:cubicBezTo>
                  <a:cubicBezTo>
                    <a:pt x="2482" y="7597"/>
                    <a:pt x="1675" y="10227"/>
                    <a:pt x="0" y="11430"/>
                  </a:cubicBezTo>
                  <a:lnTo>
                    <a:pt x="5449" y="8707"/>
                  </a:lnTo>
                  <a:cubicBezTo>
                    <a:pt x="5461" y="8725"/>
                    <a:pt x="4998" y="8489"/>
                    <a:pt x="4960" y="795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445A09DC-332F-41BE-BF7B-A163DFC7EF61}"/>
                </a:ext>
              </a:extLst>
            </p:cNvPr>
            <p:cNvSpPr/>
            <p:nvPr/>
          </p:nvSpPr>
          <p:spPr>
            <a:xfrm>
              <a:off x="4175254" y="1610967"/>
              <a:ext cx="1236007" cy="74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extrusionOk="0">
                  <a:moveTo>
                    <a:pt x="21336" y="13118"/>
                  </a:moveTo>
                  <a:cubicBezTo>
                    <a:pt x="21322" y="13068"/>
                    <a:pt x="21300" y="13018"/>
                    <a:pt x="21272" y="12969"/>
                  </a:cubicBezTo>
                  <a:cubicBezTo>
                    <a:pt x="21268" y="12962"/>
                    <a:pt x="21264" y="12950"/>
                    <a:pt x="21257" y="12944"/>
                  </a:cubicBezTo>
                  <a:cubicBezTo>
                    <a:pt x="21229" y="12900"/>
                    <a:pt x="21193" y="12857"/>
                    <a:pt x="21154" y="12813"/>
                  </a:cubicBezTo>
                  <a:cubicBezTo>
                    <a:pt x="21150" y="12807"/>
                    <a:pt x="21150" y="12807"/>
                    <a:pt x="21147" y="12801"/>
                  </a:cubicBezTo>
                  <a:cubicBezTo>
                    <a:pt x="21147" y="12801"/>
                    <a:pt x="21147" y="12801"/>
                    <a:pt x="21147" y="12801"/>
                  </a:cubicBezTo>
                  <a:cubicBezTo>
                    <a:pt x="21147" y="12801"/>
                    <a:pt x="21147" y="12801"/>
                    <a:pt x="21147" y="12801"/>
                  </a:cubicBezTo>
                  <a:cubicBezTo>
                    <a:pt x="21147" y="12801"/>
                    <a:pt x="21147" y="12801"/>
                    <a:pt x="21147" y="12801"/>
                  </a:cubicBezTo>
                  <a:lnTo>
                    <a:pt x="21147" y="12801"/>
                  </a:lnTo>
                  <a:cubicBezTo>
                    <a:pt x="20336" y="12006"/>
                    <a:pt x="17380" y="11887"/>
                    <a:pt x="17380" y="11887"/>
                  </a:cubicBezTo>
                  <a:lnTo>
                    <a:pt x="14299" y="10309"/>
                  </a:lnTo>
                  <a:cubicBezTo>
                    <a:pt x="14299" y="10309"/>
                    <a:pt x="13517" y="9880"/>
                    <a:pt x="12421" y="9284"/>
                  </a:cubicBezTo>
                  <a:cubicBezTo>
                    <a:pt x="12228" y="8613"/>
                    <a:pt x="11789" y="7065"/>
                    <a:pt x="11378" y="5375"/>
                  </a:cubicBezTo>
                  <a:cubicBezTo>
                    <a:pt x="10829" y="3126"/>
                    <a:pt x="10254" y="0"/>
                    <a:pt x="10254" y="0"/>
                  </a:cubicBezTo>
                  <a:lnTo>
                    <a:pt x="8747" y="1112"/>
                  </a:lnTo>
                  <a:cubicBezTo>
                    <a:pt x="9226" y="2262"/>
                    <a:pt x="10218" y="6904"/>
                    <a:pt x="10500" y="8234"/>
                  </a:cubicBezTo>
                  <a:cubicBezTo>
                    <a:pt x="8129" y="6935"/>
                    <a:pt x="5498" y="5487"/>
                    <a:pt x="5359" y="5388"/>
                  </a:cubicBezTo>
                  <a:cubicBezTo>
                    <a:pt x="5105" y="5207"/>
                    <a:pt x="4770" y="5195"/>
                    <a:pt x="4534" y="4232"/>
                  </a:cubicBezTo>
                  <a:lnTo>
                    <a:pt x="0" y="7587"/>
                  </a:lnTo>
                  <a:cubicBezTo>
                    <a:pt x="0" y="7587"/>
                    <a:pt x="1217" y="7656"/>
                    <a:pt x="2003" y="7823"/>
                  </a:cubicBezTo>
                  <a:cubicBezTo>
                    <a:pt x="2556" y="7948"/>
                    <a:pt x="13845" y="13192"/>
                    <a:pt x="13845" y="13192"/>
                  </a:cubicBezTo>
                  <a:cubicBezTo>
                    <a:pt x="13845" y="13192"/>
                    <a:pt x="15791" y="14317"/>
                    <a:pt x="15955" y="14435"/>
                  </a:cubicBezTo>
                  <a:cubicBezTo>
                    <a:pt x="16120" y="14553"/>
                    <a:pt x="16562" y="18207"/>
                    <a:pt x="16752" y="18978"/>
                  </a:cubicBezTo>
                  <a:cubicBezTo>
                    <a:pt x="16866" y="19450"/>
                    <a:pt x="16966" y="20326"/>
                    <a:pt x="17151" y="20935"/>
                  </a:cubicBezTo>
                  <a:lnTo>
                    <a:pt x="17151" y="20935"/>
                  </a:lnTo>
                  <a:lnTo>
                    <a:pt x="17151" y="20935"/>
                  </a:lnTo>
                  <a:cubicBezTo>
                    <a:pt x="17155" y="20948"/>
                    <a:pt x="17159" y="20966"/>
                    <a:pt x="17162" y="20979"/>
                  </a:cubicBezTo>
                  <a:cubicBezTo>
                    <a:pt x="16994" y="21184"/>
                    <a:pt x="17305" y="21488"/>
                    <a:pt x="17533" y="21575"/>
                  </a:cubicBezTo>
                  <a:cubicBezTo>
                    <a:pt x="17537" y="21575"/>
                    <a:pt x="17544" y="21581"/>
                    <a:pt x="17548" y="21581"/>
                  </a:cubicBezTo>
                  <a:cubicBezTo>
                    <a:pt x="17583" y="21594"/>
                    <a:pt x="17616" y="21600"/>
                    <a:pt x="17641" y="21600"/>
                  </a:cubicBezTo>
                  <a:cubicBezTo>
                    <a:pt x="18201" y="21588"/>
                    <a:pt x="19215" y="19997"/>
                    <a:pt x="20147" y="18070"/>
                  </a:cubicBezTo>
                  <a:cubicBezTo>
                    <a:pt x="21075" y="16150"/>
                    <a:pt x="21600" y="14193"/>
                    <a:pt x="21336" y="1311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F9C7B18A-9335-4B6C-98AB-04B835ADD957}"/>
                </a:ext>
              </a:extLst>
            </p:cNvPr>
            <p:cNvSpPr/>
            <p:nvPr/>
          </p:nvSpPr>
          <p:spPr>
            <a:xfrm>
              <a:off x="3783533" y="797597"/>
              <a:ext cx="1133015" cy="110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0454" extrusionOk="0">
                  <a:moveTo>
                    <a:pt x="18455" y="6417"/>
                  </a:moveTo>
                  <a:cubicBezTo>
                    <a:pt x="20013" y="10349"/>
                    <a:pt x="21131" y="13600"/>
                    <a:pt x="19426" y="14375"/>
                  </a:cubicBezTo>
                  <a:lnTo>
                    <a:pt x="6196" y="20403"/>
                  </a:lnTo>
                  <a:cubicBezTo>
                    <a:pt x="5174" y="20870"/>
                    <a:pt x="3081" y="18062"/>
                    <a:pt x="1524" y="14130"/>
                  </a:cubicBezTo>
                  <a:cubicBezTo>
                    <a:pt x="-34" y="10199"/>
                    <a:pt x="-469" y="6639"/>
                    <a:pt x="553" y="6172"/>
                  </a:cubicBezTo>
                  <a:lnTo>
                    <a:pt x="13783" y="144"/>
                  </a:lnTo>
                  <a:cubicBezTo>
                    <a:pt x="15706" y="-730"/>
                    <a:pt x="16898" y="2490"/>
                    <a:pt x="18455" y="6417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2C072FDB-2A3D-424F-A399-69C3D0A57228}"/>
                </a:ext>
              </a:extLst>
            </p:cNvPr>
            <p:cNvSpPr/>
            <p:nvPr/>
          </p:nvSpPr>
          <p:spPr>
            <a:xfrm>
              <a:off x="5350415" y="2681187"/>
              <a:ext cx="131521" cy="21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51" h="20499" extrusionOk="0">
                  <a:moveTo>
                    <a:pt x="12384" y="20080"/>
                  </a:moveTo>
                  <a:cubicBezTo>
                    <a:pt x="6634" y="21600"/>
                    <a:pt x="1799" y="18800"/>
                    <a:pt x="340" y="14720"/>
                  </a:cubicBezTo>
                  <a:cubicBezTo>
                    <a:pt x="-1577" y="9400"/>
                    <a:pt x="5461" y="6220"/>
                    <a:pt x="655" y="0"/>
                  </a:cubicBezTo>
                  <a:cubicBezTo>
                    <a:pt x="655" y="0"/>
                    <a:pt x="13529" y="4860"/>
                    <a:pt x="16876" y="9940"/>
                  </a:cubicBezTo>
                  <a:cubicBezTo>
                    <a:pt x="20023" y="14700"/>
                    <a:pt x="17448" y="18740"/>
                    <a:pt x="12384" y="2008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C4A8415C-6ACD-40ED-A595-73BEC31CA9B3}"/>
                </a:ext>
              </a:extLst>
            </p:cNvPr>
            <p:cNvSpPr/>
            <p:nvPr/>
          </p:nvSpPr>
          <p:spPr>
            <a:xfrm>
              <a:off x="5144245" y="2552762"/>
              <a:ext cx="99148" cy="15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49" h="20370" extrusionOk="0">
                  <a:moveTo>
                    <a:pt x="5165" y="19779"/>
                  </a:moveTo>
                  <a:cubicBezTo>
                    <a:pt x="10642" y="21600"/>
                    <a:pt x="15618" y="18995"/>
                    <a:pt x="17431" y="14932"/>
                  </a:cubicBezTo>
                  <a:cubicBezTo>
                    <a:pt x="19822" y="9637"/>
                    <a:pt x="13265" y="6079"/>
                    <a:pt x="18549" y="0"/>
                  </a:cubicBezTo>
                  <a:cubicBezTo>
                    <a:pt x="18549" y="0"/>
                    <a:pt x="5551" y="4286"/>
                    <a:pt x="1771" y="9273"/>
                  </a:cubicBezTo>
                  <a:cubicBezTo>
                    <a:pt x="-1778" y="13952"/>
                    <a:pt x="343" y="18182"/>
                    <a:pt x="5165" y="1977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A6BF38AC-F790-4A2F-8052-5D2D3184D5E0}"/>
                </a:ext>
              </a:extLst>
            </p:cNvPr>
            <p:cNvSpPr/>
            <p:nvPr/>
          </p:nvSpPr>
          <p:spPr>
            <a:xfrm>
              <a:off x="5103013" y="2831019"/>
              <a:ext cx="163576" cy="28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12" h="20848" extrusionOk="0">
                  <a:moveTo>
                    <a:pt x="7620" y="20692"/>
                  </a:moveTo>
                  <a:cubicBezTo>
                    <a:pt x="14013" y="21600"/>
                    <a:pt x="18468" y="18407"/>
                    <a:pt x="19146" y="14290"/>
                  </a:cubicBezTo>
                  <a:cubicBezTo>
                    <a:pt x="20018" y="8937"/>
                    <a:pt x="11930" y="6527"/>
                    <a:pt x="15611" y="0"/>
                  </a:cubicBezTo>
                  <a:cubicBezTo>
                    <a:pt x="15611" y="0"/>
                    <a:pt x="3116" y="5979"/>
                    <a:pt x="694" y="11254"/>
                  </a:cubicBezTo>
                  <a:cubicBezTo>
                    <a:pt x="-1582" y="16184"/>
                    <a:pt x="2002" y="19878"/>
                    <a:pt x="7620" y="2069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83E0842-FDDB-43AE-9D9F-31173DB25366}"/>
              </a:ext>
            </a:extLst>
          </p:cNvPr>
          <p:cNvGrpSpPr/>
          <p:nvPr/>
        </p:nvGrpSpPr>
        <p:grpSpPr>
          <a:xfrm>
            <a:off x="629061" y="2215037"/>
            <a:ext cx="1278084" cy="2058449"/>
            <a:chOff x="2464054" y="2531356"/>
            <a:chExt cx="1398236" cy="2251963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DA104A23-1FF6-49A3-9DF3-89A5DFDE9947}"/>
                </a:ext>
              </a:extLst>
            </p:cNvPr>
            <p:cNvSpPr/>
            <p:nvPr/>
          </p:nvSpPr>
          <p:spPr>
            <a:xfrm>
              <a:off x="3123794" y="2531356"/>
              <a:ext cx="55443" cy="7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0533" extrusionOk="0">
                  <a:moveTo>
                    <a:pt x="237" y="9871"/>
                  </a:moveTo>
                  <a:cubicBezTo>
                    <a:pt x="1137" y="12398"/>
                    <a:pt x="1062" y="15105"/>
                    <a:pt x="537" y="17692"/>
                  </a:cubicBezTo>
                  <a:cubicBezTo>
                    <a:pt x="-138" y="21543"/>
                    <a:pt x="8112" y="20580"/>
                    <a:pt x="10437" y="19918"/>
                  </a:cubicBezTo>
                  <a:cubicBezTo>
                    <a:pt x="14862" y="18655"/>
                    <a:pt x="19212" y="15947"/>
                    <a:pt x="19887" y="12037"/>
                  </a:cubicBezTo>
                  <a:cubicBezTo>
                    <a:pt x="20562" y="8427"/>
                    <a:pt x="19962" y="5238"/>
                    <a:pt x="18762" y="1748"/>
                  </a:cubicBezTo>
                  <a:cubicBezTo>
                    <a:pt x="18312" y="424"/>
                    <a:pt x="15312" y="63"/>
                    <a:pt x="14037" y="3"/>
                  </a:cubicBezTo>
                  <a:cubicBezTo>
                    <a:pt x="11562" y="-57"/>
                    <a:pt x="8787" y="725"/>
                    <a:pt x="6687" y="1688"/>
                  </a:cubicBezTo>
                  <a:cubicBezTo>
                    <a:pt x="3087" y="3313"/>
                    <a:pt x="-1038" y="6261"/>
                    <a:pt x="237" y="9871"/>
                  </a:cubicBezTo>
                  <a:lnTo>
                    <a:pt x="237" y="9871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D11E09B2-FFAA-4977-83B3-33F1AAC83AA3}"/>
                </a:ext>
              </a:extLst>
            </p:cNvPr>
            <p:cNvSpPr/>
            <p:nvPr/>
          </p:nvSpPr>
          <p:spPr>
            <a:xfrm>
              <a:off x="3082560" y="2681187"/>
              <a:ext cx="59958" cy="4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18201" extrusionOk="0">
                  <a:moveTo>
                    <a:pt x="128" y="775"/>
                  </a:moveTo>
                  <a:cubicBezTo>
                    <a:pt x="-289" y="4343"/>
                    <a:pt x="336" y="7621"/>
                    <a:pt x="1725" y="10610"/>
                  </a:cubicBezTo>
                  <a:cubicBezTo>
                    <a:pt x="3600" y="14661"/>
                    <a:pt x="9712" y="16203"/>
                    <a:pt x="12838" y="17264"/>
                  </a:cubicBezTo>
                  <a:cubicBezTo>
                    <a:pt x="13671" y="17553"/>
                    <a:pt x="21311" y="19482"/>
                    <a:pt x="20061" y="16782"/>
                  </a:cubicBezTo>
                  <a:cubicBezTo>
                    <a:pt x="18811" y="14179"/>
                    <a:pt x="18463" y="11671"/>
                    <a:pt x="18811" y="8585"/>
                  </a:cubicBezTo>
                  <a:cubicBezTo>
                    <a:pt x="19366" y="3668"/>
                    <a:pt x="406" y="-2118"/>
                    <a:pt x="128" y="775"/>
                  </a:cubicBezTo>
                  <a:lnTo>
                    <a:pt x="128" y="775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1BD0BF94-36F8-4B4F-A0A2-4F0961F89B99}"/>
                </a:ext>
              </a:extLst>
            </p:cNvPr>
            <p:cNvSpPr/>
            <p:nvPr/>
          </p:nvSpPr>
          <p:spPr>
            <a:xfrm>
              <a:off x="3185643" y="2809613"/>
              <a:ext cx="45188" cy="7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19602" extrusionOk="0">
                  <a:moveTo>
                    <a:pt x="903" y="4236"/>
                  </a:moveTo>
                  <a:cubicBezTo>
                    <a:pt x="995" y="5389"/>
                    <a:pt x="995" y="6368"/>
                    <a:pt x="442" y="7462"/>
                  </a:cubicBezTo>
                  <a:cubicBezTo>
                    <a:pt x="-1220" y="11264"/>
                    <a:pt x="2011" y="15641"/>
                    <a:pt x="6718" y="18003"/>
                  </a:cubicBezTo>
                  <a:cubicBezTo>
                    <a:pt x="10411" y="19904"/>
                    <a:pt x="17242" y="20710"/>
                    <a:pt x="18903" y="16966"/>
                  </a:cubicBezTo>
                  <a:cubicBezTo>
                    <a:pt x="19826" y="14835"/>
                    <a:pt x="20380" y="12704"/>
                    <a:pt x="20195" y="10457"/>
                  </a:cubicBezTo>
                  <a:cubicBezTo>
                    <a:pt x="19918" y="6540"/>
                    <a:pt x="16872" y="2393"/>
                    <a:pt x="10965" y="550"/>
                  </a:cubicBezTo>
                  <a:cubicBezTo>
                    <a:pt x="6349" y="-890"/>
                    <a:pt x="626" y="550"/>
                    <a:pt x="903" y="4236"/>
                  </a:cubicBezTo>
                  <a:lnTo>
                    <a:pt x="903" y="4236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5049947C-18C0-443D-B42C-A077551D53D1}"/>
                </a:ext>
              </a:extLst>
            </p:cNvPr>
            <p:cNvSpPr/>
            <p:nvPr/>
          </p:nvSpPr>
          <p:spPr>
            <a:xfrm>
              <a:off x="3041326" y="2938041"/>
              <a:ext cx="63354" cy="7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50" h="17949" extrusionOk="0">
                  <a:moveTo>
                    <a:pt x="149" y="5747"/>
                  </a:moveTo>
                  <a:cubicBezTo>
                    <a:pt x="698" y="8447"/>
                    <a:pt x="2040" y="11097"/>
                    <a:pt x="3932" y="13347"/>
                  </a:cubicBezTo>
                  <a:cubicBezTo>
                    <a:pt x="6250" y="16147"/>
                    <a:pt x="10216" y="18697"/>
                    <a:pt x="14671" y="17747"/>
                  </a:cubicBezTo>
                  <a:cubicBezTo>
                    <a:pt x="18454" y="16897"/>
                    <a:pt x="19918" y="13047"/>
                    <a:pt x="17721" y="10447"/>
                  </a:cubicBezTo>
                  <a:cubicBezTo>
                    <a:pt x="16440" y="8897"/>
                    <a:pt x="15830" y="7747"/>
                    <a:pt x="15464" y="5897"/>
                  </a:cubicBezTo>
                  <a:cubicBezTo>
                    <a:pt x="13938" y="-903"/>
                    <a:pt x="-1682" y="-2903"/>
                    <a:pt x="149" y="5747"/>
                  </a:cubicBezTo>
                  <a:lnTo>
                    <a:pt x="149" y="5747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FD9BFA87-0715-4322-85A8-B32795F2A62C}"/>
                </a:ext>
              </a:extLst>
            </p:cNvPr>
            <p:cNvSpPr/>
            <p:nvPr/>
          </p:nvSpPr>
          <p:spPr>
            <a:xfrm>
              <a:off x="3165027" y="3045064"/>
              <a:ext cx="62346" cy="6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528" extrusionOk="0">
                  <a:moveTo>
                    <a:pt x="51" y="6511"/>
                  </a:moveTo>
                  <a:cubicBezTo>
                    <a:pt x="453" y="9322"/>
                    <a:pt x="856" y="12059"/>
                    <a:pt x="1325" y="14870"/>
                  </a:cubicBezTo>
                  <a:cubicBezTo>
                    <a:pt x="2063" y="19679"/>
                    <a:pt x="6692" y="21528"/>
                    <a:pt x="10717" y="21528"/>
                  </a:cubicBezTo>
                  <a:cubicBezTo>
                    <a:pt x="13467" y="21528"/>
                    <a:pt x="20913" y="19753"/>
                    <a:pt x="20242" y="15018"/>
                  </a:cubicBezTo>
                  <a:cubicBezTo>
                    <a:pt x="19840" y="12207"/>
                    <a:pt x="19437" y="9470"/>
                    <a:pt x="18968" y="6659"/>
                  </a:cubicBezTo>
                  <a:cubicBezTo>
                    <a:pt x="18230" y="1851"/>
                    <a:pt x="13601" y="2"/>
                    <a:pt x="9576" y="2"/>
                  </a:cubicBezTo>
                  <a:cubicBezTo>
                    <a:pt x="6759" y="-72"/>
                    <a:pt x="-687" y="1703"/>
                    <a:pt x="51" y="6511"/>
                  </a:cubicBezTo>
                  <a:lnTo>
                    <a:pt x="51" y="6511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BB802330-678D-4179-8B08-93EC96CD89A9}"/>
                </a:ext>
              </a:extLst>
            </p:cNvPr>
            <p:cNvSpPr/>
            <p:nvPr/>
          </p:nvSpPr>
          <p:spPr>
            <a:xfrm>
              <a:off x="2958857" y="2852422"/>
              <a:ext cx="44360" cy="6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96" h="17934" extrusionOk="0">
                  <a:moveTo>
                    <a:pt x="2726" y="251"/>
                  </a:moveTo>
                  <a:cubicBezTo>
                    <a:pt x="1111" y="2027"/>
                    <a:pt x="90" y="3689"/>
                    <a:pt x="5" y="5809"/>
                  </a:cubicBezTo>
                  <a:cubicBezTo>
                    <a:pt x="-165" y="9132"/>
                    <a:pt x="3917" y="12455"/>
                    <a:pt x="7148" y="14690"/>
                  </a:cubicBezTo>
                  <a:cubicBezTo>
                    <a:pt x="7914" y="15205"/>
                    <a:pt x="15907" y="19846"/>
                    <a:pt x="16078" y="17039"/>
                  </a:cubicBezTo>
                  <a:cubicBezTo>
                    <a:pt x="16163" y="15492"/>
                    <a:pt x="16588" y="14117"/>
                    <a:pt x="17778" y="12799"/>
                  </a:cubicBezTo>
                  <a:cubicBezTo>
                    <a:pt x="21435" y="8788"/>
                    <a:pt x="4597" y="-1754"/>
                    <a:pt x="2726" y="251"/>
                  </a:cubicBezTo>
                  <a:lnTo>
                    <a:pt x="2726" y="251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95B7B379-C3AA-4D75-884D-33C5A34CCBE4}"/>
                </a:ext>
              </a:extLst>
            </p:cNvPr>
            <p:cNvSpPr/>
            <p:nvPr/>
          </p:nvSpPr>
          <p:spPr>
            <a:xfrm>
              <a:off x="2958859" y="3087871"/>
              <a:ext cx="64378" cy="7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0" h="17860" extrusionOk="0">
                  <a:moveTo>
                    <a:pt x="37" y="6022"/>
                  </a:moveTo>
                  <a:cubicBezTo>
                    <a:pt x="350" y="9050"/>
                    <a:pt x="1665" y="11926"/>
                    <a:pt x="3919" y="14399"/>
                  </a:cubicBezTo>
                  <a:cubicBezTo>
                    <a:pt x="6611" y="17276"/>
                    <a:pt x="11620" y="18891"/>
                    <a:pt x="15815" y="17125"/>
                  </a:cubicBezTo>
                  <a:cubicBezTo>
                    <a:pt x="19696" y="15510"/>
                    <a:pt x="20698" y="11270"/>
                    <a:pt x="18131" y="8444"/>
                  </a:cubicBezTo>
                  <a:cubicBezTo>
                    <a:pt x="17380" y="7637"/>
                    <a:pt x="17255" y="7485"/>
                    <a:pt x="17129" y="6426"/>
                  </a:cubicBezTo>
                  <a:cubicBezTo>
                    <a:pt x="16253" y="-1397"/>
                    <a:pt x="-902" y="-2709"/>
                    <a:pt x="37" y="6022"/>
                  </a:cubicBezTo>
                  <a:lnTo>
                    <a:pt x="37" y="6022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5C5D4520-0168-4048-92E0-86FE30A52B23}"/>
                </a:ext>
              </a:extLst>
            </p:cNvPr>
            <p:cNvSpPr/>
            <p:nvPr/>
          </p:nvSpPr>
          <p:spPr>
            <a:xfrm>
              <a:off x="3144411" y="3259106"/>
              <a:ext cx="61480" cy="3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18790" extrusionOk="0">
                  <a:moveTo>
                    <a:pt x="1091" y="5688"/>
                  </a:moveTo>
                  <a:cubicBezTo>
                    <a:pt x="1228" y="9098"/>
                    <a:pt x="1022" y="12281"/>
                    <a:pt x="131" y="15351"/>
                  </a:cubicBezTo>
                  <a:cubicBezTo>
                    <a:pt x="-1035" y="19330"/>
                    <a:pt x="5959" y="18761"/>
                    <a:pt x="7125" y="18761"/>
                  </a:cubicBezTo>
                  <a:cubicBezTo>
                    <a:pt x="9594" y="18648"/>
                    <a:pt x="12131" y="18193"/>
                    <a:pt x="14531" y="17283"/>
                  </a:cubicBezTo>
                  <a:cubicBezTo>
                    <a:pt x="15628" y="16829"/>
                    <a:pt x="18302" y="16260"/>
                    <a:pt x="18851" y="14441"/>
                  </a:cubicBezTo>
                  <a:cubicBezTo>
                    <a:pt x="20016" y="10576"/>
                    <a:pt x="20565" y="7166"/>
                    <a:pt x="20428" y="2732"/>
                  </a:cubicBezTo>
                  <a:cubicBezTo>
                    <a:pt x="20154" y="-2270"/>
                    <a:pt x="885" y="117"/>
                    <a:pt x="1091" y="5688"/>
                  </a:cubicBezTo>
                  <a:lnTo>
                    <a:pt x="1091" y="5688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774A27FF-0A70-4F8B-89A9-292D7BC16D14}"/>
                </a:ext>
              </a:extLst>
            </p:cNvPr>
            <p:cNvSpPr/>
            <p:nvPr/>
          </p:nvSpPr>
          <p:spPr>
            <a:xfrm>
              <a:off x="2958859" y="3366130"/>
              <a:ext cx="55929" cy="7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3" h="19563" extrusionOk="0">
                  <a:moveTo>
                    <a:pt x="351" y="8724"/>
                  </a:moveTo>
                  <a:cubicBezTo>
                    <a:pt x="1148" y="11703"/>
                    <a:pt x="3178" y="14568"/>
                    <a:pt x="5860" y="16745"/>
                  </a:cubicBezTo>
                  <a:cubicBezTo>
                    <a:pt x="8904" y="19209"/>
                    <a:pt x="14340" y="21042"/>
                    <a:pt x="17819" y="17891"/>
                  </a:cubicBezTo>
                  <a:cubicBezTo>
                    <a:pt x="21081" y="14969"/>
                    <a:pt x="19631" y="9698"/>
                    <a:pt x="16442" y="7119"/>
                  </a:cubicBezTo>
                  <a:cubicBezTo>
                    <a:pt x="14703" y="5687"/>
                    <a:pt x="16732" y="8552"/>
                    <a:pt x="16225" y="6604"/>
                  </a:cubicBezTo>
                  <a:cubicBezTo>
                    <a:pt x="15282" y="3052"/>
                    <a:pt x="9991" y="-558"/>
                    <a:pt x="5280" y="72"/>
                  </a:cubicBezTo>
                  <a:cubicBezTo>
                    <a:pt x="-84" y="817"/>
                    <a:pt x="-519" y="5343"/>
                    <a:pt x="351" y="8724"/>
                  </a:cubicBezTo>
                  <a:lnTo>
                    <a:pt x="351" y="8724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B186CDA3-0BA2-4EF1-83FC-69FEDF5D2D82}"/>
                </a:ext>
              </a:extLst>
            </p:cNvPr>
            <p:cNvSpPr/>
            <p:nvPr/>
          </p:nvSpPr>
          <p:spPr>
            <a:xfrm>
              <a:off x="3268110" y="3408937"/>
              <a:ext cx="41078" cy="7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0" h="18864" extrusionOk="0">
                  <a:moveTo>
                    <a:pt x="891" y="4719"/>
                  </a:moveTo>
                  <a:cubicBezTo>
                    <a:pt x="1384" y="5496"/>
                    <a:pt x="1285" y="6429"/>
                    <a:pt x="990" y="7258"/>
                  </a:cubicBezTo>
                  <a:cubicBezTo>
                    <a:pt x="-194" y="10365"/>
                    <a:pt x="3554" y="13629"/>
                    <a:pt x="7400" y="15856"/>
                  </a:cubicBezTo>
                  <a:cubicBezTo>
                    <a:pt x="8683" y="16581"/>
                    <a:pt x="17757" y="20777"/>
                    <a:pt x="18940" y="17824"/>
                  </a:cubicBezTo>
                  <a:cubicBezTo>
                    <a:pt x="20321" y="14250"/>
                    <a:pt x="19631" y="11142"/>
                    <a:pt x="17362" y="7672"/>
                  </a:cubicBezTo>
                  <a:cubicBezTo>
                    <a:pt x="15389" y="4823"/>
                    <a:pt x="10557" y="1094"/>
                    <a:pt x="4737" y="161"/>
                  </a:cubicBezTo>
                  <a:cubicBezTo>
                    <a:pt x="-1279" y="-823"/>
                    <a:pt x="-293" y="2958"/>
                    <a:pt x="891" y="4719"/>
                  </a:cubicBezTo>
                  <a:lnTo>
                    <a:pt x="891" y="4719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99CF738-1AB7-4B4A-8B7B-CE73E4B25FF8}"/>
                </a:ext>
              </a:extLst>
            </p:cNvPr>
            <p:cNvSpPr/>
            <p:nvPr/>
          </p:nvSpPr>
          <p:spPr>
            <a:xfrm>
              <a:off x="3123794" y="3473152"/>
              <a:ext cx="74477" cy="7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19950" extrusionOk="0">
                  <a:moveTo>
                    <a:pt x="167" y="5163"/>
                  </a:moveTo>
                  <a:cubicBezTo>
                    <a:pt x="1614" y="10042"/>
                    <a:pt x="4026" y="14154"/>
                    <a:pt x="7992" y="17334"/>
                  </a:cubicBezTo>
                  <a:cubicBezTo>
                    <a:pt x="10565" y="19417"/>
                    <a:pt x="14960" y="21226"/>
                    <a:pt x="17908" y="18759"/>
                  </a:cubicBezTo>
                  <a:cubicBezTo>
                    <a:pt x="20695" y="16402"/>
                    <a:pt x="19033" y="12126"/>
                    <a:pt x="16622" y="10207"/>
                  </a:cubicBezTo>
                  <a:cubicBezTo>
                    <a:pt x="15389" y="9220"/>
                    <a:pt x="14638" y="8781"/>
                    <a:pt x="14156" y="7027"/>
                  </a:cubicBezTo>
                  <a:cubicBezTo>
                    <a:pt x="13031" y="3354"/>
                    <a:pt x="10029" y="503"/>
                    <a:pt x="6170" y="65"/>
                  </a:cubicBezTo>
                  <a:cubicBezTo>
                    <a:pt x="3436" y="-374"/>
                    <a:pt x="-905" y="1435"/>
                    <a:pt x="167" y="5163"/>
                  </a:cubicBezTo>
                  <a:lnTo>
                    <a:pt x="167" y="5163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9FE0B78C-2BBB-4D91-A03B-9446B00D0A03}"/>
                </a:ext>
              </a:extLst>
            </p:cNvPr>
            <p:cNvSpPr/>
            <p:nvPr/>
          </p:nvSpPr>
          <p:spPr>
            <a:xfrm>
              <a:off x="3371194" y="3152084"/>
              <a:ext cx="62213" cy="7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14" h="19911" extrusionOk="0">
                  <a:moveTo>
                    <a:pt x="1877" y="9479"/>
                  </a:moveTo>
                  <a:cubicBezTo>
                    <a:pt x="2653" y="10285"/>
                    <a:pt x="3429" y="10919"/>
                    <a:pt x="3752" y="11898"/>
                  </a:cubicBezTo>
                  <a:cubicBezTo>
                    <a:pt x="5046" y="15699"/>
                    <a:pt x="8409" y="19213"/>
                    <a:pt x="13065" y="19847"/>
                  </a:cubicBezTo>
                  <a:cubicBezTo>
                    <a:pt x="16816" y="20365"/>
                    <a:pt x="20502" y="17715"/>
                    <a:pt x="19273" y="14087"/>
                  </a:cubicBezTo>
                  <a:cubicBezTo>
                    <a:pt x="18109" y="10631"/>
                    <a:pt x="16557" y="7405"/>
                    <a:pt x="13906" y="4583"/>
                  </a:cubicBezTo>
                  <a:cubicBezTo>
                    <a:pt x="11383" y="1933"/>
                    <a:pt x="6986" y="-1235"/>
                    <a:pt x="2782" y="493"/>
                  </a:cubicBezTo>
                  <a:cubicBezTo>
                    <a:pt x="-1098" y="2163"/>
                    <a:pt x="-451" y="7059"/>
                    <a:pt x="1877" y="9479"/>
                  </a:cubicBezTo>
                  <a:lnTo>
                    <a:pt x="1877" y="9479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99DF528-D315-43F9-B7B5-4E4E5B6F2758}"/>
                </a:ext>
              </a:extLst>
            </p:cNvPr>
            <p:cNvSpPr/>
            <p:nvPr/>
          </p:nvSpPr>
          <p:spPr>
            <a:xfrm>
              <a:off x="2855773" y="3216297"/>
              <a:ext cx="66993" cy="4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72" h="15802" extrusionOk="0">
                  <a:moveTo>
                    <a:pt x="86" y="7612"/>
                  </a:moveTo>
                  <a:cubicBezTo>
                    <a:pt x="1201" y="9929"/>
                    <a:pt x="2316" y="12314"/>
                    <a:pt x="3432" y="14631"/>
                  </a:cubicBezTo>
                  <a:cubicBezTo>
                    <a:pt x="5369" y="18719"/>
                    <a:pt x="20336" y="11019"/>
                    <a:pt x="18986" y="8157"/>
                  </a:cubicBezTo>
                  <a:cubicBezTo>
                    <a:pt x="17871" y="5841"/>
                    <a:pt x="16756" y="3456"/>
                    <a:pt x="15640" y="1139"/>
                  </a:cubicBezTo>
                  <a:cubicBezTo>
                    <a:pt x="13703" y="-2881"/>
                    <a:pt x="-1264" y="4819"/>
                    <a:pt x="86" y="7612"/>
                  </a:cubicBezTo>
                  <a:lnTo>
                    <a:pt x="86" y="7612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5BAE3EA5-67BD-488C-8DBB-52170E170266}"/>
                </a:ext>
              </a:extLst>
            </p:cNvPr>
            <p:cNvSpPr/>
            <p:nvPr/>
          </p:nvSpPr>
          <p:spPr>
            <a:xfrm>
              <a:off x="2505286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2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2" y="2580"/>
                    <a:pt x="6338" y="3946"/>
                  </a:cubicBezTo>
                  <a:cubicBezTo>
                    <a:pt x="6201" y="3490"/>
                    <a:pt x="6048" y="3254"/>
                    <a:pt x="5888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3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2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3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3" y="9089"/>
                    <a:pt x="18866" y="9089"/>
                  </a:cubicBezTo>
                  <a:cubicBezTo>
                    <a:pt x="18815" y="9089"/>
                    <a:pt x="18764" y="9105"/>
                    <a:pt x="18713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7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30292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3D3C553-A630-438D-BE06-9938F2192E8A}"/>
                </a:ext>
              </a:extLst>
            </p:cNvPr>
            <p:cNvSpPr/>
            <p:nvPr/>
          </p:nvSpPr>
          <p:spPr>
            <a:xfrm>
              <a:off x="2546520" y="4179497"/>
              <a:ext cx="1234541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7" y="19249"/>
                  </a:lnTo>
                  <a:lnTo>
                    <a:pt x="19558" y="21600"/>
                  </a:lnTo>
                  <a:lnTo>
                    <a:pt x="2045" y="21600"/>
                  </a:lnTo>
                  <a:lnTo>
                    <a:pt x="1923" y="19249"/>
                  </a:lnTo>
                  <a:lnTo>
                    <a:pt x="159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2700" b="1" dirty="0"/>
                <a:t>01</a:t>
              </a:r>
              <a:endParaRPr sz="2700" b="1" dirty="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ADABB92-C7EA-4202-A784-0857E6A31374}"/>
                </a:ext>
              </a:extLst>
            </p:cNvPr>
            <p:cNvSpPr/>
            <p:nvPr/>
          </p:nvSpPr>
          <p:spPr>
            <a:xfrm>
              <a:off x="2464054" y="3879835"/>
              <a:ext cx="1398236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5" y="21600"/>
                  </a:lnTo>
                  <a:lnTo>
                    <a:pt x="548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3616E9B-7667-4D80-A09F-25F3379AEFAF}"/>
              </a:ext>
            </a:extLst>
          </p:cNvPr>
          <p:cNvGrpSpPr/>
          <p:nvPr/>
        </p:nvGrpSpPr>
        <p:grpSpPr>
          <a:xfrm>
            <a:off x="286700" y="4459697"/>
            <a:ext cx="1962807" cy="1521613"/>
            <a:chOff x="332936" y="2473878"/>
            <a:chExt cx="2937088" cy="2028816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53516E9-7A34-4A79-A10D-5098C1F1A2A6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7D415A6-C26A-442E-8FA7-4B58E52EF14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75BB056-9390-4C37-8AD6-0D7E9C8C8E9A}"/>
              </a:ext>
            </a:extLst>
          </p:cNvPr>
          <p:cNvGrpSpPr/>
          <p:nvPr/>
        </p:nvGrpSpPr>
        <p:grpSpPr>
          <a:xfrm>
            <a:off x="5043636" y="1882431"/>
            <a:ext cx="1278085" cy="2391055"/>
            <a:chOff x="6628659" y="2167482"/>
            <a:chExt cx="1398237" cy="261583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71FA23A-7BB9-4F56-ACA2-46B2884BC493}"/>
                </a:ext>
              </a:extLst>
            </p:cNvPr>
            <p:cNvSpPr/>
            <p:nvPr/>
          </p:nvSpPr>
          <p:spPr>
            <a:xfrm>
              <a:off x="7020381" y="2531356"/>
              <a:ext cx="337945" cy="163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55" extrusionOk="0">
                  <a:moveTo>
                    <a:pt x="19527" y="21555"/>
                  </a:moveTo>
                  <a:cubicBezTo>
                    <a:pt x="18496" y="21555"/>
                    <a:pt x="17660" y="21375"/>
                    <a:pt x="17660" y="21152"/>
                  </a:cubicBezTo>
                  <a:lnTo>
                    <a:pt x="17660" y="5901"/>
                  </a:lnTo>
                  <a:cubicBezTo>
                    <a:pt x="17660" y="4365"/>
                    <a:pt x="5353" y="1626"/>
                    <a:pt x="615" y="702"/>
                  </a:cubicBezTo>
                  <a:cubicBezTo>
                    <a:pt x="-155" y="552"/>
                    <a:pt x="-207" y="299"/>
                    <a:pt x="485" y="133"/>
                  </a:cubicBezTo>
                  <a:cubicBezTo>
                    <a:pt x="1176" y="-34"/>
                    <a:pt x="2351" y="-45"/>
                    <a:pt x="3121" y="104"/>
                  </a:cubicBezTo>
                  <a:cubicBezTo>
                    <a:pt x="4987" y="471"/>
                    <a:pt x="21393" y="3734"/>
                    <a:pt x="21393" y="5904"/>
                  </a:cubicBezTo>
                  <a:lnTo>
                    <a:pt x="21393" y="21155"/>
                  </a:lnTo>
                  <a:cubicBezTo>
                    <a:pt x="21393" y="21375"/>
                    <a:pt x="20558" y="21555"/>
                    <a:pt x="19527" y="2155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EAD6977-FB84-40B7-BAC6-51A196897EA1}"/>
                </a:ext>
              </a:extLst>
            </p:cNvPr>
            <p:cNvSpPr/>
            <p:nvPr/>
          </p:nvSpPr>
          <p:spPr>
            <a:xfrm>
              <a:off x="7309016" y="2231695"/>
              <a:ext cx="351409" cy="77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88" extrusionOk="0">
                  <a:moveTo>
                    <a:pt x="1793" y="21488"/>
                  </a:moveTo>
                  <a:cubicBezTo>
                    <a:pt x="1743" y="21488"/>
                    <a:pt x="1680" y="21488"/>
                    <a:pt x="1631" y="21482"/>
                  </a:cubicBezTo>
                  <a:cubicBezTo>
                    <a:pt x="644" y="21440"/>
                    <a:pt x="-80" y="21023"/>
                    <a:pt x="7" y="20558"/>
                  </a:cubicBezTo>
                  <a:cubicBezTo>
                    <a:pt x="82" y="20158"/>
                    <a:pt x="2018" y="10661"/>
                    <a:pt x="18062" y="347"/>
                  </a:cubicBezTo>
                  <a:cubicBezTo>
                    <a:pt x="18648" y="-35"/>
                    <a:pt x="19772" y="-112"/>
                    <a:pt x="20559" y="168"/>
                  </a:cubicBezTo>
                  <a:cubicBezTo>
                    <a:pt x="21345" y="448"/>
                    <a:pt x="21520" y="985"/>
                    <a:pt x="20933" y="1361"/>
                  </a:cubicBezTo>
                  <a:cubicBezTo>
                    <a:pt x="5539" y="11263"/>
                    <a:pt x="3591" y="20612"/>
                    <a:pt x="3578" y="20707"/>
                  </a:cubicBezTo>
                  <a:cubicBezTo>
                    <a:pt x="3478" y="21154"/>
                    <a:pt x="2704" y="21488"/>
                    <a:pt x="1793" y="21488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D71B967-340C-497C-A0F7-7514AE13E816}"/>
                </a:ext>
              </a:extLst>
            </p:cNvPr>
            <p:cNvSpPr/>
            <p:nvPr/>
          </p:nvSpPr>
          <p:spPr>
            <a:xfrm>
              <a:off x="7309017" y="3002255"/>
              <a:ext cx="295042" cy="37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06" extrusionOk="0">
                  <a:moveTo>
                    <a:pt x="1736" y="21406"/>
                  </a:moveTo>
                  <a:cubicBezTo>
                    <a:pt x="1677" y="21406"/>
                    <a:pt x="1602" y="21406"/>
                    <a:pt x="1543" y="21394"/>
                  </a:cubicBezTo>
                  <a:cubicBezTo>
                    <a:pt x="592" y="21308"/>
                    <a:pt x="-106" y="20596"/>
                    <a:pt x="13" y="19810"/>
                  </a:cubicBezTo>
                  <a:cubicBezTo>
                    <a:pt x="57" y="19429"/>
                    <a:pt x="1454" y="10428"/>
                    <a:pt x="18508" y="273"/>
                  </a:cubicBezTo>
                  <a:cubicBezTo>
                    <a:pt x="19280" y="-194"/>
                    <a:pt x="20380" y="-47"/>
                    <a:pt x="20929" y="604"/>
                  </a:cubicBezTo>
                  <a:cubicBezTo>
                    <a:pt x="21494" y="1243"/>
                    <a:pt x="21316" y="2151"/>
                    <a:pt x="20528" y="2606"/>
                  </a:cubicBezTo>
                  <a:cubicBezTo>
                    <a:pt x="4722" y="12024"/>
                    <a:pt x="3474" y="20055"/>
                    <a:pt x="3459" y="20129"/>
                  </a:cubicBezTo>
                  <a:cubicBezTo>
                    <a:pt x="3355" y="20866"/>
                    <a:pt x="2613" y="21406"/>
                    <a:pt x="1736" y="21406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15CDE6C-2A36-4842-92B1-07B4342C55B5}"/>
                </a:ext>
              </a:extLst>
            </p:cNvPr>
            <p:cNvSpPr/>
            <p:nvPr/>
          </p:nvSpPr>
          <p:spPr>
            <a:xfrm>
              <a:off x="7123466" y="3408937"/>
              <a:ext cx="232568" cy="24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25" extrusionOk="0">
                  <a:moveTo>
                    <a:pt x="18904" y="21325"/>
                  </a:moveTo>
                  <a:cubicBezTo>
                    <a:pt x="17912" y="21325"/>
                    <a:pt x="17015" y="20650"/>
                    <a:pt x="16772" y="19638"/>
                  </a:cubicBezTo>
                  <a:cubicBezTo>
                    <a:pt x="14172" y="8819"/>
                    <a:pt x="1605" y="4337"/>
                    <a:pt x="1474" y="4281"/>
                  </a:cubicBezTo>
                  <a:cubicBezTo>
                    <a:pt x="333" y="3888"/>
                    <a:pt x="-284" y="2631"/>
                    <a:pt x="127" y="1488"/>
                  </a:cubicBezTo>
                  <a:cubicBezTo>
                    <a:pt x="520" y="344"/>
                    <a:pt x="1754" y="-275"/>
                    <a:pt x="2914" y="119"/>
                  </a:cubicBezTo>
                  <a:cubicBezTo>
                    <a:pt x="3531" y="325"/>
                    <a:pt x="17875" y="5387"/>
                    <a:pt x="21035" y="18588"/>
                  </a:cubicBezTo>
                  <a:cubicBezTo>
                    <a:pt x="21316" y="19769"/>
                    <a:pt x="20587" y="20950"/>
                    <a:pt x="19427" y="21231"/>
                  </a:cubicBezTo>
                  <a:cubicBezTo>
                    <a:pt x="19240" y="21306"/>
                    <a:pt x="19072" y="21325"/>
                    <a:pt x="18904" y="2132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B16637D7-302A-47DA-87B0-0CFADCD97E6C}"/>
                </a:ext>
              </a:extLst>
            </p:cNvPr>
            <p:cNvSpPr/>
            <p:nvPr/>
          </p:nvSpPr>
          <p:spPr>
            <a:xfrm>
              <a:off x="7412102" y="2531356"/>
              <a:ext cx="295027" cy="19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54" extrusionOk="0">
                  <a:moveTo>
                    <a:pt x="13585" y="15572"/>
                  </a:moveTo>
                  <a:cubicBezTo>
                    <a:pt x="7623" y="19477"/>
                    <a:pt x="0" y="15746"/>
                    <a:pt x="0" y="15746"/>
                  </a:cubicBezTo>
                  <a:cubicBezTo>
                    <a:pt x="0" y="15746"/>
                    <a:pt x="2053" y="5686"/>
                    <a:pt x="8015" y="1782"/>
                  </a:cubicBezTo>
                  <a:cubicBezTo>
                    <a:pt x="13977" y="-2123"/>
                    <a:pt x="21600" y="1608"/>
                    <a:pt x="21600" y="1608"/>
                  </a:cubicBezTo>
                  <a:cubicBezTo>
                    <a:pt x="21600" y="1608"/>
                    <a:pt x="19547" y="11668"/>
                    <a:pt x="13585" y="15572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9190588-7AE0-45CF-9DB1-44B5D3B94CE5}"/>
                </a:ext>
              </a:extLst>
            </p:cNvPr>
            <p:cNvSpPr/>
            <p:nvPr/>
          </p:nvSpPr>
          <p:spPr>
            <a:xfrm>
              <a:off x="7515186" y="2360120"/>
              <a:ext cx="244722" cy="16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55" extrusionOk="0">
                  <a:moveTo>
                    <a:pt x="13575" y="15580"/>
                  </a:moveTo>
                  <a:cubicBezTo>
                    <a:pt x="7606" y="19478"/>
                    <a:pt x="0" y="15743"/>
                    <a:pt x="0" y="15743"/>
                  </a:cubicBezTo>
                  <a:cubicBezTo>
                    <a:pt x="0" y="15743"/>
                    <a:pt x="2056" y="5673"/>
                    <a:pt x="8025" y="1776"/>
                  </a:cubicBezTo>
                  <a:cubicBezTo>
                    <a:pt x="13994" y="-2122"/>
                    <a:pt x="21600" y="1613"/>
                    <a:pt x="21600" y="1613"/>
                  </a:cubicBezTo>
                  <a:cubicBezTo>
                    <a:pt x="21600" y="1613"/>
                    <a:pt x="19544" y="11659"/>
                    <a:pt x="13575" y="1558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5579B91-B32B-44A4-BF38-EFF3AA813523}"/>
                </a:ext>
              </a:extLst>
            </p:cNvPr>
            <p:cNvSpPr/>
            <p:nvPr/>
          </p:nvSpPr>
          <p:spPr>
            <a:xfrm>
              <a:off x="7164698" y="2402931"/>
              <a:ext cx="143294" cy="27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41" h="21600" extrusionOk="0">
                  <a:moveTo>
                    <a:pt x="16955" y="12413"/>
                  </a:moveTo>
                  <a:cubicBezTo>
                    <a:pt x="14290" y="18374"/>
                    <a:pt x="3985" y="21600"/>
                    <a:pt x="3985" y="21600"/>
                  </a:cubicBezTo>
                  <a:cubicBezTo>
                    <a:pt x="3985" y="21600"/>
                    <a:pt x="-1980" y="15149"/>
                    <a:pt x="685" y="9187"/>
                  </a:cubicBezTo>
                  <a:cubicBezTo>
                    <a:pt x="3350" y="3226"/>
                    <a:pt x="13655" y="0"/>
                    <a:pt x="13655" y="0"/>
                  </a:cubicBezTo>
                  <a:cubicBezTo>
                    <a:pt x="13655" y="0"/>
                    <a:pt x="19620" y="6451"/>
                    <a:pt x="16955" y="12413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84CECEA3-61C7-4439-BB44-6A93C78D152A}"/>
                </a:ext>
              </a:extLst>
            </p:cNvPr>
            <p:cNvSpPr/>
            <p:nvPr/>
          </p:nvSpPr>
          <p:spPr>
            <a:xfrm>
              <a:off x="7370868" y="3152086"/>
              <a:ext cx="327808" cy="17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05" extrusionOk="0">
                  <a:moveTo>
                    <a:pt x="9944" y="18588"/>
                  </a:moveTo>
                  <a:cubicBezTo>
                    <a:pt x="3980" y="16972"/>
                    <a:pt x="0" y="6495"/>
                    <a:pt x="0" y="6495"/>
                  </a:cubicBezTo>
                  <a:cubicBezTo>
                    <a:pt x="0" y="6495"/>
                    <a:pt x="5692" y="-1397"/>
                    <a:pt x="11656" y="218"/>
                  </a:cubicBezTo>
                  <a:cubicBezTo>
                    <a:pt x="17620" y="1834"/>
                    <a:pt x="21600" y="12311"/>
                    <a:pt x="21600" y="12311"/>
                  </a:cubicBezTo>
                  <a:cubicBezTo>
                    <a:pt x="21600" y="12311"/>
                    <a:pt x="15908" y="20203"/>
                    <a:pt x="9944" y="1858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87DF7BF-7856-48D5-B9EC-8F5CEBA2A358}"/>
                </a:ext>
              </a:extLst>
            </p:cNvPr>
            <p:cNvSpPr/>
            <p:nvPr/>
          </p:nvSpPr>
          <p:spPr>
            <a:xfrm>
              <a:off x="7370866" y="2167482"/>
              <a:ext cx="167315" cy="34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4" h="21600" extrusionOk="0">
                  <a:moveTo>
                    <a:pt x="19320" y="10185"/>
                  </a:moveTo>
                  <a:cubicBezTo>
                    <a:pt x="20517" y="16156"/>
                    <a:pt x="11896" y="21600"/>
                    <a:pt x="11896" y="21600"/>
                  </a:cubicBezTo>
                  <a:cubicBezTo>
                    <a:pt x="11896" y="21600"/>
                    <a:pt x="1336" y="17385"/>
                    <a:pt x="114" y="11415"/>
                  </a:cubicBezTo>
                  <a:cubicBezTo>
                    <a:pt x="-1083" y="5444"/>
                    <a:pt x="7538" y="0"/>
                    <a:pt x="7538" y="0"/>
                  </a:cubicBezTo>
                  <a:cubicBezTo>
                    <a:pt x="7538" y="0"/>
                    <a:pt x="18098" y="4228"/>
                    <a:pt x="19320" y="1018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7708CD8-A599-4623-BF62-ED6FA30D08FE}"/>
                </a:ext>
              </a:extLst>
            </p:cNvPr>
            <p:cNvSpPr/>
            <p:nvPr/>
          </p:nvSpPr>
          <p:spPr>
            <a:xfrm>
              <a:off x="7164699" y="2873827"/>
              <a:ext cx="161488" cy="24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05" h="21600" extrusionOk="0">
                  <a:moveTo>
                    <a:pt x="15332" y="7579"/>
                  </a:moveTo>
                  <a:cubicBezTo>
                    <a:pt x="19603" y="13537"/>
                    <a:pt x="16546" y="21600"/>
                    <a:pt x="16546" y="21600"/>
                  </a:cubicBezTo>
                  <a:cubicBezTo>
                    <a:pt x="16546" y="21600"/>
                    <a:pt x="6544" y="19980"/>
                    <a:pt x="2274" y="14021"/>
                  </a:cubicBezTo>
                  <a:cubicBezTo>
                    <a:pt x="-1997" y="8063"/>
                    <a:pt x="1060" y="0"/>
                    <a:pt x="1060" y="0"/>
                  </a:cubicBezTo>
                  <a:cubicBezTo>
                    <a:pt x="1060" y="0"/>
                    <a:pt x="11062" y="1620"/>
                    <a:pt x="15332" y="7579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F4D01BA-A4CC-4A0A-B0CA-CA276FA16004}"/>
                </a:ext>
              </a:extLst>
            </p:cNvPr>
            <p:cNvSpPr/>
            <p:nvPr/>
          </p:nvSpPr>
          <p:spPr>
            <a:xfrm>
              <a:off x="7082230" y="3494555"/>
              <a:ext cx="206378" cy="10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0" extrusionOk="0">
                  <a:moveTo>
                    <a:pt x="10466" y="35"/>
                  </a:moveTo>
                  <a:cubicBezTo>
                    <a:pt x="16421" y="-650"/>
                    <a:pt x="21600" y="8941"/>
                    <a:pt x="21600" y="8941"/>
                  </a:cubicBezTo>
                  <a:cubicBezTo>
                    <a:pt x="21600" y="8941"/>
                    <a:pt x="17090" y="19580"/>
                    <a:pt x="11134" y="20265"/>
                  </a:cubicBezTo>
                  <a:cubicBezTo>
                    <a:pt x="5179" y="20950"/>
                    <a:pt x="0" y="11359"/>
                    <a:pt x="0" y="11359"/>
                  </a:cubicBezTo>
                  <a:cubicBezTo>
                    <a:pt x="0" y="11359"/>
                    <a:pt x="4510" y="720"/>
                    <a:pt x="10466" y="3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9A0DABF-CDA8-401D-9C6B-AA507AA37BF1}"/>
                </a:ext>
              </a:extLst>
            </p:cNvPr>
            <p:cNvSpPr/>
            <p:nvPr/>
          </p:nvSpPr>
          <p:spPr>
            <a:xfrm>
              <a:off x="6917295" y="2659782"/>
              <a:ext cx="322449" cy="17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84" extrusionOk="0">
                  <a:moveTo>
                    <a:pt x="12112" y="476"/>
                  </a:moveTo>
                  <a:cubicBezTo>
                    <a:pt x="18078" y="2760"/>
                    <a:pt x="21600" y="13114"/>
                    <a:pt x="21600" y="13114"/>
                  </a:cubicBezTo>
                  <a:cubicBezTo>
                    <a:pt x="21600" y="13114"/>
                    <a:pt x="15454" y="19792"/>
                    <a:pt x="9488" y="17508"/>
                  </a:cubicBezTo>
                  <a:cubicBezTo>
                    <a:pt x="3522" y="15224"/>
                    <a:pt x="0" y="4870"/>
                    <a:pt x="0" y="4870"/>
                  </a:cubicBezTo>
                  <a:cubicBezTo>
                    <a:pt x="0" y="4870"/>
                    <a:pt x="6146" y="-1808"/>
                    <a:pt x="12112" y="47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49BFCC6B-3593-4567-95E8-8CBA80EA6FB0}"/>
                </a:ext>
              </a:extLst>
            </p:cNvPr>
            <p:cNvSpPr/>
            <p:nvPr/>
          </p:nvSpPr>
          <p:spPr>
            <a:xfrm>
              <a:off x="7391483" y="2895231"/>
              <a:ext cx="122693" cy="24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00" h="21600" extrusionOk="0">
                  <a:moveTo>
                    <a:pt x="18938" y="11531"/>
                  </a:moveTo>
                  <a:cubicBezTo>
                    <a:pt x="17558" y="17491"/>
                    <a:pt x="7031" y="21600"/>
                    <a:pt x="7031" y="21600"/>
                  </a:cubicBezTo>
                  <a:cubicBezTo>
                    <a:pt x="7031" y="21600"/>
                    <a:pt x="-1250" y="16047"/>
                    <a:pt x="162" y="10069"/>
                  </a:cubicBezTo>
                  <a:cubicBezTo>
                    <a:pt x="1542" y="4109"/>
                    <a:pt x="12069" y="0"/>
                    <a:pt x="12069" y="0"/>
                  </a:cubicBezTo>
                  <a:cubicBezTo>
                    <a:pt x="12069" y="0"/>
                    <a:pt x="20350" y="5571"/>
                    <a:pt x="18938" y="1153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3FA15545-70D5-4746-BE70-6001419CC4CF}"/>
                </a:ext>
              </a:extLst>
            </p:cNvPr>
            <p:cNvSpPr/>
            <p:nvPr/>
          </p:nvSpPr>
          <p:spPr>
            <a:xfrm>
              <a:off x="7205931" y="3280511"/>
              <a:ext cx="104945" cy="21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72" h="21600" extrusionOk="0">
                  <a:moveTo>
                    <a:pt x="18298" y="9826"/>
                  </a:moveTo>
                  <a:cubicBezTo>
                    <a:pt x="20086" y="15779"/>
                    <a:pt x="12533" y="21600"/>
                    <a:pt x="12533" y="21600"/>
                  </a:cubicBezTo>
                  <a:cubicBezTo>
                    <a:pt x="12533" y="21600"/>
                    <a:pt x="2062" y="17748"/>
                    <a:pt x="274" y="11774"/>
                  </a:cubicBezTo>
                  <a:cubicBezTo>
                    <a:pt x="-1514" y="5821"/>
                    <a:pt x="6039" y="0"/>
                    <a:pt x="6039" y="0"/>
                  </a:cubicBezTo>
                  <a:cubicBezTo>
                    <a:pt x="6039" y="0"/>
                    <a:pt x="16510" y="3874"/>
                    <a:pt x="18298" y="982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F126A1C5-3DC9-4B4D-A9FF-4B4E808608C9}"/>
                </a:ext>
              </a:extLst>
            </p:cNvPr>
            <p:cNvSpPr/>
            <p:nvPr/>
          </p:nvSpPr>
          <p:spPr>
            <a:xfrm>
              <a:off x="6669895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2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2" y="2580"/>
                    <a:pt x="6337" y="3946"/>
                  </a:cubicBezTo>
                  <a:cubicBezTo>
                    <a:pt x="6201" y="3490"/>
                    <a:pt x="6048" y="3254"/>
                    <a:pt x="5887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2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3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2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3" y="9089"/>
                    <a:pt x="18866" y="9089"/>
                  </a:cubicBezTo>
                  <a:cubicBezTo>
                    <a:pt x="18815" y="9089"/>
                    <a:pt x="18764" y="9105"/>
                    <a:pt x="18712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7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30292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2A3EE967-34D7-4554-9F65-666E6A275FA7}"/>
                </a:ext>
              </a:extLst>
            </p:cNvPr>
            <p:cNvSpPr/>
            <p:nvPr/>
          </p:nvSpPr>
          <p:spPr>
            <a:xfrm>
              <a:off x="6711128" y="4179497"/>
              <a:ext cx="1234746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8" y="19249"/>
                  </a:lnTo>
                  <a:lnTo>
                    <a:pt x="19555" y="21600"/>
                  </a:lnTo>
                  <a:lnTo>
                    <a:pt x="2045" y="21600"/>
                  </a:lnTo>
                  <a:lnTo>
                    <a:pt x="1926" y="19249"/>
                  </a:lnTo>
                  <a:lnTo>
                    <a:pt x="162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2700" b="1" dirty="0"/>
                <a:t>03</a:t>
              </a:r>
              <a:endParaRPr sz="2700" b="1" dirty="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3A189829-7E53-4F97-8046-4623841BBCEB}"/>
                </a:ext>
              </a:extLst>
            </p:cNvPr>
            <p:cNvSpPr/>
            <p:nvPr/>
          </p:nvSpPr>
          <p:spPr>
            <a:xfrm>
              <a:off x="6628659" y="3879835"/>
              <a:ext cx="1398237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5" y="21600"/>
                  </a:lnTo>
                  <a:lnTo>
                    <a:pt x="545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3CF3D77-6C57-4C8C-840E-E549E7B228F7}"/>
              </a:ext>
            </a:extLst>
          </p:cNvPr>
          <p:cNvGrpSpPr/>
          <p:nvPr/>
        </p:nvGrpSpPr>
        <p:grpSpPr>
          <a:xfrm>
            <a:off x="4701275" y="4459697"/>
            <a:ext cx="1962807" cy="1521613"/>
            <a:chOff x="332936" y="2473878"/>
            <a:chExt cx="2937088" cy="2028816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0092282-7CF2-49DE-86E1-32535BDBDBC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7AE596D-26F1-4FDA-B324-A79D6821AF7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BEF8949-6672-416A-A9D3-060FC7997D87}"/>
              </a:ext>
            </a:extLst>
          </p:cNvPr>
          <p:cNvGrpSpPr/>
          <p:nvPr/>
        </p:nvGrpSpPr>
        <p:grpSpPr>
          <a:xfrm>
            <a:off x="2836254" y="2958512"/>
            <a:ext cx="1278275" cy="1314974"/>
            <a:chOff x="4546356" y="3344724"/>
            <a:chExt cx="1398445" cy="143859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4CC45A8-F3B3-401E-8243-CBC9BE928631}"/>
                </a:ext>
              </a:extLst>
            </p:cNvPr>
            <p:cNvSpPr/>
            <p:nvPr/>
          </p:nvSpPr>
          <p:spPr>
            <a:xfrm>
              <a:off x="5226714" y="3344724"/>
              <a:ext cx="140896" cy="26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31" h="21600" extrusionOk="0">
                  <a:moveTo>
                    <a:pt x="16752" y="12519"/>
                  </a:moveTo>
                  <a:cubicBezTo>
                    <a:pt x="13956" y="18475"/>
                    <a:pt x="3695" y="21600"/>
                    <a:pt x="3695" y="21600"/>
                  </a:cubicBezTo>
                  <a:cubicBezTo>
                    <a:pt x="3695" y="21600"/>
                    <a:pt x="-2026" y="15054"/>
                    <a:pt x="770" y="9081"/>
                  </a:cubicBezTo>
                  <a:cubicBezTo>
                    <a:pt x="3566" y="3125"/>
                    <a:pt x="13828" y="0"/>
                    <a:pt x="13828" y="0"/>
                  </a:cubicBezTo>
                  <a:cubicBezTo>
                    <a:pt x="13828" y="0"/>
                    <a:pt x="19574" y="6563"/>
                    <a:pt x="16752" y="12519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CA11ECE-26C9-42A0-A09C-97F562308938}"/>
                </a:ext>
              </a:extLst>
            </p:cNvPr>
            <p:cNvSpPr/>
            <p:nvPr/>
          </p:nvSpPr>
          <p:spPr>
            <a:xfrm>
              <a:off x="4979310" y="3473151"/>
              <a:ext cx="258949" cy="14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733" extrusionOk="0">
                  <a:moveTo>
                    <a:pt x="12331" y="624"/>
                  </a:moveTo>
                  <a:cubicBezTo>
                    <a:pt x="18298" y="3190"/>
                    <a:pt x="21600" y="13505"/>
                    <a:pt x="21600" y="13505"/>
                  </a:cubicBezTo>
                  <a:cubicBezTo>
                    <a:pt x="21600" y="13505"/>
                    <a:pt x="15237" y="19658"/>
                    <a:pt x="9269" y="17118"/>
                  </a:cubicBezTo>
                  <a:cubicBezTo>
                    <a:pt x="3302" y="14553"/>
                    <a:pt x="0" y="4237"/>
                    <a:pt x="0" y="4237"/>
                  </a:cubicBezTo>
                  <a:cubicBezTo>
                    <a:pt x="0" y="4237"/>
                    <a:pt x="6363" y="-1942"/>
                    <a:pt x="12331" y="624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221DC61-9263-47F9-BEE6-DE04A03624DB}"/>
                </a:ext>
              </a:extLst>
            </p:cNvPr>
            <p:cNvSpPr/>
            <p:nvPr/>
          </p:nvSpPr>
          <p:spPr>
            <a:xfrm>
              <a:off x="5123630" y="3430342"/>
              <a:ext cx="135747" cy="77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37" extrusionOk="0">
                  <a:moveTo>
                    <a:pt x="17905" y="21537"/>
                  </a:moveTo>
                  <a:cubicBezTo>
                    <a:pt x="16067" y="21537"/>
                    <a:pt x="14552" y="21256"/>
                    <a:pt x="14552" y="20915"/>
                  </a:cubicBezTo>
                  <a:lnTo>
                    <a:pt x="14552" y="5551"/>
                  </a:lnTo>
                  <a:cubicBezTo>
                    <a:pt x="14552" y="4055"/>
                    <a:pt x="4719" y="1792"/>
                    <a:pt x="915" y="1050"/>
                  </a:cubicBezTo>
                  <a:cubicBezTo>
                    <a:pt x="-342" y="799"/>
                    <a:pt x="-310" y="404"/>
                    <a:pt x="1044" y="170"/>
                  </a:cubicBezTo>
                  <a:cubicBezTo>
                    <a:pt x="2398" y="-63"/>
                    <a:pt x="4526" y="-57"/>
                    <a:pt x="5783" y="194"/>
                  </a:cubicBezTo>
                  <a:cubicBezTo>
                    <a:pt x="7363" y="506"/>
                    <a:pt x="21226" y="3295"/>
                    <a:pt x="21226" y="5551"/>
                  </a:cubicBezTo>
                  <a:lnTo>
                    <a:pt x="21226" y="20915"/>
                  </a:lnTo>
                  <a:cubicBezTo>
                    <a:pt x="21258" y="21256"/>
                    <a:pt x="19775" y="21537"/>
                    <a:pt x="17905" y="21537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106315C-68E3-450B-AEB9-6C3E7876CADB}"/>
                </a:ext>
              </a:extLst>
            </p:cNvPr>
            <p:cNvSpPr/>
            <p:nvPr/>
          </p:nvSpPr>
          <p:spPr>
            <a:xfrm>
              <a:off x="5226712" y="3515959"/>
              <a:ext cx="141316" cy="13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125" extrusionOk="0">
                  <a:moveTo>
                    <a:pt x="3132" y="21125"/>
                  </a:moveTo>
                  <a:cubicBezTo>
                    <a:pt x="2435" y="21125"/>
                    <a:pt x="1739" y="20861"/>
                    <a:pt x="1163" y="20366"/>
                  </a:cubicBezTo>
                  <a:cubicBezTo>
                    <a:pt x="-200" y="19179"/>
                    <a:pt x="-382" y="17003"/>
                    <a:pt x="709" y="15552"/>
                  </a:cubicBezTo>
                  <a:cubicBezTo>
                    <a:pt x="1042" y="15090"/>
                    <a:pt x="9070" y="4373"/>
                    <a:pt x="16159" y="382"/>
                  </a:cubicBezTo>
                  <a:cubicBezTo>
                    <a:pt x="17704" y="-475"/>
                    <a:pt x="19612" y="152"/>
                    <a:pt x="20400" y="1833"/>
                  </a:cubicBezTo>
                  <a:cubicBezTo>
                    <a:pt x="21218" y="3515"/>
                    <a:pt x="20612" y="5593"/>
                    <a:pt x="19067" y="6450"/>
                  </a:cubicBezTo>
                  <a:cubicBezTo>
                    <a:pt x="13160" y="9781"/>
                    <a:pt x="5677" y="19773"/>
                    <a:pt x="5616" y="19872"/>
                  </a:cubicBezTo>
                  <a:cubicBezTo>
                    <a:pt x="4950" y="20663"/>
                    <a:pt x="4041" y="21125"/>
                    <a:pt x="3132" y="2112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F40FA5B-833B-442B-A24E-8217144424EC}"/>
                </a:ext>
              </a:extLst>
            </p:cNvPr>
            <p:cNvSpPr/>
            <p:nvPr/>
          </p:nvSpPr>
          <p:spPr>
            <a:xfrm>
              <a:off x="5288563" y="3537365"/>
              <a:ext cx="265548" cy="14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16" extrusionOk="0">
                  <a:moveTo>
                    <a:pt x="9945" y="18597"/>
                  </a:moveTo>
                  <a:cubicBezTo>
                    <a:pt x="3975" y="17003"/>
                    <a:pt x="0" y="6502"/>
                    <a:pt x="0" y="6502"/>
                  </a:cubicBezTo>
                  <a:cubicBezTo>
                    <a:pt x="0" y="6502"/>
                    <a:pt x="5702" y="-1381"/>
                    <a:pt x="11655" y="213"/>
                  </a:cubicBezTo>
                  <a:cubicBezTo>
                    <a:pt x="17609" y="1806"/>
                    <a:pt x="21600" y="12308"/>
                    <a:pt x="21600" y="12308"/>
                  </a:cubicBezTo>
                  <a:cubicBezTo>
                    <a:pt x="21600" y="12308"/>
                    <a:pt x="15915" y="20219"/>
                    <a:pt x="9945" y="18597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BEE703C-E6A9-4D36-B08E-78D2852F2541}"/>
                </a:ext>
              </a:extLst>
            </p:cNvPr>
            <p:cNvSpPr/>
            <p:nvPr/>
          </p:nvSpPr>
          <p:spPr>
            <a:xfrm>
              <a:off x="4587591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3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3" y="2580"/>
                    <a:pt x="6338" y="3946"/>
                  </a:cubicBezTo>
                  <a:cubicBezTo>
                    <a:pt x="6201" y="3490"/>
                    <a:pt x="6048" y="3254"/>
                    <a:pt x="5888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3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3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2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2" y="9089"/>
                    <a:pt x="18866" y="9089"/>
                  </a:cubicBezTo>
                  <a:cubicBezTo>
                    <a:pt x="18815" y="9089"/>
                    <a:pt x="18764" y="9105"/>
                    <a:pt x="18712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3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30292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4F5B360E-B942-4DB0-93CD-633C5EEB6F58}"/>
                </a:ext>
              </a:extLst>
            </p:cNvPr>
            <p:cNvSpPr/>
            <p:nvPr/>
          </p:nvSpPr>
          <p:spPr>
            <a:xfrm>
              <a:off x="4628823" y="4179497"/>
              <a:ext cx="1234746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4" y="19249"/>
                  </a:lnTo>
                  <a:lnTo>
                    <a:pt x="19555" y="21600"/>
                  </a:lnTo>
                  <a:lnTo>
                    <a:pt x="2045" y="21600"/>
                  </a:lnTo>
                  <a:lnTo>
                    <a:pt x="1926" y="19249"/>
                  </a:lnTo>
                  <a:lnTo>
                    <a:pt x="159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2700" b="1" dirty="0"/>
                <a:t>02</a:t>
              </a:r>
              <a:endParaRPr sz="2700" b="1" dirty="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6318B214-3FDA-41D6-BC50-4A71F7B502A8}"/>
                </a:ext>
              </a:extLst>
            </p:cNvPr>
            <p:cNvSpPr/>
            <p:nvPr/>
          </p:nvSpPr>
          <p:spPr>
            <a:xfrm>
              <a:off x="4546356" y="3879835"/>
              <a:ext cx="1398445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2" y="21600"/>
                  </a:lnTo>
                  <a:lnTo>
                    <a:pt x="548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3EB6D1B-5AAD-4FF3-9057-E4BC38F02D38}"/>
              </a:ext>
            </a:extLst>
          </p:cNvPr>
          <p:cNvGrpSpPr/>
          <p:nvPr/>
        </p:nvGrpSpPr>
        <p:grpSpPr>
          <a:xfrm>
            <a:off x="2493988" y="4459697"/>
            <a:ext cx="1962807" cy="1521613"/>
            <a:chOff x="332936" y="2473878"/>
            <a:chExt cx="2937088" cy="2028816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03F1A5E-7300-415A-8D34-5DDFC130F0B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C76A1FA-3302-46F5-96D0-C416C9E9422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CE7B2F-378F-4490-94CF-E27E4A030EA6}"/>
              </a:ext>
            </a:extLst>
          </p:cNvPr>
          <p:cNvGrpSpPr/>
          <p:nvPr/>
        </p:nvGrpSpPr>
        <p:grpSpPr>
          <a:xfrm>
            <a:off x="7203812" y="473739"/>
            <a:ext cx="1372310" cy="3799747"/>
            <a:chOff x="8607880" y="626361"/>
            <a:chExt cx="1501320" cy="4156958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E226B3FE-FF54-44E9-8294-798AEA9985BF}"/>
                </a:ext>
              </a:extLst>
            </p:cNvPr>
            <p:cNvSpPr/>
            <p:nvPr/>
          </p:nvSpPr>
          <p:spPr>
            <a:xfrm>
              <a:off x="8978982" y="1418325"/>
              <a:ext cx="477490" cy="282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69" extrusionOk="0">
                  <a:moveTo>
                    <a:pt x="19611" y="21569"/>
                  </a:moveTo>
                  <a:cubicBezTo>
                    <a:pt x="18612" y="21569"/>
                    <a:pt x="17807" y="21427"/>
                    <a:pt x="17807" y="21250"/>
                  </a:cubicBezTo>
                  <a:lnTo>
                    <a:pt x="17807" y="6445"/>
                  </a:lnTo>
                  <a:cubicBezTo>
                    <a:pt x="17807" y="3636"/>
                    <a:pt x="694" y="576"/>
                    <a:pt x="527" y="545"/>
                  </a:cubicBezTo>
                  <a:cubicBezTo>
                    <a:pt x="-176" y="420"/>
                    <a:pt x="-176" y="218"/>
                    <a:pt x="527" y="93"/>
                  </a:cubicBezTo>
                  <a:cubicBezTo>
                    <a:pt x="1230" y="-31"/>
                    <a:pt x="2377" y="-31"/>
                    <a:pt x="3080" y="93"/>
                  </a:cubicBezTo>
                  <a:cubicBezTo>
                    <a:pt x="3829" y="226"/>
                    <a:pt x="21424" y="3370"/>
                    <a:pt x="21424" y="6445"/>
                  </a:cubicBezTo>
                  <a:lnTo>
                    <a:pt x="21424" y="21250"/>
                  </a:lnTo>
                  <a:cubicBezTo>
                    <a:pt x="21415" y="21427"/>
                    <a:pt x="20610" y="21569"/>
                    <a:pt x="19611" y="21569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05AEC816-7CFB-45B4-A1D3-DBD46CBFD179}"/>
                </a:ext>
              </a:extLst>
            </p:cNvPr>
            <p:cNvSpPr/>
            <p:nvPr/>
          </p:nvSpPr>
          <p:spPr>
            <a:xfrm>
              <a:off x="9370702" y="1182878"/>
              <a:ext cx="686486" cy="103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85" extrusionOk="0">
                  <a:moveTo>
                    <a:pt x="1170" y="21485"/>
                  </a:moveTo>
                  <a:cubicBezTo>
                    <a:pt x="1074" y="21485"/>
                    <a:pt x="978" y="21476"/>
                    <a:pt x="875" y="21458"/>
                  </a:cubicBezTo>
                  <a:cubicBezTo>
                    <a:pt x="255" y="21348"/>
                    <a:pt x="-123" y="20905"/>
                    <a:pt x="37" y="20475"/>
                  </a:cubicBezTo>
                  <a:cubicBezTo>
                    <a:pt x="95" y="20320"/>
                    <a:pt x="1477" y="16676"/>
                    <a:pt x="4549" y="12332"/>
                  </a:cubicBezTo>
                  <a:cubicBezTo>
                    <a:pt x="8715" y="6447"/>
                    <a:pt x="13771" y="2334"/>
                    <a:pt x="19576" y="102"/>
                  </a:cubicBezTo>
                  <a:cubicBezTo>
                    <a:pt x="20139" y="-115"/>
                    <a:pt x="20850" y="27"/>
                    <a:pt x="21163" y="416"/>
                  </a:cubicBezTo>
                  <a:cubicBezTo>
                    <a:pt x="21477" y="806"/>
                    <a:pt x="21272" y="1298"/>
                    <a:pt x="20709" y="1515"/>
                  </a:cubicBezTo>
                  <a:cubicBezTo>
                    <a:pt x="7807" y="6474"/>
                    <a:pt x="2341" y="20741"/>
                    <a:pt x="2290" y="20883"/>
                  </a:cubicBezTo>
                  <a:cubicBezTo>
                    <a:pt x="2162" y="21241"/>
                    <a:pt x="1695" y="21485"/>
                    <a:pt x="1170" y="2148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FBA14FB6-3DE6-45C2-9D1E-1993CA7A1E5D}"/>
                </a:ext>
              </a:extLst>
            </p:cNvPr>
            <p:cNvSpPr/>
            <p:nvPr/>
          </p:nvSpPr>
          <p:spPr>
            <a:xfrm>
              <a:off x="8710963" y="2295909"/>
              <a:ext cx="726943" cy="80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70" extrusionOk="0">
                  <a:moveTo>
                    <a:pt x="20216" y="21470"/>
                  </a:moveTo>
                  <a:cubicBezTo>
                    <a:pt x="19763" y="21470"/>
                    <a:pt x="19339" y="21207"/>
                    <a:pt x="19182" y="20779"/>
                  </a:cubicBezTo>
                  <a:cubicBezTo>
                    <a:pt x="13758" y="6482"/>
                    <a:pt x="866" y="2068"/>
                    <a:pt x="739" y="2023"/>
                  </a:cubicBezTo>
                  <a:cubicBezTo>
                    <a:pt x="164" y="1834"/>
                    <a:pt x="-138" y="1240"/>
                    <a:pt x="62" y="698"/>
                  </a:cubicBezTo>
                  <a:cubicBezTo>
                    <a:pt x="261" y="155"/>
                    <a:pt x="890" y="-130"/>
                    <a:pt x="1464" y="58"/>
                  </a:cubicBezTo>
                  <a:cubicBezTo>
                    <a:pt x="1610" y="104"/>
                    <a:pt x="5044" y="1263"/>
                    <a:pt x="9211" y="4312"/>
                  </a:cubicBezTo>
                  <a:cubicBezTo>
                    <a:pt x="13038" y="7116"/>
                    <a:pt x="18239" y="12129"/>
                    <a:pt x="21256" y="20077"/>
                  </a:cubicBezTo>
                  <a:cubicBezTo>
                    <a:pt x="21462" y="20619"/>
                    <a:pt x="21166" y="21213"/>
                    <a:pt x="20591" y="21407"/>
                  </a:cubicBezTo>
                  <a:cubicBezTo>
                    <a:pt x="20464" y="21453"/>
                    <a:pt x="20343" y="21470"/>
                    <a:pt x="20216" y="21470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953AACE-8EDE-49E9-9D9A-1D7A7D136024}"/>
                </a:ext>
              </a:extLst>
            </p:cNvPr>
            <p:cNvSpPr/>
            <p:nvPr/>
          </p:nvSpPr>
          <p:spPr>
            <a:xfrm>
              <a:off x="8855282" y="2745400"/>
              <a:ext cx="430352" cy="8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18131" extrusionOk="0">
                  <a:moveTo>
                    <a:pt x="20080" y="18131"/>
                  </a:moveTo>
                  <a:cubicBezTo>
                    <a:pt x="19988" y="18131"/>
                    <a:pt x="19895" y="18084"/>
                    <a:pt x="19803" y="17990"/>
                  </a:cubicBezTo>
                  <a:cubicBezTo>
                    <a:pt x="19711" y="17897"/>
                    <a:pt x="10100" y="8901"/>
                    <a:pt x="1495" y="13586"/>
                  </a:cubicBezTo>
                  <a:cubicBezTo>
                    <a:pt x="767" y="14008"/>
                    <a:pt x="100" y="11618"/>
                    <a:pt x="8" y="8245"/>
                  </a:cubicBezTo>
                  <a:cubicBezTo>
                    <a:pt x="-74" y="4918"/>
                    <a:pt x="449" y="1872"/>
                    <a:pt x="1177" y="1451"/>
                  </a:cubicBezTo>
                  <a:cubicBezTo>
                    <a:pt x="10223" y="-3469"/>
                    <a:pt x="19936" y="5668"/>
                    <a:pt x="20347" y="6042"/>
                  </a:cubicBezTo>
                  <a:cubicBezTo>
                    <a:pt x="21064" y="6745"/>
                    <a:pt x="21526" y="9978"/>
                    <a:pt x="21382" y="13258"/>
                  </a:cubicBezTo>
                  <a:cubicBezTo>
                    <a:pt x="21249" y="16163"/>
                    <a:pt x="20695" y="18131"/>
                    <a:pt x="20080" y="18131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183B7667-8719-4DAD-A0D1-940D7F906AFA}"/>
                </a:ext>
              </a:extLst>
            </p:cNvPr>
            <p:cNvSpPr/>
            <p:nvPr/>
          </p:nvSpPr>
          <p:spPr>
            <a:xfrm>
              <a:off x="9391319" y="2509953"/>
              <a:ext cx="597996" cy="91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70" extrusionOk="0">
                  <a:moveTo>
                    <a:pt x="1336" y="21470"/>
                  </a:moveTo>
                  <a:cubicBezTo>
                    <a:pt x="1204" y="21470"/>
                    <a:pt x="1072" y="21455"/>
                    <a:pt x="940" y="21430"/>
                  </a:cubicBezTo>
                  <a:cubicBezTo>
                    <a:pt x="237" y="21279"/>
                    <a:pt x="-159" y="20765"/>
                    <a:pt x="61" y="20282"/>
                  </a:cubicBezTo>
                  <a:cubicBezTo>
                    <a:pt x="347" y="19648"/>
                    <a:pt x="7219" y="4757"/>
                    <a:pt x="19265" y="117"/>
                  </a:cubicBezTo>
                  <a:cubicBezTo>
                    <a:pt x="19910" y="-130"/>
                    <a:pt x="20723" y="26"/>
                    <a:pt x="21082" y="469"/>
                  </a:cubicBezTo>
                  <a:cubicBezTo>
                    <a:pt x="21441" y="912"/>
                    <a:pt x="21214" y="1470"/>
                    <a:pt x="20569" y="1717"/>
                  </a:cubicBezTo>
                  <a:cubicBezTo>
                    <a:pt x="9439" y="6005"/>
                    <a:pt x="2669" y="20685"/>
                    <a:pt x="2603" y="20831"/>
                  </a:cubicBezTo>
                  <a:cubicBezTo>
                    <a:pt x="2435" y="21218"/>
                    <a:pt x="1907" y="21470"/>
                    <a:pt x="1336" y="21470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56B63307-7CE8-4178-AF24-2159C18A387C}"/>
                </a:ext>
              </a:extLst>
            </p:cNvPr>
            <p:cNvSpPr/>
            <p:nvPr/>
          </p:nvSpPr>
          <p:spPr>
            <a:xfrm>
              <a:off x="9370702" y="626361"/>
              <a:ext cx="250409" cy="1681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531" extrusionOk="0">
                  <a:moveTo>
                    <a:pt x="4376" y="21531"/>
                  </a:moveTo>
                  <a:cubicBezTo>
                    <a:pt x="2796" y="21531"/>
                    <a:pt x="1438" y="21336"/>
                    <a:pt x="1302" y="21076"/>
                  </a:cubicBezTo>
                  <a:cubicBezTo>
                    <a:pt x="1285" y="21040"/>
                    <a:pt x="-549" y="17578"/>
                    <a:pt x="164" y="13320"/>
                  </a:cubicBezTo>
                  <a:cubicBezTo>
                    <a:pt x="1132" y="7574"/>
                    <a:pt x="6040" y="3188"/>
                    <a:pt x="14751" y="282"/>
                  </a:cubicBezTo>
                  <a:cubicBezTo>
                    <a:pt x="15498" y="32"/>
                    <a:pt x="17349" y="-69"/>
                    <a:pt x="18877" y="49"/>
                  </a:cubicBezTo>
                  <a:cubicBezTo>
                    <a:pt x="20423" y="170"/>
                    <a:pt x="21051" y="468"/>
                    <a:pt x="20321" y="715"/>
                  </a:cubicBezTo>
                  <a:cubicBezTo>
                    <a:pt x="385" y="7360"/>
                    <a:pt x="7398" y="20848"/>
                    <a:pt x="7483" y="20985"/>
                  </a:cubicBezTo>
                  <a:cubicBezTo>
                    <a:pt x="7636" y="21260"/>
                    <a:pt x="6379" y="21504"/>
                    <a:pt x="4664" y="21526"/>
                  </a:cubicBezTo>
                  <a:cubicBezTo>
                    <a:pt x="4562" y="21531"/>
                    <a:pt x="4460" y="21531"/>
                    <a:pt x="4376" y="21531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35686F5-621D-4C05-BBA7-D3719B25CF25}"/>
                </a:ext>
              </a:extLst>
            </p:cNvPr>
            <p:cNvSpPr/>
            <p:nvPr/>
          </p:nvSpPr>
          <p:spPr>
            <a:xfrm>
              <a:off x="9535639" y="1653774"/>
              <a:ext cx="477498" cy="17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18468" extrusionOk="0">
                  <a:moveTo>
                    <a:pt x="1199" y="18468"/>
                  </a:moveTo>
                  <a:cubicBezTo>
                    <a:pt x="839" y="18468"/>
                    <a:pt x="480" y="18054"/>
                    <a:pt x="249" y="17296"/>
                  </a:cubicBezTo>
                  <a:cubicBezTo>
                    <a:pt x="-157" y="15986"/>
                    <a:pt x="-55" y="14102"/>
                    <a:pt x="470" y="13114"/>
                  </a:cubicBezTo>
                  <a:cubicBezTo>
                    <a:pt x="821" y="12448"/>
                    <a:pt x="9153" y="-3132"/>
                    <a:pt x="20327" y="568"/>
                  </a:cubicBezTo>
                  <a:cubicBezTo>
                    <a:pt x="20982" y="797"/>
                    <a:pt x="21443" y="2291"/>
                    <a:pt x="21360" y="3922"/>
                  </a:cubicBezTo>
                  <a:cubicBezTo>
                    <a:pt x="21277" y="5554"/>
                    <a:pt x="20668" y="6703"/>
                    <a:pt x="20013" y="6496"/>
                  </a:cubicBezTo>
                  <a:cubicBezTo>
                    <a:pt x="9817" y="3118"/>
                    <a:pt x="2011" y="17710"/>
                    <a:pt x="1937" y="17871"/>
                  </a:cubicBezTo>
                  <a:cubicBezTo>
                    <a:pt x="1716" y="18261"/>
                    <a:pt x="1458" y="18468"/>
                    <a:pt x="1199" y="18468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F8335A0-1C47-48E4-B52E-A1D829524C88}"/>
                </a:ext>
              </a:extLst>
            </p:cNvPr>
            <p:cNvSpPr/>
            <p:nvPr/>
          </p:nvSpPr>
          <p:spPr>
            <a:xfrm>
              <a:off x="9515022" y="2895231"/>
              <a:ext cx="466595" cy="18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18588" extrusionOk="0">
                  <a:moveTo>
                    <a:pt x="1233" y="18588"/>
                  </a:moveTo>
                  <a:cubicBezTo>
                    <a:pt x="875" y="18588"/>
                    <a:pt x="516" y="18219"/>
                    <a:pt x="271" y="17523"/>
                  </a:cubicBezTo>
                  <a:cubicBezTo>
                    <a:pt x="-154" y="16306"/>
                    <a:pt x="-69" y="14524"/>
                    <a:pt x="459" y="13547"/>
                  </a:cubicBezTo>
                  <a:cubicBezTo>
                    <a:pt x="827" y="12873"/>
                    <a:pt x="9594" y="-3012"/>
                    <a:pt x="20304" y="508"/>
                  </a:cubicBezTo>
                  <a:cubicBezTo>
                    <a:pt x="20974" y="726"/>
                    <a:pt x="21446" y="2160"/>
                    <a:pt x="21342" y="3703"/>
                  </a:cubicBezTo>
                  <a:cubicBezTo>
                    <a:pt x="21248" y="5246"/>
                    <a:pt x="20625" y="6332"/>
                    <a:pt x="19955" y="6093"/>
                  </a:cubicBezTo>
                  <a:cubicBezTo>
                    <a:pt x="10283" y="2899"/>
                    <a:pt x="2073" y="17784"/>
                    <a:pt x="1988" y="17936"/>
                  </a:cubicBezTo>
                  <a:cubicBezTo>
                    <a:pt x="1780" y="18392"/>
                    <a:pt x="1507" y="18588"/>
                    <a:pt x="1233" y="18588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05E4D997-73AB-418A-AE7D-4D2EFCE18324}"/>
                </a:ext>
              </a:extLst>
            </p:cNvPr>
            <p:cNvSpPr/>
            <p:nvPr/>
          </p:nvSpPr>
          <p:spPr>
            <a:xfrm>
              <a:off x="9391319" y="1996245"/>
              <a:ext cx="472001" cy="43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43" extrusionOk="0">
                  <a:moveTo>
                    <a:pt x="1212" y="21443"/>
                  </a:moveTo>
                  <a:cubicBezTo>
                    <a:pt x="1044" y="21443"/>
                    <a:pt x="886" y="21401"/>
                    <a:pt x="719" y="21327"/>
                  </a:cubicBezTo>
                  <a:cubicBezTo>
                    <a:pt x="105" y="21020"/>
                    <a:pt x="-165" y="20207"/>
                    <a:pt x="105" y="19520"/>
                  </a:cubicBezTo>
                  <a:cubicBezTo>
                    <a:pt x="337" y="18917"/>
                    <a:pt x="6058" y="4588"/>
                    <a:pt x="19751" y="54"/>
                  </a:cubicBezTo>
                  <a:cubicBezTo>
                    <a:pt x="20393" y="-157"/>
                    <a:pt x="21063" y="266"/>
                    <a:pt x="21249" y="995"/>
                  </a:cubicBezTo>
                  <a:cubicBezTo>
                    <a:pt x="21435" y="1724"/>
                    <a:pt x="21063" y="2485"/>
                    <a:pt x="20421" y="2696"/>
                  </a:cubicBezTo>
                  <a:cubicBezTo>
                    <a:pt x="7835" y="6860"/>
                    <a:pt x="2365" y="20492"/>
                    <a:pt x="2309" y="20629"/>
                  </a:cubicBezTo>
                  <a:cubicBezTo>
                    <a:pt x="2114" y="21137"/>
                    <a:pt x="1677" y="21443"/>
                    <a:pt x="1212" y="21443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690B6129-369A-424D-8700-CD674C2ED0A7}"/>
                </a:ext>
              </a:extLst>
            </p:cNvPr>
            <p:cNvSpPr/>
            <p:nvPr/>
          </p:nvSpPr>
          <p:spPr>
            <a:xfrm>
              <a:off x="9185152" y="2146078"/>
              <a:ext cx="257480" cy="41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24" extrusionOk="0">
                  <a:moveTo>
                    <a:pt x="18931" y="21424"/>
                  </a:moveTo>
                  <a:cubicBezTo>
                    <a:pt x="17899" y="21424"/>
                    <a:pt x="16985" y="20952"/>
                    <a:pt x="16781" y="20272"/>
                  </a:cubicBezTo>
                  <a:cubicBezTo>
                    <a:pt x="13464" y="9505"/>
                    <a:pt x="920" y="2590"/>
                    <a:pt x="785" y="2524"/>
                  </a:cubicBezTo>
                  <a:cubicBezTo>
                    <a:pt x="-146" y="2019"/>
                    <a:pt x="-265" y="1119"/>
                    <a:pt x="514" y="515"/>
                  </a:cubicBezTo>
                  <a:cubicBezTo>
                    <a:pt x="1292" y="-88"/>
                    <a:pt x="2680" y="-176"/>
                    <a:pt x="3611" y="329"/>
                  </a:cubicBezTo>
                  <a:cubicBezTo>
                    <a:pt x="4170" y="636"/>
                    <a:pt x="17458" y="7924"/>
                    <a:pt x="21098" y="19712"/>
                  </a:cubicBezTo>
                  <a:cubicBezTo>
                    <a:pt x="21335" y="20480"/>
                    <a:pt x="20556" y="21237"/>
                    <a:pt x="19371" y="21391"/>
                  </a:cubicBezTo>
                  <a:cubicBezTo>
                    <a:pt x="19219" y="21413"/>
                    <a:pt x="19067" y="21424"/>
                    <a:pt x="18931" y="21424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61434E73-2A8E-439A-B21C-5A677DB0EAA1}"/>
                </a:ext>
              </a:extLst>
            </p:cNvPr>
            <p:cNvSpPr/>
            <p:nvPr/>
          </p:nvSpPr>
          <p:spPr>
            <a:xfrm>
              <a:off x="9391319" y="1332709"/>
              <a:ext cx="259589" cy="38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76" h="21600" extrusionOk="0">
                  <a:moveTo>
                    <a:pt x="15251" y="14228"/>
                  </a:moveTo>
                  <a:cubicBezTo>
                    <a:pt x="10804" y="20195"/>
                    <a:pt x="851" y="21600"/>
                    <a:pt x="851" y="21600"/>
                  </a:cubicBezTo>
                  <a:cubicBezTo>
                    <a:pt x="851" y="21600"/>
                    <a:pt x="-1916" y="13339"/>
                    <a:pt x="2531" y="7372"/>
                  </a:cubicBezTo>
                  <a:cubicBezTo>
                    <a:pt x="6978" y="1405"/>
                    <a:pt x="16931" y="0"/>
                    <a:pt x="16931" y="0"/>
                  </a:cubicBezTo>
                  <a:cubicBezTo>
                    <a:pt x="16931" y="0"/>
                    <a:pt x="19684" y="8261"/>
                    <a:pt x="15251" y="1422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AE72C9B-403E-4D18-ACFD-38D959B87FAB}"/>
                </a:ext>
              </a:extLst>
            </p:cNvPr>
            <p:cNvSpPr/>
            <p:nvPr/>
          </p:nvSpPr>
          <p:spPr>
            <a:xfrm>
              <a:off x="9453170" y="904619"/>
              <a:ext cx="263074" cy="24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19633" extrusionOk="0">
                  <a:moveTo>
                    <a:pt x="15621" y="15246"/>
                  </a:moveTo>
                  <a:cubicBezTo>
                    <a:pt x="9677" y="20616"/>
                    <a:pt x="0" y="19545"/>
                    <a:pt x="0" y="19545"/>
                  </a:cubicBezTo>
                  <a:cubicBezTo>
                    <a:pt x="0" y="19545"/>
                    <a:pt x="-34" y="9757"/>
                    <a:pt x="5928" y="4386"/>
                  </a:cubicBezTo>
                  <a:cubicBezTo>
                    <a:pt x="11872" y="-984"/>
                    <a:pt x="21549" y="87"/>
                    <a:pt x="21549" y="87"/>
                  </a:cubicBezTo>
                  <a:cubicBezTo>
                    <a:pt x="21549" y="87"/>
                    <a:pt x="21566" y="9875"/>
                    <a:pt x="15621" y="1524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9CBA818-5805-4424-A039-7AE7609FCE68}"/>
                </a:ext>
              </a:extLst>
            </p:cNvPr>
            <p:cNvSpPr/>
            <p:nvPr/>
          </p:nvSpPr>
          <p:spPr>
            <a:xfrm>
              <a:off x="9164535" y="1418325"/>
              <a:ext cx="128453" cy="25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37" h="21600" extrusionOk="0">
                  <a:moveTo>
                    <a:pt x="18253" y="11803"/>
                  </a:moveTo>
                  <a:cubicBezTo>
                    <a:pt x="16438" y="17767"/>
                    <a:pt x="5966" y="21600"/>
                    <a:pt x="5966" y="21600"/>
                  </a:cubicBezTo>
                  <a:cubicBezTo>
                    <a:pt x="5966" y="21600"/>
                    <a:pt x="-1532" y="15761"/>
                    <a:pt x="283" y="9797"/>
                  </a:cubicBezTo>
                  <a:cubicBezTo>
                    <a:pt x="2098" y="3833"/>
                    <a:pt x="12570" y="0"/>
                    <a:pt x="12570" y="0"/>
                  </a:cubicBezTo>
                  <a:cubicBezTo>
                    <a:pt x="12570" y="0"/>
                    <a:pt x="20068" y="5839"/>
                    <a:pt x="18253" y="11803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AA615BDA-0121-4F20-8AC2-37911CC515B0}"/>
                </a:ext>
              </a:extLst>
            </p:cNvPr>
            <p:cNvSpPr/>
            <p:nvPr/>
          </p:nvSpPr>
          <p:spPr>
            <a:xfrm>
              <a:off x="9288236" y="2017651"/>
              <a:ext cx="130849" cy="25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80" h="21600" extrusionOk="0">
                  <a:moveTo>
                    <a:pt x="17197" y="9330"/>
                  </a:moveTo>
                  <a:cubicBezTo>
                    <a:pt x="19690" y="15301"/>
                    <a:pt x="13387" y="21600"/>
                    <a:pt x="13387" y="21600"/>
                  </a:cubicBezTo>
                  <a:cubicBezTo>
                    <a:pt x="13387" y="21600"/>
                    <a:pt x="3077" y="18222"/>
                    <a:pt x="583" y="12270"/>
                  </a:cubicBezTo>
                  <a:cubicBezTo>
                    <a:pt x="-1910" y="6299"/>
                    <a:pt x="4393" y="0"/>
                    <a:pt x="4393" y="0"/>
                  </a:cubicBezTo>
                  <a:cubicBezTo>
                    <a:pt x="4393" y="0"/>
                    <a:pt x="14731" y="3378"/>
                    <a:pt x="17197" y="933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E027D81-B721-4710-957E-A9080FEAC584}"/>
                </a:ext>
              </a:extLst>
            </p:cNvPr>
            <p:cNvSpPr/>
            <p:nvPr/>
          </p:nvSpPr>
          <p:spPr>
            <a:xfrm>
              <a:off x="8875897" y="2103269"/>
              <a:ext cx="174419" cy="33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93" h="21600" extrusionOk="0">
                  <a:moveTo>
                    <a:pt x="17215" y="9335"/>
                  </a:moveTo>
                  <a:cubicBezTo>
                    <a:pt x="19697" y="15303"/>
                    <a:pt x="13387" y="21600"/>
                    <a:pt x="13387" y="21600"/>
                  </a:cubicBezTo>
                  <a:cubicBezTo>
                    <a:pt x="13387" y="21600"/>
                    <a:pt x="3061" y="18233"/>
                    <a:pt x="579" y="12265"/>
                  </a:cubicBezTo>
                  <a:cubicBezTo>
                    <a:pt x="-1903" y="6297"/>
                    <a:pt x="4407" y="0"/>
                    <a:pt x="4407" y="0"/>
                  </a:cubicBezTo>
                  <a:cubicBezTo>
                    <a:pt x="4407" y="0"/>
                    <a:pt x="14733" y="3367"/>
                    <a:pt x="17215" y="933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AD0AFE3-7500-4F29-B825-D1C1939D21C7}"/>
                </a:ext>
              </a:extLst>
            </p:cNvPr>
            <p:cNvSpPr/>
            <p:nvPr/>
          </p:nvSpPr>
          <p:spPr>
            <a:xfrm>
              <a:off x="9576871" y="2467144"/>
              <a:ext cx="170135" cy="34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28" h="21600" extrusionOk="0">
                  <a:moveTo>
                    <a:pt x="19086" y="10121"/>
                  </a:moveTo>
                  <a:cubicBezTo>
                    <a:pt x="20414" y="16087"/>
                    <a:pt x="12002" y="21600"/>
                    <a:pt x="12002" y="21600"/>
                  </a:cubicBezTo>
                  <a:cubicBezTo>
                    <a:pt x="12002" y="21600"/>
                    <a:pt x="1470" y="17445"/>
                    <a:pt x="142" y="11479"/>
                  </a:cubicBezTo>
                  <a:cubicBezTo>
                    <a:pt x="-1186" y="5513"/>
                    <a:pt x="7226" y="0"/>
                    <a:pt x="7226" y="0"/>
                  </a:cubicBezTo>
                  <a:cubicBezTo>
                    <a:pt x="7226" y="0"/>
                    <a:pt x="17758" y="4155"/>
                    <a:pt x="19086" y="1012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27A43AB-AB3E-4340-B321-FBD28DF1CBE5}"/>
                </a:ext>
              </a:extLst>
            </p:cNvPr>
            <p:cNvSpPr/>
            <p:nvPr/>
          </p:nvSpPr>
          <p:spPr>
            <a:xfrm>
              <a:off x="9391319" y="2702591"/>
              <a:ext cx="204318" cy="38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31" h="21600" extrusionOk="0">
                  <a:moveTo>
                    <a:pt x="16753" y="9074"/>
                  </a:moveTo>
                  <a:cubicBezTo>
                    <a:pt x="19566" y="15043"/>
                    <a:pt x="13852" y="21600"/>
                    <a:pt x="13852" y="21600"/>
                  </a:cubicBezTo>
                  <a:cubicBezTo>
                    <a:pt x="13852" y="21600"/>
                    <a:pt x="3592" y="18495"/>
                    <a:pt x="779" y="12526"/>
                  </a:cubicBezTo>
                  <a:cubicBezTo>
                    <a:pt x="-2034" y="6557"/>
                    <a:pt x="3680" y="0"/>
                    <a:pt x="3680" y="0"/>
                  </a:cubicBezTo>
                  <a:cubicBezTo>
                    <a:pt x="3680" y="0"/>
                    <a:pt x="13958" y="3105"/>
                    <a:pt x="16753" y="9074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74EEFB8-921E-44E7-97B6-DC398832B66D}"/>
                </a:ext>
              </a:extLst>
            </p:cNvPr>
            <p:cNvSpPr/>
            <p:nvPr/>
          </p:nvSpPr>
          <p:spPr>
            <a:xfrm>
              <a:off x="9185150" y="2467144"/>
              <a:ext cx="174419" cy="33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93" h="21600" extrusionOk="0">
                  <a:moveTo>
                    <a:pt x="17215" y="9335"/>
                  </a:moveTo>
                  <a:cubicBezTo>
                    <a:pt x="19697" y="15303"/>
                    <a:pt x="13387" y="21600"/>
                    <a:pt x="13387" y="21600"/>
                  </a:cubicBezTo>
                  <a:cubicBezTo>
                    <a:pt x="13387" y="21600"/>
                    <a:pt x="3061" y="18233"/>
                    <a:pt x="579" y="12265"/>
                  </a:cubicBezTo>
                  <a:cubicBezTo>
                    <a:pt x="-1903" y="6297"/>
                    <a:pt x="4407" y="0"/>
                    <a:pt x="4407" y="0"/>
                  </a:cubicBezTo>
                  <a:cubicBezTo>
                    <a:pt x="4407" y="0"/>
                    <a:pt x="14733" y="3367"/>
                    <a:pt x="17215" y="933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067B61D-53B8-4549-AC3A-89D5CD083F4A}"/>
                </a:ext>
              </a:extLst>
            </p:cNvPr>
            <p:cNvSpPr/>
            <p:nvPr/>
          </p:nvSpPr>
          <p:spPr>
            <a:xfrm>
              <a:off x="9721189" y="1418325"/>
              <a:ext cx="349047" cy="18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23" extrusionOk="0">
                  <a:moveTo>
                    <a:pt x="11648" y="18608"/>
                  </a:moveTo>
                  <a:cubicBezTo>
                    <a:pt x="5678" y="20211"/>
                    <a:pt x="0" y="12303"/>
                    <a:pt x="0" y="12303"/>
                  </a:cubicBezTo>
                  <a:cubicBezTo>
                    <a:pt x="0" y="12303"/>
                    <a:pt x="3981" y="1817"/>
                    <a:pt x="9952" y="214"/>
                  </a:cubicBezTo>
                  <a:cubicBezTo>
                    <a:pt x="15922" y="-1389"/>
                    <a:pt x="21600" y="6519"/>
                    <a:pt x="21600" y="6519"/>
                  </a:cubicBezTo>
                  <a:cubicBezTo>
                    <a:pt x="21600" y="6519"/>
                    <a:pt x="17607" y="17026"/>
                    <a:pt x="11648" y="1860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91DA1EE-2487-4606-BCC6-66AA0490C81C}"/>
                </a:ext>
              </a:extLst>
            </p:cNvPr>
            <p:cNvSpPr/>
            <p:nvPr/>
          </p:nvSpPr>
          <p:spPr>
            <a:xfrm>
              <a:off x="9473787" y="1889224"/>
              <a:ext cx="270909" cy="17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20" extrusionOk="0">
                  <a:moveTo>
                    <a:pt x="13447" y="15686"/>
                  </a:moveTo>
                  <a:cubicBezTo>
                    <a:pt x="7479" y="19460"/>
                    <a:pt x="0" y="15515"/>
                    <a:pt x="0" y="15515"/>
                  </a:cubicBezTo>
                  <a:cubicBezTo>
                    <a:pt x="0" y="15515"/>
                    <a:pt x="2186" y="5430"/>
                    <a:pt x="8153" y="1634"/>
                  </a:cubicBezTo>
                  <a:cubicBezTo>
                    <a:pt x="14121" y="-2140"/>
                    <a:pt x="21600" y="1805"/>
                    <a:pt x="21600" y="1805"/>
                  </a:cubicBezTo>
                  <a:cubicBezTo>
                    <a:pt x="21600" y="1805"/>
                    <a:pt x="19414" y="11912"/>
                    <a:pt x="13447" y="1568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830850D-25CF-458A-BB3F-02965F7FD537}"/>
                </a:ext>
              </a:extLst>
            </p:cNvPr>
            <p:cNvSpPr/>
            <p:nvPr/>
          </p:nvSpPr>
          <p:spPr>
            <a:xfrm>
              <a:off x="9453170" y="2274502"/>
              <a:ext cx="301214" cy="15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7" extrusionOk="0">
                  <a:moveTo>
                    <a:pt x="10541" y="20557"/>
                  </a:moveTo>
                  <a:cubicBezTo>
                    <a:pt x="4583" y="20024"/>
                    <a:pt x="0" y="9322"/>
                    <a:pt x="0" y="9322"/>
                  </a:cubicBezTo>
                  <a:cubicBezTo>
                    <a:pt x="0" y="9322"/>
                    <a:pt x="5086" y="-511"/>
                    <a:pt x="11059" y="21"/>
                  </a:cubicBezTo>
                  <a:cubicBezTo>
                    <a:pt x="17017" y="554"/>
                    <a:pt x="21600" y="11256"/>
                    <a:pt x="21600" y="11256"/>
                  </a:cubicBezTo>
                  <a:cubicBezTo>
                    <a:pt x="21600" y="11256"/>
                    <a:pt x="16499" y="21089"/>
                    <a:pt x="10541" y="20557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4D61F19C-D3F3-4211-9A3F-023BC97E2C67}"/>
                </a:ext>
              </a:extLst>
            </p:cNvPr>
            <p:cNvSpPr/>
            <p:nvPr/>
          </p:nvSpPr>
          <p:spPr>
            <a:xfrm>
              <a:off x="9638723" y="2959446"/>
              <a:ext cx="277711" cy="16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287" extrusionOk="0">
                  <a:moveTo>
                    <a:pt x="8515" y="16015"/>
                  </a:moveTo>
                  <a:cubicBezTo>
                    <a:pt x="2550" y="12586"/>
                    <a:pt x="0" y="2430"/>
                    <a:pt x="0" y="2430"/>
                  </a:cubicBezTo>
                  <a:cubicBezTo>
                    <a:pt x="0" y="2430"/>
                    <a:pt x="7120" y="-2156"/>
                    <a:pt x="13085" y="1273"/>
                  </a:cubicBezTo>
                  <a:cubicBezTo>
                    <a:pt x="19050" y="4702"/>
                    <a:pt x="21600" y="14858"/>
                    <a:pt x="21600" y="14858"/>
                  </a:cubicBezTo>
                  <a:cubicBezTo>
                    <a:pt x="21600" y="14858"/>
                    <a:pt x="14480" y="19444"/>
                    <a:pt x="8515" y="1601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F3F11811-9898-424C-BD99-7F0166050A21}"/>
                </a:ext>
              </a:extLst>
            </p:cNvPr>
            <p:cNvSpPr/>
            <p:nvPr/>
          </p:nvSpPr>
          <p:spPr>
            <a:xfrm>
              <a:off x="9576873" y="2146076"/>
              <a:ext cx="227610" cy="11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extrusionOk="0">
                  <a:moveTo>
                    <a:pt x="10546" y="20580"/>
                  </a:moveTo>
                  <a:cubicBezTo>
                    <a:pt x="4578" y="20061"/>
                    <a:pt x="0" y="9335"/>
                    <a:pt x="0" y="9335"/>
                  </a:cubicBezTo>
                  <a:cubicBezTo>
                    <a:pt x="0" y="9335"/>
                    <a:pt x="5087" y="-500"/>
                    <a:pt x="11054" y="20"/>
                  </a:cubicBezTo>
                  <a:cubicBezTo>
                    <a:pt x="17022" y="539"/>
                    <a:pt x="21600" y="11265"/>
                    <a:pt x="21600" y="11265"/>
                  </a:cubicBezTo>
                  <a:cubicBezTo>
                    <a:pt x="21600" y="11265"/>
                    <a:pt x="16513" y="21100"/>
                    <a:pt x="10546" y="2058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5F3774A3-ECB8-4862-84B2-778C1FC79D76}"/>
                </a:ext>
              </a:extLst>
            </p:cNvPr>
            <p:cNvSpPr/>
            <p:nvPr/>
          </p:nvSpPr>
          <p:spPr>
            <a:xfrm>
              <a:off x="9679955" y="1717987"/>
              <a:ext cx="321212" cy="20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283" extrusionOk="0">
                  <a:moveTo>
                    <a:pt x="8318" y="15818"/>
                  </a:moveTo>
                  <a:cubicBezTo>
                    <a:pt x="2357" y="12199"/>
                    <a:pt x="0" y="2079"/>
                    <a:pt x="0" y="2079"/>
                  </a:cubicBezTo>
                  <a:cubicBezTo>
                    <a:pt x="0" y="2079"/>
                    <a:pt x="7320" y="-2164"/>
                    <a:pt x="13282" y="1473"/>
                  </a:cubicBezTo>
                  <a:cubicBezTo>
                    <a:pt x="19243" y="5091"/>
                    <a:pt x="21600" y="15212"/>
                    <a:pt x="21600" y="15212"/>
                  </a:cubicBezTo>
                  <a:cubicBezTo>
                    <a:pt x="21600" y="15212"/>
                    <a:pt x="14294" y="19436"/>
                    <a:pt x="8318" y="1581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9691DD0A-651B-4F98-9694-52E917678650}"/>
                </a:ext>
              </a:extLst>
            </p:cNvPr>
            <p:cNvSpPr/>
            <p:nvPr/>
          </p:nvSpPr>
          <p:spPr>
            <a:xfrm>
              <a:off x="9226386" y="1033047"/>
              <a:ext cx="214935" cy="38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95" h="21600" extrusionOk="0">
                  <a:moveTo>
                    <a:pt x="16064" y="8553"/>
                  </a:moveTo>
                  <a:cubicBezTo>
                    <a:pt x="19448" y="14513"/>
                    <a:pt x="14786" y="21600"/>
                    <a:pt x="14786" y="21600"/>
                  </a:cubicBezTo>
                  <a:cubicBezTo>
                    <a:pt x="14786" y="21600"/>
                    <a:pt x="4633" y="19020"/>
                    <a:pt x="1232" y="13047"/>
                  </a:cubicBezTo>
                  <a:cubicBezTo>
                    <a:pt x="-2152" y="7087"/>
                    <a:pt x="2510" y="0"/>
                    <a:pt x="2510" y="0"/>
                  </a:cubicBezTo>
                  <a:cubicBezTo>
                    <a:pt x="2510" y="0"/>
                    <a:pt x="12663" y="2580"/>
                    <a:pt x="16064" y="8553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B1C04108-72E3-46B7-BB84-E7EF78DD8C71}"/>
                </a:ext>
              </a:extLst>
            </p:cNvPr>
            <p:cNvSpPr/>
            <p:nvPr/>
          </p:nvSpPr>
          <p:spPr>
            <a:xfrm>
              <a:off x="9020217" y="1803607"/>
              <a:ext cx="315440" cy="17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354" extrusionOk="0">
                  <a:moveTo>
                    <a:pt x="11887" y="336"/>
                  </a:moveTo>
                  <a:cubicBezTo>
                    <a:pt x="17859" y="2296"/>
                    <a:pt x="21600" y="12739"/>
                    <a:pt x="21600" y="12739"/>
                  </a:cubicBezTo>
                  <a:cubicBezTo>
                    <a:pt x="21600" y="12739"/>
                    <a:pt x="15671" y="19977"/>
                    <a:pt x="9713" y="18018"/>
                  </a:cubicBezTo>
                  <a:cubicBezTo>
                    <a:pt x="3741" y="16058"/>
                    <a:pt x="0" y="5615"/>
                    <a:pt x="0" y="5615"/>
                  </a:cubicBezTo>
                  <a:cubicBezTo>
                    <a:pt x="0" y="5615"/>
                    <a:pt x="5929" y="-1623"/>
                    <a:pt x="11887" y="33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083EFE4D-C1B3-4E53-901C-7469932324F6}"/>
                </a:ext>
              </a:extLst>
            </p:cNvPr>
            <p:cNvSpPr/>
            <p:nvPr/>
          </p:nvSpPr>
          <p:spPr>
            <a:xfrm>
              <a:off x="9040834" y="2253100"/>
              <a:ext cx="315440" cy="17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354" extrusionOk="0">
                  <a:moveTo>
                    <a:pt x="11887" y="336"/>
                  </a:moveTo>
                  <a:cubicBezTo>
                    <a:pt x="17859" y="2296"/>
                    <a:pt x="21600" y="12739"/>
                    <a:pt x="21600" y="12739"/>
                  </a:cubicBezTo>
                  <a:cubicBezTo>
                    <a:pt x="21600" y="12739"/>
                    <a:pt x="15671" y="19977"/>
                    <a:pt x="9713" y="18018"/>
                  </a:cubicBezTo>
                  <a:cubicBezTo>
                    <a:pt x="3741" y="16058"/>
                    <a:pt x="0" y="5615"/>
                    <a:pt x="0" y="5615"/>
                  </a:cubicBezTo>
                  <a:cubicBezTo>
                    <a:pt x="0" y="5615"/>
                    <a:pt x="5915" y="-1623"/>
                    <a:pt x="11887" y="33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1B1FB7AF-3E93-4ED4-96B8-0BD78EF89B66}"/>
                </a:ext>
              </a:extLst>
            </p:cNvPr>
            <p:cNvSpPr/>
            <p:nvPr/>
          </p:nvSpPr>
          <p:spPr>
            <a:xfrm>
              <a:off x="8607880" y="2424334"/>
              <a:ext cx="385537" cy="20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88" extrusionOk="0">
                  <a:moveTo>
                    <a:pt x="10165" y="120"/>
                  </a:moveTo>
                  <a:cubicBezTo>
                    <a:pt x="16136" y="-1106"/>
                    <a:pt x="21600" y="7456"/>
                    <a:pt x="21600" y="7456"/>
                  </a:cubicBezTo>
                  <a:cubicBezTo>
                    <a:pt x="21600" y="7456"/>
                    <a:pt x="17395" y="18042"/>
                    <a:pt x="11435" y="19268"/>
                  </a:cubicBezTo>
                  <a:cubicBezTo>
                    <a:pt x="5464" y="20494"/>
                    <a:pt x="0" y="11932"/>
                    <a:pt x="0" y="11932"/>
                  </a:cubicBezTo>
                  <a:cubicBezTo>
                    <a:pt x="0" y="11932"/>
                    <a:pt x="4204" y="1346"/>
                    <a:pt x="10165" y="12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793FACE4-1F8C-42DA-B9F8-4A05B2B047FA}"/>
                </a:ext>
              </a:extLst>
            </p:cNvPr>
            <p:cNvSpPr/>
            <p:nvPr/>
          </p:nvSpPr>
          <p:spPr>
            <a:xfrm>
              <a:off x="8917131" y="2809615"/>
              <a:ext cx="304307" cy="25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774" extrusionOk="0">
                  <a:moveTo>
                    <a:pt x="6512" y="3621"/>
                  </a:moveTo>
                  <a:cubicBezTo>
                    <a:pt x="12483" y="-1413"/>
                    <a:pt x="21600" y="270"/>
                    <a:pt x="21600" y="270"/>
                  </a:cubicBezTo>
                  <a:cubicBezTo>
                    <a:pt x="21600" y="270"/>
                    <a:pt x="21059" y="10119"/>
                    <a:pt x="15088" y="15153"/>
                  </a:cubicBezTo>
                  <a:cubicBezTo>
                    <a:pt x="9117" y="20187"/>
                    <a:pt x="0" y="18504"/>
                    <a:pt x="0" y="18504"/>
                  </a:cubicBezTo>
                  <a:cubicBezTo>
                    <a:pt x="0" y="18504"/>
                    <a:pt x="542" y="8655"/>
                    <a:pt x="6512" y="362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640B856-3CC2-4766-BAA6-BE35954323B1}"/>
                </a:ext>
              </a:extLst>
            </p:cNvPr>
            <p:cNvSpPr/>
            <p:nvPr/>
          </p:nvSpPr>
          <p:spPr>
            <a:xfrm>
              <a:off x="9329470" y="669172"/>
              <a:ext cx="174643" cy="31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94" h="21600" extrusionOk="0">
                  <a:moveTo>
                    <a:pt x="16058" y="8551"/>
                  </a:moveTo>
                  <a:cubicBezTo>
                    <a:pt x="19447" y="14509"/>
                    <a:pt x="14792" y="21600"/>
                    <a:pt x="14792" y="21600"/>
                  </a:cubicBezTo>
                  <a:cubicBezTo>
                    <a:pt x="14792" y="21600"/>
                    <a:pt x="4625" y="19008"/>
                    <a:pt x="1236" y="13049"/>
                  </a:cubicBezTo>
                  <a:cubicBezTo>
                    <a:pt x="-2153" y="7091"/>
                    <a:pt x="2502" y="0"/>
                    <a:pt x="2502" y="0"/>
                  </a:cubicBezTo>
                  <a:cubicBezTo>
                    <a:pt x="2502" y="0"/>
                    <a:pt x="12669" y="2592"/>
                    <a:pt x="16058" y="855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622C0AE2-E650-464C-861C-77D19CBCCFA7}"/>
                </a:ext>
              </a:extLst>
            </p:cNvPr>
            <p:cNvSpPr/>
            <p:nvPr/>
          </p:nvSpPr>
          <p:spPr>
            <a:xfrm>
              <a:off x="8875899" y="1589562"/>
              <a:ext cx="320798" cy="16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86" extrusionOk="0">
                  <a:moveTo>
                    <a:pt x="11508" y="149"/>
                  </a:moveTo>
                  <a:cubicBezTo>
                    <a:pt x="17477" y="1505"/>
                    <a:pt x="21600" y="12063"/>
                    <a:pt x="21600" y="12063"/>
                  </a:cubicBezTo>
                  <a:cubicBezTo>
                    <a:pt x="21600" y="12063"/>
                    <a:pt x="16061" y="20393"/>
                    <a:pt x="10092" y="19037"/>
                  </a:cubicBezTo>
                  <a:cubicBezTo>
                    <a:pt x="4123" y="17681"/>
                    <a:pt x="0" y="7123"/>
                    <a:pt x="0" y="7123"/>
                  </a:cubicBezTo>
                  <a:cubicBezTo>
                    <a:pt x="0" y="7123"/>
                    <a:pt x="5539" y="-1207"/>
                    <a:pt x="11508" y="149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B4B20FB-8D89-41C9-9761-DC7CA843088F}"/>
                </a:ext>
              </a:extLst>
            </p:cNvPr>
            <p:cNvSpPr/>
            <p:nvPr/>
          </p:nvSpPr>
          <p:spPr>
            <a:xfrm>
              <a:off x="9700574" y="1075856"/>
              <a:ext cx="162422" cy="33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600" extrusionOk="0">
                  <a:moveTo>
                    <a:pt x="20246" y="11131"/>
                  </a:moveTo>
                  <a:cubicBezTo>
                    <a:pt x="19551" y="17103"/>
                    <a:pt x="8892" y="21600"/>
                    <a:pt x="8892" y="21600"/>
                  </a:cubicBezTo>
                  <a:cubicBezTo>
                    <a:pt x="8892" y="21600"/>
                    <a:pt x="-659" y="16428"/>
                    <a:pt x="36" y="10469"/>
                  </a:cubicBezTo>
                  <a:cubicBezTo>
                    <a:pt x="731" y="4497"/>
                    <a:pt x="11390" y="0"/>
                    <a:pt x="11390" y="0"/>
                  </a:cubicBezTo>
                  <a:cubicBezTo>
                    <a:pt x="11390" y="0"/>
                    <a:pt x="20941" y="5159"/>
                    <a:pt x="20246" y="1113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A096A645-3A5F-4C8A-B8AC-086E7DC0DCD6}"/>
                </a:ext>
              </a:extLst>
            </p:cNvPr>
            <p:cNvSpPr/>
            <p:nvPr/>
          </p:nvSpPr>
          <p:spPr>
            <a:xfrm>
              <a:off x="9721189" y="2723996"/>
              <a:ext cx="194566" cy="21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5" h="21138" extrusionOk="0">
                  <a:moveTo>
                    <a:pt x="15282" y="15541"/>
                  </a:moveTo>
                  <a:cubicBezTo>
                    <a:pt x="9802" y="21369"/>
                    <a:pt x="49" y="21137"/>
                    <a:pt x="49" y="21137"/>
                  </a:cubicBezTo>
                  <a:cubicBezTo>
                    <a:pt x="49" y="21137"/>
                    <a:pt x="-818" y="11445"/>
                    <a:pt x="4682" y="5597"/>
                  </a:cubicBezTo>
                  <a:cubicBezTo>
                    <a:pt x="10162" y="-231"/>
                    <a:pt x="19915" y="1"/>
                    <a:pt x="19915" y="1"/>
                  </a:cubicBezTo>
                  <a:cubicBezTo>
                    <a:pt x="19915" y="1"/>
                    <a:pt x="20782" y="9693"/>
                    <a:pt x="15282" y="1554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FFF24371-0248-45F2-991D-DC94416BB6D6}"/>
                </a:ext>
              </a:extLst>
            </p:cNvPr>
            <p:cNvSpPr/>
            <p:nvPr/>
          </p:nvSpPr>
          <p:spPr>
            <a:xfrm>
              <a:off x="8752198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2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2" y="2580"/>
                    <a:pt x="6337" y="3946"/>
                  </a:cubicBezTo>
                  <a:cubicBezTo>
                    <a:pt x="6201" y="3490"/>
                    <a:pt x="6048" y="3254"/>
                    <a:pt x="5887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2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3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2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3" y="9089"/>
                    <a:pt x="18866" y="9089"/>
                  </a:cubicBezTo>
                  <a:cubicBezTo>
                    <a:pt x="18815" y="9089"/>
                    <a:pt x="18764" y="9105"/>
                    <a:pt x="18712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3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30292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CE462AF1-1114-4DDD-9BC4-8F38AFA9D495}"/>
                </a:ext>
              </a:extLst>
            </p:cNvPr>
            <p:cNvSpPr/>
            <p:nvPr/>
          </p:nvSpPr>
          <p:spPr>
            <a:xfrm>
              <a:off x="8793432" y="4179497"/>
              <a:ext cx="1234540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7" y="19249"/>
                  </a:lnTo>
                  <a:lnTo>
                    <a:pt x="19558" y="21600"/>
                  </a:lnTo>
                  <a:lnTo>
                    <a:pt x="2045" y="21600"/>
                  </a:lnTo>
                  <a:lnTo>
                    <a:pt x="1923" y="19249"/>
                  </a:lnTo>
                  <a:lnTo>
                    <a:pt x="159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2700" b="1" dirty="0"/>
                <a:t>04</a:t>
              </a:r>
              <a:endParaRPr sz="2700" b="1" dirty="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B131BDA6-3A25-4ECD-834C-41BADF058FDE}"/>
                </a:ext>
              </a:extLst>
            </p:cNvPr>
            <p:cNvSpPr/>
            <p:nvPr/>
          </p:nvSpPr>
          <p:spPr>
            <a:xfrm>
              <a:off x="8710963" y="3879835"/>
              <a:ext cx="1398237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5" y="21600"/>
                  </a:lnTo>
                  <a:lnTo>
                    <a:pt x="548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660BEB6-5C8F-47B3-B010-269FF52C35DB}"/>
              </a:ext>
            </a:extLst>
          </p:cNvPr>
          <p:cNvGrpSpPr/>
          <p:nvPr/>
        </p:nvGrpSpPr>
        <p:grpSpPr>
          <a:xfrm>
            <a:off x="6908564" y="4459697"/>
            <a:ext cx="1962807" cy="1521613"/>
            <a:chOff x="332936" y="2473878"/>
            <a:chExt cx="2937088" cy="2028816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0654D36-EBF5-45FD-9CF2-4EAA3E596C1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12FEBED-64E6-48AD-88DF-EB3078A6574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470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3FB3E-DE98-4652-969B-2124DDA6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Process for PowerPoint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8A17960-3911-471B-AC66-DE2E995DE865}"/>
              </a:ext>
            </a:extLst>
          </p:cNvPr>
          <p:cNvGrpSpPr/>
          <p:nvPr/>
        </p:nvGrpSpPr>
        <p:grpSpPr>
          <a:xfrm>
            <a:off x="2153774" y="739144"/>
            <a:ext cx="1418682" cy="2169091"/>
            <a:chOff x="3783533" y="519341"/>
            <a:chExt cx="1698403" cy="2596770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A291E6FA-BC1D-428B-BDB1-63CB7F94FE71}"/>
                </a:ext>
              </a:extLst>
            </p:cNvPr>
            <p:cNvSpPr/>
            <p:nvPr/>
          </p:nvSpPr>
          <p:spPr>
            <a:xfrm>
              <a:off x="3948467" y="519341"/>
              <a:ext cx="1166557" cy="100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911" extrusionOk="0">
                  <a:moveTo>
                    <a:pt x="4960" y="7958"/>
                  </a:moveTo>
                  <a:cubicBezTo>
                    <a:pt x="4923" y="7428"/>
                    <a:pt x="6165" y="4900"/>
                    <a:pt x="8250" y="3728"/>
                  </a:cubicBezTo>
                  <a:cubicBezTo>
                    <a:pt x="10334" y="2556"/>
                    <a:pt x="14400" y="916"/>
                    <a:pt x="17606" y="5787"/>
                  </a:cubicBezTo>
                  <a:cubicBezTo>
                    <a:pt x="19372" y="8471"/>
                    <a:pt x="19383" y="11109"/>
                    <a:pt x="19035" y="12915"/>
                  </a:cubicBezTo>
                  <a:cubicBezTo>
                    <a:pt x="19008" y="13057"/>
                    <a:pt x="18978" y="13195"/>
                    <a:pt x="18947" y="13325"/>
                  </a:cubicBezTo>
                  <a:cubicBezTo>
                    <a:pt x="18944" y="13343"/>
                    <a:pt x="18936" y="13365"/>
                    <a:pt x="18932" y="13383"/>
                  </a:cubicBezTo>
                  <a:cubicBezTo>
                    <a:pt x="18902" y="13507"/>
                    <a:pt x="18872" y="13628"/>
                    <a:pt x="18837" y="13744"/>
                  </a:cubicBezTo>
                  <a:cubicBezTo>
                    <a:pt x="18834" y="13757"/>
                    <a:pt x="18830" y="13770"/>
                    <a:pt x="18826" y="13784"/>
                  </a:cubicBezTo>
                  <a:cubicBezTo>
                    <a:pt x="18792" y="13904"/>
                    <a:pt x="18758" y="14016"/>
                    <a:pt x="18720" y="14123"/>
                  </a:cubicBezTo>
                  <a:cubicBezTo>
                    <a:pt x="18712" y="14145"/>
                    <a:pt x="18705" y="14163"/>
                    <a:pt x="18701" y="14185"/>
                  </a:cubicBezTo>
                  <a:cubicBezTo>
                    <a:pt x="18667" y="14287"/>
                    <a:pt x="18633" y="14381"/>
                    <a:pt x="18599" y="14470"/>
                  </a:cubicBezTo>
                  <a:cubicBezTo>
                    <a:pt x="18591" y="14484"/>
                    <a:pt x="18587" y="14501"/>
                    <a:pt x="18580" y="14515"/>
                  </a:cubicBezTo>
                  <a:cubicBezTo>
                    <a:pt x="18546" y="14599"/>
                    <a:pt x="18515" y="14680"/>
                    <a:pt x="18485" y="14751"/>
                  </a:cubicBezTo>
                  <a:cubicBezTo>
                    <a:pt x="18481" y="14755"/>
                    <a:pt x="18481" y="14760"/>
                    <a:pt x="18477" y="14764"/>
                  </a:cubicBezTo>
                  <a:cubicBezTo>
                    <a:pt x="18447" y="14840"/>
                    <a:pt x="18417" y="14903"/>
                    <a:pt x="18387" y="14961"/>
                  </a:cubicBezTo>
                  <a:cubicBezTo>
                    <a:pt x="18383" y="14969"/>
                    <a:pt x="18375" y="14983"/>
                    <a:pt x="18371" y="14992"/>
                  </a:cubicBezTo>
                  <a:cubicBezTo>
                    <a:pt x="18345" y="15045"/>
                    <a:pt x="18322" y="15090"/>
                    <a:pt x="18299" y="15125"/>
                  </a:cubicBezTo>
                  <a:cubicBezTo>
                    <a:pt x="18296" y="15134"/>
                    <a:pt x="18292" y="15139"/>
                    <a:pt x="18288" y="15143"/>
                  </a:cubicBezTo>
                  <a:cubicBezTo>
                    <a:pt x="18269" y="15179"/>
                    <a:pt x="18250" y="15210"/>
                    <a:pt x="18239" y="15224"/>
                  </a:cubicBezTo>
                  <a:cubicBezTo>
                    <a:pt x="17973" y="15593"/>
                    <a:pt x="17276" y="16124"/>
                    <a:pt x="16981" y="15304"/>
                  </a:cubicBezTo>
                  <a:cubicBezTo>
                    <a:pt x="16685" y="14484"/>
                    <a:pt x="16192" y="13610"/>
                    <a:pt x="15503" y="12808"/>
                  </a:cubicBezTo>
                  <a:lnTo>
                    <a:pt x="17420" y="20911"/>
                  </a:lnTo>
                  <a:cubicBezTo>
                    <a:pt x="17420" y="20911"/>
                    <a:pt x="17667" y="19917"/>
                    <a:pt x="18227" y="19066"/>
                  </a:cubicBezTo>
                  <a:cubicBezTo>
                    <a:pt x="18258" y="19021"/>
                    <a:pt x="18292" y="18972"/>
                    <a:pt x="18326" y="18923"/>
                  </a:cubicBezTo>
                  <a:cubicBezTo>
                    <a:pt x="18337" y="18905"/>
                    <a:pt x="18352" y="18887"/>
                    <a:pt x="18368" y="18870"/>
                  </a:cubicBezTo>
                  <a:cubicBezTo>
                    <a:pt x="18394" y="18834"/>
                    <a:pt x="18424" y="18794"/>
                    <a:pt x="18455" y="18754"/>
                  </a:cubicBezTo>
                  <a:cubicBezTo>
                    <a:pt x="18474" y="18731"/>
                    <a:pt x="18493" y="18705"/>
                    <a:pt x="18512" y="18678"/>
                  </a:cubicBezTo>
                  <a:cubicBezTo>
                    <a:pt x="18549" y="18624"/>
                    <a:pt x="18591" y="18575"/>
                    <a:pt x="18633" y="18517"/>
                  </a:cubicBezTo>
                  <a:cubicBezTo>
                    <a:pt x="18675" y="18464"/>
                    <a:pt x="18716" y="18406"/>
                    <a:pt x="18762" y="18344"/>
                  </a:cubicBezTo>
                  <a:cubicBezTo>
                    <a:pt x="18777" y="18321"/>
                    <a:pt x="18792" y="18303"/>
                    <a:pt x="18807" y="18281"/>
                  </a:cubicBezTo>
                  <a:cubicBezTo>
                    <a:pt x="18864" y="18205"/>
                    <a:pt x="18921" y="18130"/>
                    <a:pt x="18981" y="18045"/>
                  </a:cubicBezTo>
                  <a:cubicBezTo>
                    <a:pt x="19000" y="18023"/>
                    <a:pt x="19016" y="17996"/>
                    <a:pt x="19035" y="17974"/>
                  </a:cubicBezTo>
                  <a:cubicBezTo>
                    <a:pt x="19080" y="17911"/>
                    <a:pt x="19122" y="17853"/>
                    <a:pt x="19167" y="17786"/>
                  </a:cubicBezTo>
                  <a:cubicBezTo>
                    <a:pt x="19190" y="17755"/>
                    <a:pt x="19213" y="17720"/>
                    <a:pt x="19235" y="17688"/>
                  </a:cubicBezTo>
                  <a:cubicBezTo>
                    <a:pt x="19277" y="17626"/>
                    <a:pt x="19323" y="17564"/>
                    <a:pt x="19364" y="17497"/>
                  </a:cubicBezTo>
                  <a:cubicBezTo>
                    <a:pt x="19387" y="17461"/>
                    <a:pt x="19410" y="17425"/>
                    <a:pt x="19436" y="17390"/>
                  </a:cubicBezTo>
                  <a:cubicBezTo>
                    <a:pt x="19485" y="17314"/>
                    <a:pt x="19539" y="17234"/>
                    <a:pt x="19588" y="17154"/>
                  </a:cubicBezTo>
                  <a:cubicBezTo>
                    <a:pt x="19603" y="17127"/>
                    <a:pt x="19622" y="17100"/>
                    <a:pt x="19637" y="17073"/>
                  </a:cubicBezTo>
                  <a:cubicBezTo>
                    <a:pt x="19705" y="16966"/>
                    <a:pt x="19773" y="16855"/>
                    <a:pt x="19842" y="16739"/>
                  </a:cubicBezTo>
                  <a:cubicBezTo>
                    <a:pt x="19857" y="16712"/>
                    <a:pt x="19872" y="16681"/>
                    <a:pt x="19891" y="16654"/>
                  </a:cubicBezTo>
                  <a:cubicBezTo>
                    <a:pt x="19944" y="16565"/>
                    <a:pt x="19993" y="16476"/>
                    <a:pt x="20046" y="16382"/>
                  </a:cubicBezTo>
                  <a:cubicBezTo>
                    <a:pt x="20069" y="16342"/>
                    <a:pt x="20092" y="16298"/>
                    <a:pt x="20115" y="16253"/>
                  </a:cubicBezTo>
                  <a:cubicBezTo>
                    <a:pt x="20160" y="16168"/>
                    <a:pt x="20205" y="16084"/>
                    <a:pt x="20247" y="15995"/>
                  </a:cubicBezTo>
                  <a:cubicBezTo>
                    <a:pt x="20270" y="15950"/>
                    <a:pt x="20293" y="15901"/>
                    <a:pt x="20315" y="15856"/>
                  </a:cubicBezTo>
                  <a:cubicBezTo>
                    <a:pt x="20361" y="15763"/>
                    <a:pt x="20406" y="15665"/>
                    <a:pt x="20452" y="15567"/>
                  </a:cubicBezTo>
                  <a:cubicBezTo>
                    <a:pt x="20471" y="15527"/>
                    <a:pt x="20490" y="15486"/>
                    <a:pt x="20505" y="15446"/>
                  </a:cubicBezTo>
                  <a:cubicBezTo>
                    <a:pt x="20565" y="15308"/>
                    <a:pt x="20626" y="15166"/>
                    <a:pt x="20683" y="15018"/>
                  </a:cubicBezTo>
                  <a:cubicBezTo>
                    <a:pt x="20694" y="14996"/>
                    <a:pt x="20702" y="14969"/>
                    <a:pt x="20709" y="14943"/>
                  </a:cubicBezTo>
                  <a:cubicBezTo>
                    <a:pt x="20759" y="14818"/>
                    <a:pt x="20804" y="14693"/>
                    <a:pt x="20846" y="14564"/>
                  </a:cubicBezTo>
                  <a:cubicBezTo>
                    <a:pt x="20865" y="14515"/>
                    <a:pt x="20880" y="14461"/>
                    <a:pt x="20895" y="14408"/>
                  </a:cubicBezTo>
                  <a:cubicBezTo>
                    <a:pt x="20929" y="14301"/>
                    <a:pt x="20963" y="14194"/>
                    <a:pt x="20997" y="14082"/>
                  </a:cubicBezTo>
                  <a:cubicBezTo>
                    <a:pt x="21013" y="14024"/>
                    <a:pt x="21032" y="13967"/>
                    <a:pt x="21047" y="13909"/>
                  </a:cubicBezTo>
                  <a:cubicBezTo>
                    <a:pt x="21077" y="13793"/>
                    <a:pt x="21107" y="13677"/>
                    <a:pt x="21138" y="13561"/>
                  </a:cubicBezTo>
                  <a:cubicBezTo>
                    <a:pt x="21145" y="13521"/>
                    <a:pt x="21157" y="13485"/>
                    <a:pt x="21168" y="13445"/>
                  </a:cubicBezTo>
                  <a:lnTo>
                    <a:pt x="21168" y="13445"/>
                  </a:lnTo>
                  <a:cubicBezTo>
                    <a:pt x="21592" y="11604"/>
                    <a:pt x="21600" y="9349"/>
                    <a:pt x="20637" y="6679"/>
                  </a:cubicBezTo>
                  <a:cubicBezTo>
                    <a:pt x="18311" y="238"/>
                    <a:pt x="12323" y="-689"/>
                    <a:pt x="9675" y="376"/>
                  </a:cubicBezTo>
                  <a:cubicBezTo>
                    <a:pt x="6749" y="1553"/>
                    <a:pt x="4843" y="3345"/>
                    <a:pt x="3581" y="5618"/>
                  </a:cubicBezTo>
                  <a:cubicBezTo>
                    <a:pt x="2482" y="7597"/>
                    <a:pt x="1675" y="10227"/>
                    <a:pt x="0" y="11430"/>
                  </a:cubicBezTo>
                  <a:lnTo>
                    <a:pt x="5449" y="8707"/>
                  </a:lnTo>
                  <a:cubicBezTo>
                    <a:pt x="5461" y="8725"/>
                    <a:pt x="4998" y="8489"/>
                    <a:pt x="4960" y="795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445A09DC-332F-41BE-BF7B-A163DFC7EF61}"/>
                </a:ext>
              </a:extLst>
            </p:cNvPr>
            <p:cNvSpPr/>
            <p:nvPr/>
          </p:nvSpPr>
          <p:spPr>
            <a:xfrm>
              <a:off x="4175254" y="1610967"/>
              <a:ext cx="1236007" cy="74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extrusionOk="0">
                  <a:moveTo>
                    <a:pt x="21336" y="13118"/>
                  </a:moveTo>
                  <a:cubicBezTo>
                    <a:pt x="21322" y="13068"/>
                    <a:pt x="21300" y="13018"/>
                    <a:pt x="21272" y="12969"/>
                  </a:cubicBezTo>
                  <a:cubicBezTo>
                    <a:pt x="21268" y="12962"/>
                    <a:pt x="21264" y="12950"/>
                    <a:pt x="21257" y="12944"/>
                  </a:cubicBezTo>
                  <a:cubicBezTo>
                    <a:pt x="21229" y="12900"/>
                    <a:pt x="21193" y="12857"/>
                    <a:pt x="21154" y="12813"/>
                  </a:cubicBezTo>
                  <a:cubicBezTo>
                    <a:pt x="21150" y="12807"/>
                    <a:pt x="21150" y="12807"/>
                    <a:pt x="21147" y="12801"/>
                  </a:cubicBezTo>
                  <a:cubicBezTo>
                    <a:pt x="21147" y="12801"/>
                    <a:pt x="21147" y="12801"/>
                    <a:pt x="21147" y="12801"/>
                  </a:cubicBezTo>
                  <a:cubicBezTo>
                    <a:pt x="21147" y="12801"/>
                    <a:pt x="21147" y="12801"/>
                    <a:pt x="21147" y="12801"/>
                  </a:cubicBezTo>
                  <a:cubicBezTo>
                    <a:pt x="21147" y="12801"/>
                    <a:pt x="21147" y="12801"/>
                    <a:pt x="21147" y="12801"/>
                  </a:cubicBezTo>
                  <a:lnTo>
                    <a:pt x="21147" y="12801"/>
                  </a:lnTo>
                  <a:cubicBezTo>
                    <a:pt x="20336" y="12006"/>
                    <a:pt x="17380" y="11887"/>
                    <a:pt x="17380" y="11887"/>
                  </a:cubicBezTo>
                  <a:lnTo>
                    <a:pt x="14299" y="10309"/>
                  </a:lnTo>
                  <a:cubicBezTo>
                    <a:pt x="14299" y="10309"/>
                    <a:pt x="13517" y="9880"/>
                    <a:pt x="12421" y="9284"/>
                  </a:cubicBezTo>
                  <a:cubicBezTo>
                    <a:pt x="12228" y="8613"/>
                    <a:pt x="11789" y="7065"/>
                    <a:pt x="11378" y="5375"/>
                  </a:cubicBezTo>
                  <a:cubicBezTo>
                    <a:pt x="10829" y="3126"/>
                    <a:pt x="10254" y="0"/>
                    <a:pt x="10254" y="0"/>
                  </a:cubicBezTo>
                  <a:lnTo>
                    <a:pt x="8747" y="1112"/>
                  </a:lnTo>
                  <a:cubicBezTo>
                    <a:pt x="9226" y="2262"/>
                    <a:pt x="10218" y="6904"/>
                    <a:pt x="10500" y="8234"/>
                  </a:cubicBezTo>
                  <a:cubicBezTo>
                    <a:pt x="8129" y="6935"/>
                    <a:pt x="5498" y="5487"/>
                    <a:pt x="5359" y="5388"/>
                  </a:cubicBezTo>
                  <a:cubicBezTo>
                    <a:pt x="5105" y="5207"/>
                    <a:pt x="4770" y="5195"/>
                    <a:pt x="4534" y="4232"/>
                  </a:cubicBezTo>
                  <a:lnTo>
                    <a:pt x="0" y="7587"/>
                  </a:lnTo>
                  <a:cubicBezTo>
                    <a:pt x="0" y="7587"/>
                    <a:pt x="1217" y="7656"/>
                    <a:pt x="2003" y="7823"/>
                  </a:cubicBezTo>
                  <a:cubicBezTo>
                    <a:pt x="2556" y="7948"/>
                    <a:pt x="13845" y="13192"/>
                    <a:pt x="13845" y="13192"/>
                  </a:cubicBezTo>
                  <a:cubicBezTo>
                    <a:pt x="13845" y="13192"/>
                    <a:pt x="15791" y="14317"/>
                    <a:pt x="15955" y="14435"/>
                  </a:cubicBezTo>
                  <a:cubicBezTo>
                    <a:pt x="16120" y="14553"/>
                    <a:pt x="16562" y="18207"/>
                    <a:pt x="16752" y="18978"/>
                  </a:cubicBezTo>
                  <a:cubicBezTo>
                    <a:pt x="16866" y="19450"/>
                    <a:pt x="16966" y="20326"/>
                    <a:pt x="17151" y="20935"/>
                  </a:cubicBezTo>
                  <a:lnTo>
                    <a:pt x="17151" y="20935"/>
                  </a:lnTo>
                  <a:lnTo>
                    <a:pt x="17151" y="20935"/>
                  </a:lnTo>
                  <a:cubicBezTo>
                    <a:pt x="17155" y="20948"/>
                    <a:pt x="17159" y="20966"/>
                    <a:pt x="17162" y="20979"/>
                  </a:cubicBezTo>
                  <a:cubicBezTo>
                    <a:pt x="16994" y="21184"/>
                    <a:pt x="17305" y="21488"/>
                    <a:pt x="17533" y="21575"/>
                  </a:cubicBezTo>
                  <a:cubicBezTo>
                    <a:pt x="17537" y="21575"/>
                    <a:pt x="17544" y="21581"/>
                    <a:pt x="17548" y="21581"/>
                  </a:cubicBezTo>
                  <a:cubicBezTo>
                    <a:pt x="17583" y="21594"/>
                    <a:pt x="17616" y="21600"/>
                    <a:pt x="17641" y="21600"/>
                  </a:cubicBezTo>
                  <a:cubicBezTo>
                    <a:pt x="18201" y="21588"/>
                    <a:pt x="19215" y="19997"/>
                    <a:pt x="20147" y="18070"/>
                  </a:cubicBezTo>
                  <a:cubicBezTo>
                    <a:pt x="21075" y="16150"/>
                    <a:pt x="21600" y="14193"/>
                    <a:pt x="21336" y="13118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F9C7B18A-9335-4B6C-98AB-04B835ADD957}"/>
                </a:ext>
              </a:extLst>
            </p:cNvPr>
            <p:cNvSpPr/>
            <p:nvPr/>
          </p:nvSpPr>
          <p:spPr>
            <a:xfrm>
              <a:off x="3783533" y="797597"/>
              <a:ext cx="1133015" cy="110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0454" extrusionOk="0">
                  <a:moveTo>
                    <a:pt x="18455" y="6417"/>
                  </a:moveTo>
                  <a:cubicBezTo>
                    <a:pt x="20013" y="10349"/>
                    <a:pt x="21131" y="13600"/>
                    <a:pt x="19426" y="14375"/>
                  </a:cubicBezTo>
                  <a:lnTo>
                    <a:pt x="6196" y="20403"/>
                  </a:lnTo>
                  <a:cubicBezTo>
                    <a:pt x="5174" y="20870"/>
                    <a:pt x="3081" y="18062"/>
                    <a:pt x="1524" y="14130"/>
                  </a:cubicBezTo>
                  <a:cubicBezTo>
                    <a:pt x="-34" y="10199"/>
                    <a:pt x="-469" y="6639"/>
                    <a:pt x="553" y="6172"/>
                  </a:cubicBezTo>
                  <a:lnTo>
                    <a:pt x="13783" y="144"/>
                  </a:lnTo>
                  <a:cubicBezTo>
                    <a:pt x="15706" y="-730"/>
                    <a:pt x="16898" y="2490"/>
                    <a:pt x="18455" y="6417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2C072FDB-2A3D-424F-A399-69C3D0A57228}"/>
                </a:ext>
              </a:extLst>
            </p:cNvPr>
            <p:cNvSpPr/>
            <p:nvPr/>
          </p:nvSpPr>
          <p:spPr>
            <a:xfrm>
              <a:off x="5350415" y="2681187"/>
              <a:ext cx="131521" cy="21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51" h="20499" extrusionOk="0">
                  <a:moveTo>
                    <a:pt x="12384" y="20080"/>
                  </a:moveTo>
                  <a:cubicBezTo>
                    <a:pt x="6634" y="21600"/>
                    <a:pt x="1799" y="18800"/>
                    <a:pt x="340" y="14720"/>
                  </a:cubicBezTo>
                  <a:cubicBezTo>
                    <a:pt x="-1577" y="9400"/>
                    <a:pt x="5461" y="6220"/>
                    <a:pt x="655" y="0"/>
                  </a:cubicBezTo>
                  <a:cubicBezTo>
                    <a:pt x="655" y="0"/>
                    <a:pt x="13529" y="4860"/>
                    <a:pt x="16876" y="9940"/>
                  </a:cubicBezTo>
                  <a:cubicBezTo>
                    <a:pt x="20023" y="14700"/>
                    <a:pt x="17448" y="18740"/>
                    <a:pt x="12384" y="2008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C4A8415C-6ACD-40ED-A595-73BEC31CA9B3}"/>
                </a:ext>
              </a:extLst>
            </p:cNvPr>
            <p:cNvSpPr/>
            <p:nvPr/>
          </p:nvSpPr>
          <p:spPr>
            <a:xfrm>
              <a:off x="5144245" y="2552762"/>
              <a:ext cx="99148" cy="15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49" h="20370" extrusionOk="0">
                  <a:moveTo>
                    <a:pt x="5165" y="19779"/>
                  </a:moveTo>
                  <a:cubicBezTo>
                    <a:pt x="10642" y="21600"/>
                    <a:pt x="15618" y="18995"/>
                    <a:pt x="17431" y="14932"/>
                  </a:cubicBezTo>
                  <a:cubicBezTo>
                    <a:pt x="19822" y="9637"/>
                    <a:pt x="13265" y="6079"/>
                    <a:pt x="18549" y="0"/>
                  </a:cubicBezTo>
                  <a:cubicBezTo>
                    <a:pt x="18549" y="0"/>
                    <a:pt x="5551" y="4286"/>
                    <a:pt x="1771" y="9273"/>
                  </a:cubicBezTo>
                  <a:cubicBezTo>
                    <a:pt x="-1778" y="13952"/>
                    <a:pt x="343" y="18182"/>
                    <a:pt x="5165" y="1977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A6BF38AC-F790-4A2F-8052-5D2D3184D5E0}"/>
                </a:ext>
              </a:extLst>
            </p:cNvPr>
            <p:cNvSpPr/>
            <p:nvPr/>
          </p:nvSpPr>
          <p:spPr>
            <a:xfrm>
              <a:off x="5103013" y="2831019"/>
              <a:ext cx="163576" cy="285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12" h="20848" extrusionOk="0">
                  <a:moveTo>
                    <a:pt x="7620" y="20692"/>
                  </a:moveTo>
                  <a:cubicBezTo>
                    <a:pt x="14013" y="21600"/>
                    <a:pt x="18468" y="18407"/>
                    <a:pt x="19146" y="14290"/>
                  </a:cubicBezTo>
                  <a:cubicBezTo>
                    <a:pt x="20018" y="8937"/>
                    <a:pt x="11930" y="6527"/>
                    <a:pt x="15611" y="0"/>
                  </a:cubicBezTo>
                  <a:cubicBezTo>
                    <a:pt x="15611" y="0"/>
                    <a:pt x="3116" y="5979"/>
                    <a:pt x="694" y="11254"/>
                  </a:cubicBezTo>
                  <a:cubicBezTo>
                    <a:pt x="-1582" y="16184"/>
                    <a:pt x="2002" y="19878"/>
                    <a:pt x="7620" y="2069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83E0842-FDDB-43AE-9D9F-31173DB25366}"/>
              </a:ext>
            </a:extLst>
          </p:cNvPr>
          <p:cNvGrpSpPr/>
          <p:nvPr/>
        </p:nvGrpSpPr>
        <p:grpSpPr>
          <a:xfrm>
            <a:off x="629061" y="2215037"/>
            <a:ext cx="1278084" cy="2058449"/>
            <a:chOff x="2464054" y="2531356"/>
            <a:chExt cx="1398236" cy="2251963"/>
          </a:xfrm>
        </p:grpSpPr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DA104A23-1FF6-49A3-9DF3-89A5DFDE9947}"/>
                </a:ext>
              </a:extLst>
            </p:cNvPr>
            <p:cNvSpPr/>
            <p:nvPr/>
          </p:nvSpPr>
          <p:spPr>
            <a:xfrm>
              <a:off x="3123794" y="2531356"/>
              <a:ext cx="55443" cy="73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0533" extrusionOk="0">
                  <a:moveTo>
                    <a:pt x="237" y="9871"/>
                  </a:moveTo>
                  <a:cubicBezTo>
                    <a:pt x="1137" y="12398"/>
                    <a:pt x="1062" y="15105"/>
                    <a:pt x="537" y="17692"/>
                  </a:cubicBezTo>
                  <a:cubicBezTo>
                    <a:pt x="-138" y="21543"/>
                    <a:pt x="8112" y="20580"/>
                    <a:pt x="10437" y="19918"/>
                  </a:cubicBezTo>
                  <a:cubicBezTo>
                    <a:pt x="14862" y="18655"/>
                    <a:pt x="19212" y="15947"/>
                    <a:pt x="19887" y="12037"/>
                  </a:cubicBezTo>
                  <a:cubicBezTo>
                    <a:pt x="20562" y="8427"/>
                    <a:pt x="19962" y="5238"/>
                    <a:pt x="18762" y="1748"/>
                  </a:cubicBezTo>
                  <a:cubicBezTo>
                    <a:pt x="18312" y="424"/>
                    <a:pt x="15312" y="63"/>
                    <a:pt x="14037" y="3"/>
                  </a:cubicBezTo>
                  <a:cubicBezTo>
                    <a:pt x="11562" y="-57"/>
                    <a:pt x="8787" y="725"/>
                    <a:pt x="6687" y="1688"/>
                  </a:cubicBezTo>
                  <a:cubicBezTo>
                    <a:pt x="3087" y="3313"/>
                    <a:pt x="-1038" y="6261"/>
                    <a:pt x="237" y="9871"/>
                  </a:cubicBezTo>
                  <a:lnTo>
                    <a:pt x="237" y="9871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D11E09B2-FFAA-4977-83B3-33F1AAC83AA3}"/>
                </a:ext>
              </a:extLst>
            </p:cNvPr>
            <p:cNvSpPr/>
            <p:nvPr/>
          </p:nvSpPr>
          <p:spPr>
            <a:xfrm>
              <a:off x="3082560" y="2681187"/>
              <a:ext cx="59958" cy="4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18201" extrusionOk="0">
                  <a:moveTo>
                    <a:pt x="128" y="775"/>
                  </a:moveTo>
                  <a:cubicBezTo>
                    <a:pt x="-289" y="4343"/>
                    <a:pt x="336" y="7621"/>
                    <a:pt x="1725" y="10610"/>
                  </a:cubicBezTo>
                  <a:cubicBezTo>
                    <a:pt x="3600" y="14661"/>
                    <a:pt x="9712" y="16203"/>
                    <a:pt x="12838" y="17264"/>
                  </a:cubicBezTo>
                  <a:cubicBezTo>
                    <a:pt x="13671" y="17553"/>
                    <a:pt x="21311" y="19482"/>
                    <a:pt x="20061" y="16782"/>
                  </a:cubicBezTo>
                  <a:cubicBezTo>
                    <a:pt x="18811" y="14179"/>
                    <a:pt x="18463" y="11671"/>
                    <a:pt x="18811" y="8585"/>
                  </a:cubicBezTo>
                  <a:cubicBezTo>
                    <a:pt x="19366" y="3668"/>
                    <a:pt x="406" y="-2118"/>
                    <a:pt x="128" y="775"/>
                  </a:cubicBezTo>
                  <a:lnTo>
                    <a:pt x="128" y="775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1BD0BF94-36F8-4B4F-A0A2-4F0961F89B99}"/>
                </a:ext>
              </a:extLst>
            </p:cNvPr>
            <p:cNvSpPr/>
            <p:nvPr/>
          </p:nvSpPr>
          <p:spPr>
            <a:xfrm>
              <a:off x="3185643" y="2809613"/>
              <a:ext cx="45188" cy="7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19602" extrusionOk="0">
                  <a:moveTo>
                    <a:pt x="903" y="4236"/>
                  </a:moveTo>
                  <a:cubicBezTo>
                    <a:pt x="995" y="5389"/>
                    <a:pt x="995" y="6368"/>
                    <a:pt x="442" y="7462"/>
                  </a:cubicBezTo>
                  <a:cubicBezTo>
                    <a:pt x="-1220" y="11264"/>
                    <a:pt x="2011" y="15641"/>
                    <a:pt x="6718" y="18003"/>
                  </a:cubicBezTo>
                  <a:cubicBezTo>
                    <a:pt x="10411" y="19904"/>
                    <a:pt x="17242" y="20710"/>
                    <a:pt x="18903" y="16966"/>
                  </a:cubicBezTo>
                  <a:cubicBezTo>
                    <a:pt x="19826" y="14835"/>
                    <a:pt x="20380" y="12704"/>
                    <a:pt x="20195" y="10457"/>
                  </a:cubicBezTo>
                  <a:cubicBezTo>
                    <a:pt x="19918" y="6540"/>
                    <a:pt x="16872" y="2393"/>
                    <a:pt x="10965" y="550"/>
                  </a:cubicBezTo>
                  <a:cubicBezTo>
                    <a:pt x="6349" y="-890"/>
                    <a:pt x="626" y="550"/>
                    <a:pt x="903" y="4236"/>
                  </a:cubicBezTo>
                  <a:lnTo>
                    <a:pt x="903" y="4236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5049947C-18C0-443D-B42C-A077551D53D1}"/>
                </a:ext>
              </a:extLst>
            </p:cNvPr>
            <p:cNvSpPr/>
            <p:nvPr/>
          </p:nvSpPr>
          <p:spPr>
            <a:xfrm>
              <a:off x="3041326" y="2938041"/>
              <a:ext cx="63354" cy="7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50" h="17949" extrusionOk="0">
                  <a:moveTo>
                    <a:pt x="149" y="5747"/>
                  </a:moveTo>
                  <a:cubicBezTo>
                    <a:pt x="698" y="8447"/>
                    <a:pt x="2040" y="11097"/>
                    <a:pt x="3932" y="13347"/>
                  </a:cubicBezTo>
                  <a:cubicBezTo>
                    <a:pt x="6250" y="16147"/>
                    <a:pt x="10216" y="18697"/>
                    <a:pt x="14671" y="17747"/>
                  </a:cubicBezTo>
                  <a:cubicBezTo>
                    <a:pt x="18454" y="16897"/>
                    <a:pt x="19918" y="13047"/>
                    <a:pt x="17721" y="10447"/>
                  </a:cubicBezTo>
                  <a:cubicBezTo>
                    <a:pt x="16440" y="8897"/>
                    <a:pt x="15830" y="7747"/>
                    <a:pt x="15464" y="5897"/>
                  </a:cubicBezTo>
                  <a:cubicBezTo>
                    <a:pt x="13938" y="-903"/>
                    <a:pt x="-1682" y="-2903"/>
                    <a:pt x="149" y="5747"/>
                  </a:cubicBezTo>
                  <a:lnTo>
                    <a:pt x="149" y="5747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FD9BFA87-0715-4322-85A8-B32795F2A62C}"/>
                </a:ext>
              </a:extLst>
            </p:cNvPr>
            <p:cNvSpPr/>
            <p:nvPr/>
          </p:nvSpPr>
          <p:spPr>
            <a:xfrm>
              <a:off x="3165027" y="3045064"/>
              <a:ext cx="62346" cy="6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1528" extrusionOk="0">
                  <a:moveTo>
                    <a:pt x="51" y="6511"/>
                  </a:moveTo>
                  <a:cubicBezTo>
                    <a:pt x="453" y="9322"/>
                    <a:pt x="856" y="12059"/>
                    <a:pt x="1325" y="14870"/>
                  </a:cubicBezTo>
                  <a:cubicBezTo>
                    <a:pt x="2063" y="19679"/>
                    <a:pt x="6692" y="21528"/>
                    <a:pt x="10717" y="21528"/>
                  </a:cubicBezTo>
                  <a:cubicBezTo>
                    <a:pt x="13467" y="21528"/>
                    <a:pt x="20913" y="19753"/>
                    <a:pt x="20242" y="15018"/>
                  </a:cubicBezTo>
                  <a:cubicBezTo>
                    <a:pt x="19840" y="12207"/>
                    <a:pt x="19437" y="9470"/>
                    <a:pt x="18968" y="6659"/>
                  </a:cubicBezTo>
                  <a:cubicBezTo>
                    <a:pt x="18230" y="1851"/>
                    <a:pt x="13601" y="2"/>
                    <a:pt x="9576" y="2"/>
                  </a:cubicBezTo>
                  <a:cubicBezTo>
                    <a:pt x="6759" y="-72"/>
                    <a:pt x="-687" y="1703"/>
                    <a:pt x="51" y="6511"/>
                  </a:cubicBezTo>
                  <a:lnTo>
                    <a:pt x="51" y="6511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BB802330-678D-4179-8B08-93EC96CD89A9}"/>
                </a:ext>
              </a:extLst>
            </p:cNvPr>
            <p:cNvSpPr/>
            <p:nvPr/>
          </p:nvSpPr>
          <p:spPr>
            <a:xfrm>
              <a:off x="2958857" y="2852422"/>
              <a:ext cx="44360" cy="6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296" h="17934" extrusionOk="0">
                  <a:moveTo>
                    <a:pt x="2726" y="251"/>
                  </a:moveTo>
                  <a:cubicBezTo>
                    <a:pt x="1111" y="2027"/>
                    <a:pt x="90" y="3689"/>
                    <a:pt x="5" y="5809"/>
                  </a:cubicBezTo>
                  <a:cubicBezTo>
                    <a:pt x="-165" y="9132"/>
                    <a:pt x="3917" y="12455"/>
                    <a:pt x="7148" y="14690"/>
                  </a:cubicBezTo>
                  <a:cubicBezTo>
                    <a:pt x="7914" y="15205"/>
                    <a:pt x="15907" y="19846"/>
                    <a:pt x="16078" y="17039"/>
                  </a:cubicBezTo>
                  <a:cubicBezTo>
                    <a:pt x="16163" y="15492"/>
                    <a:pt x="16588" y="14117"/>
                    <a:pt x="17778" y="12799"/>
                  </a:cubicBezTo>
                  <a:cubicBezTo>
                    <a:pt x="21435" y="8788"/>
                    <a:pt x="4597" y="-1754"/>
                    <a:pt x="2726" y="251"/>
                  </a:cubicBezTo>
                  <a:lnTo>
                    <a:pt x="2726" y="251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95B7B379-C3AA-4D75-884D-33C5A34CCBE4}"/>
                </a:ext>
              </a:extLst>
            </p:cNvPr>
            <p:cNvSpPr/>
            <p:nvPr/>
          </p:nvSpPr>
          <p:spPr>
            <a:xfrm>
              <a:off x="2958859" y="3087871"/>
              <a:ext cx="64378" cy="7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0" h="17860" extrusionOk="0">
                  <a:moveTo>
                    <a:pt x="37" y="6022"/>
                  </a:moveTo>
                  <a:cubicBezTo>
                    <a:pt x="350" y="9050"/>
                    <a:pt x="1665" y="11926"/>
                    <a:pt x="3919" y="14399"/>
                  </a:cubicBezTo>
                  <a:cubicBezTo>
                    <a:pt x="6611" y="17276"/>
                    <a:pt x="11620" y="18891"/>
                    <a:pt x="15815" y="17125"/>
                  </a:cubicBezTo>
                  <a:cubicBezTo>
                    <a:pt x="19696" y="15510"/>
                    <a:pt x="20698" y="11270"/>
                    <a:pt x="18131" y="8444"/>
                  </a:cubicBezTo>
                  <a:cubicBezTo>
                    <a:pt x="17380" y="7637"/>
                    <a:pt x="17255" y="7485"/>
                    <a:pt x="17129" y="6426"/>
                  </a:cubicBezTo>
                  <a:cubicBezTo>
                    <a:pt x="16253" y="-1397"/>
                    <a:pt x="-902" y="-2709"/>
                    <a:pt x="37" y="6022"/>
                  </a:cubicBezTo>
                  <a:lnTo>
                    <a:pt x="37" y="6022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5C5D4520-0168-4048-92E0-86FE30A52B23}"/>
                </a:ext>
              </a:extLst>
            </p:cNvPr>
            <p:cNvSpPr/>
            <p:nvPr/>
          </p:nvSpPr>
          <p:spPr>
            <a:xfrm>
              <a:off x="3144411" y="3259106"/>
              <a:ext cx="61480" cy="35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8" h="18790" extrusionOk="0">
                  <a:moveTo>
                    <a:pt x="1091" y="5688"/>
                  </a:moveTo>
                  <a:cubicBezTo>
                    <a:pt x="1228" y="9098"/>
                    <a:pt x="1022" y="12281"/>
                    <a:pt x="131" y="15351"/>
                  </a:cubicBezTo>
                  <a:cubicBezTo>
                    <a:pt x="-1035" y="19330"/>
                    <a:pt x="5959" y="18761"/>
                    <a:pt x="7125" y="18761"/>
                  </a:cubicBezTo>
                  <a:cubicBezTo>
                    <a:pt x="9594" y="18648"/>
                    <a:pt x="12131" y="18193"/>
                    <a:pt x="14531" y="17283"/>
                  </a:cubicBezTo>
                  <a:cubicBezTo>
                    <a:pt x="15628" y="16829"/>
                    <a:pt x="18302" y="16260"/>
                    <a:pt x="18851" y="14441"/>
                  </a:cubicBezTo>
                  <a:cubicBezTo>
                    <a:pt x="20016" y="10576"/>
                    <a:pt x="20565" y="7166"/>
                    <a:pt x="20428" y="2732"/>
                  </a:cubicBezTo>
                  <a:cubicBezTo>
                    <a:pt x="20154" y="-2270"/>
                    <a:pt x="885" y="117"/>
                    <a:pt x="1091" y="5688"/>
                  </a:cubicBezTo>
                  <a:lnTo>
                    <a:pt x="1091" y="5688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774A27FF-0A70-4F8B-89A9-292D7BC16D14}"/>
                </a:ext>
              </a:extLst>
            </p:cNvPr>
            <p:cNvSpPr/>
            <p:nvPr/>
          </p:nvSpPr>
          <p:spPr>
            <a:xfrm>
              <a:off x="2958859" y="3366130"/>
              <a:ext cx="55929" cy="7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3" h="19563" extrusionOk="0">
                  <a:moveTo>
                    <a:pt x="351" y="8724"/>
                  </a:moveTo>
                  <a:cubicBezTo>
                    <a:pt x="1148" y="11703"/>
                    <a:pt x="3178" y="14568"/>
                    <a:pt x="5860" y="16745"/>
                  </a:cubicBezTo>
                  <a:cubicBezTo>
                    <a:pt x="8904" y="19209"/>
                    <a:pt x="14340" y="21042"/>
                    <a:pt x="17819" y="17891"/>
                  </a:cubicBezTo>
                  <a:cubicBezTo>
                    <a:pt x="21081" y="14969"/>
                    <a:pt x="19631" y="9698"/>
                    <a:pt x="16442" y="7119"/>
                  </a:cubicBezTo>
                  <a:cubicBezTo>
                    <a:pt x="14703" y="5687"/>
                    <a:pt x="16732" y="8552"/>
                    <a:pt x="16225" y="6604"/>
                  </a:cubicBezTo>
                  <a:cubicBezTo>
                    <a:pt x="15282" y="3052"/>
                    <a:pt x="9991" y="-558"/>
                    <a:pt x="5280" y="72"/>
                  </a:cubicBezTo>
                  <a:cubicBezTo>
                    <a:pt x="-84" y="817"/>
                    <a:pt x="-519" y="5343"/>
                    <a:pt x="351" y="8724"/>
                  </a:cubicBezTo>
                  <a:lnTo>
                    <a:pt x="351" y="8724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B186CDA3-0BA2-4EF1-83FC-69FEDF5D2D82}"/>
                </a:ext>
              </a:extLst>
            </p:cNvPr>
            <p:cNvSpPr/>
            <p:nvPr/>
          </p:nvSpPr>
          <p:spPr>
            <a:xfrm>
              <a:off x="3268110" y="3408937"/>
              <a:ext cx="41078" cy="7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0" h="18864" extrusionOk="0">
                  <a:moveTo>
                    <a:pt x="891" y="4719"/>
                  </a:moveTo>
                  <a:cubicBezTo>
                    <a:pt x="1384" y="5496"/>
                    <a:pt x="1285" y="6429"/>
                    <a:pt x="990" y="7258"/>
                  </a:cubicBezTo>
                  <a:cubicBezTo>
                    <a:pt x="-194" y="10365"/>
                    <a:pt x="3554" y="13629"/>
                    <a:pt x="7400" y="15856"/>
                  </a:cubicBezTo>
                  <a:cubicBezTo>
                    <a:pt x="8683" y="16581"/>
                    <a:pt x="17757" y="20777"/>
                    <a:pt x="18940" y="17824"/>
                  </a:cubicBezTo>
                  <a:cubicBezTo>
                    <a:pt x="20321" y="14250"/>
                    <a:pt x="19631" y="11142"/>
                    <a:pt x="17362" y="7672"/>
                  </a:cubicBezTo>
                  <a:cubicBezTo>
                    <a:pt x="15389" y="4823"/>
                    <a:pt x="10557" y="1094"/>
                    <a:pt x="4737" y="161"/>
                  </a:cubicBezTo>
                  <a:cubicBezTo>
                    <a:pt x="-1279" y="-823"/>
                    <a:pt x="-293" y="2958"/>
                    <a:pt x="891" y="4719"/>
                  </a:cubicBezTo>
                  <a:lnTo>
                    <a:pt x="891" y="4719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99CF738-1AB7-4B4A-8B7B-CE73E4B25FF8}"/>
                </a:ext>
              </a:extLst>
            </p:cNvPr>
            <p:cNvSpPr/>
            <p:nvPr/>
          </p:nvSpPr>
          <p:spPr>
            <a:xfrm>
              <a:off x="3123794" y="3473152"/>
              <a:ext cx="74477" cy="7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19950" extrusionOk="0">
                  <a:moveTo>
                    <a:pt x="167" y="5163"/>
                  </a:moveTo>
                  <a:cubicBezTo>
                    <a:pt x="1614" y="10042"/>
                    <a:pt x="4026" y="14154"/>
                    <a:pt x="7992" y="17334"/>
                  </a:cubicBezTo>
                  <a:cubicBezTo>
                    <a:pt x="10565" y="19417"/>
                    <a:pt x="14960" y="21226"/>
                    <a:pt x="17908" y="18759"/>
                  </a:cubicBezTo>
                  <a:cubicBezTo>
                    <a:pt x="20695" y="16402"/>
                    <a:pt x="19033" y="12126"/>
                    <a:pt x="16622" y="10207"/>
                  </a:cubicBezTo>
                  <a:cubicBezTo>
                    <a:pt x="15389" y="9220"/>
                    <a:pt x="14638" y="8781"/>
                    <a:pt x="14156" y="7027"/>
                  </a:cubicBezTo>
                  <a:cubicBezTo>
                    <a:pt x="13031" y="3354"/>
                    <a:pt x="10029" y="503"/>
                    <a:pt x="6170" y="65"/>
                  </a:cubicBezTo>
                  <a:cubicBezTo>
                    <a:pt x="3436" y="-374"/>
                    <a:pt x="-905" y="1435"/>
                    <a:pt x="167" y="5163"/>
                  </a:cubicBezTo>
                  <a:lnTo>
                    <a:pt x="167" y="5163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9FE0B78C-2BBB-4D91-A03B-9446B00D0A03}"/>
                </a:ext>
              </a:extLst>
            </p:cNvPr>
            <p:cNvSpPr/>
            <p:nvPr/>
          </p:nvSpPr>
          <p:spPr>
            <a:xfrm>
              <a:off x="3371194" y="3152084"/>
              <a:ext cx="62213" cy="7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14" h="19911" extrusionOk="0">
                  <a:moveTo>
                    <a:pt x="1877" y="9479"/>
                  </a:moveTo>
                  <a:cubicBezTo>
                    <a:pt x="2653" y="10285"/>
                    <a:pt x="3429" y="10919"/>
                    <a:pt x="3752" y="11898"/>
                  </a:cubicBezTo>
                  <a:cubicBezTo>
                    <a:pt x="5046" y="15699"/>
                    <a:pt x="8409" y="19213"/>
                    <a:pt x="13065" y="19847"/>
                  </a:cubicBezTo>
                  <a:cubicBezTo>
                    <a:pt x="16816" y="20365"/>
                    <a:pt x="20502" y="17715"/>
                    <a:pt x="19273" y="14087"/>
                  </a:cubicBezTo>
                  <a:cubicBezTo>
                    <a:pt x="18109" y="10631"/>
                    <a:pt x="16557" y="7405"/>
                    <a:pt x="13906" y="4583"/>
                  </a:cubicBezTo>
                  <a:cubicBezTo>
                    <a:pt x="11383" y="1933"/>
                    <a:pt x="6986" y="-1235"/>
                    <a:pt x="2782" y="493"/>
                  </a:cubicBezTo>
                  <a:cubicBezTo>
                    <a:pt x="-1098" y="2163"/>
                    <a:pt x="-451" y="7059"/>
                    <a:pt x="1877" y="9479"/>
                  </a:cubicBezTo>
                  <a:lnTo>
                    <a:pt x="1877" y="9479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99DF528-D315-43F9-B7B5-4E4E5B6F2758}"/>
                </a:ext>
              </a:extLst>
            </p:cNvPr>
            <p:cNvSpPr/>
            <p:nvPr/>
          </p:nvSpPr>
          <p:spPr>
            <a:xfrm>
              <a:off x="2855773" y="3216297"/>
              <a:ext cx="66993" cy="4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72" h="15802" extrusionOk="0">
                  <a:moveTo>
                    <a:pt x="86" y="7612"/>
                  </a:moveTo>
                  <a:cubicBezTo>
                    <a:pt x="1201" y="9929"/>
                    <a:pt x="2316" y="12314"/>
                    <a:pt x="3432" y="14631"/>
                  </a:cubicBezTo>
                  <a:cubicBezTo>
                    <a:pt x="5369" y="18719"/>
                    <a:pt x="20336" y="11019"/>
                    <a:pt x="18986" y="8157"/>
                  </a:cubicBezTo>
                  <a:cubicBezTo>
                    <a:pt x="17871" y="5841"/>
                    <a:pt x="16756" y="3456"/>
                    <a:pt x="15640" y="1139"/>
                  </a:cubicBezTo>
                  <a:cubicBezTo>
                    <a:pt x="13703" y="-2881"/>
                    <a:pt x="-1264" y="4819"/>
                    <a:pt x="86" y="7612"/>
                  </a:cubicBezTo>
                  <a:lnTo>
                    <a:pt x="86" y="7612"/>
                  </a:lnTo>
                  <a:close/>
                </a:path>
              </a:pathLst>
            </a:custGeom>
            <a:solidFill>
              <a:srgbClr val="74481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5BAE3EA5-67BD-488C-8DBB-52170E170266}"/>
                </a:ext>
              </a:extLst>
            </p:cNvPr>
            <p:cNvSpPr/>
            <p:nvPr/>
          </p:nvSpPr>
          <p:spPr>
            <a:xfrm>
              <a:off x="2505286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2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2" y="2580"/>
                    <a:pt x="6338" y="3946"/>
                  </a:cubicBezTo>
                  <a:cubicBezTo>
                    <a:pt x="6201" y="3490"/>
                    <a:pt x="6048" y="3254"/>
                    <a:pt x="5888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3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2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3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3" y="9089"/>
                    <a:pt x="18866" y="9089"/>
                  </a:cubicBezTo>
                  <a:cubicBezTo>
                    <a:pt x="18815" y="9089"/>
                    <a:pt x="18764" y="9105"/>
                    <a:pt x="18713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7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30292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3D3C553-A630-438D-BE06-9938F2192E8A}"/>
                </a:ext>
              </a:extLst>
            </p:cNvPr>
            <p:cNvSpPr/>
            <p:nvPr/>
          </p:nvSpPr>
          <p:spPr>
            <a:xfrm>
              <a:off x="2546520" y="4179497"/>
              <a:ext cx="1234541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7" y="19249"/>
                  </a:lnTo>
                  <a:lnTo>
                    <a:pt x="19558" y="21600"/>
                  </a:lnTo>
                  <a:lnTo>
                    <a:pt x="2045" y="21600"/>
                  </a:lnTo>
                  <a:lnTo>
                    <a:pt x="1923" y="19249"/>
                  </a:lnTo>
                  <a:lnTo>
                    <a:pt x="159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2700" b="1" dirty="0"/>
                <a:t>01</a:t>
              </a:r>
              <a:endParaRPr sz="2700" b="1" dirty="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ADABB92-C7EA-4202-A784-0857E6A31374}"/>
                </a:ext>
              </a:extLst>
            </p:cNvPr>
            <p:cNvSpPr/>
            <p:nvPr/>
          </p:nvSpPr>
          <p:spPr>
            <a:xfrm>
              <a:off x="2464054" y="3879835"/>
              <a:ext cx="1398236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5" y="21600"/>
                  </a:lnTo>
                  <a:lnTo>
                    <a:pt x="548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3616E9B-7667-4D80-A09F-25F3379AEFAF}"/>
              </a:ext>
            </a:extLst>
          </p:cNvPr>
          <p:cNvGrpSpPr/>
          <p:nvPr/>
        </p:nvGrpSpPr>
        <p:grpSpPr>
          <a:xfrm>
            <a:off x="286700" y="4459697"/>
            <a:ext cx="1962807" cy="1521613"/>
            <a:chOff x="332936" y="2473878"/>
            <a:chExt cx="2937088" cy="2028816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53516E9-7A34-4A79-A10D-5098C1F1A2A6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7D415A6-C26A-442E-8FA7-4B58E52EF14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75BB056-9390-4C37-8AD6-0D7E9C8C8E9A}"/>
              </a:ext>
            </a:extLst>
          </p:cNvPr>
          <p:cNvGrpSpPr/>
          <p:nvPr/>
        </p:nvGrpSpPr>
        <p:grpSpPr>
          <a:xfrm>
            <a:off x="5043636" y="1882431"/>
            <a:ext cx="1278085" cy="2391055"/>
            <a:chOff x="6628659" y="2167482"/>
            <a:chExt cx="1398237" cy="261583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71FA23A-7BB9-4F56-ACA2-46B2884BC493}"/>
                </a:ext>
              </a:extLst>
            </p:cNvPr>
            <p:cNvSpPr/>
            <p:nvPr/>
          </p:nvSpPr>
          <p:spPr>
            <a:xfrm>
              <a:off x="7020381" y="2531356"/>
              <a:ext cx="337945" cy="163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55" extrusionOk="0">
                  <a:moveTo>
                    <a:pt x="19527" y="21555"/>
                  </a:moveTo>
                  <a:cubicBezTo>
                    <a:pt x="18496" y="21555"/>
                    <a:pt x="17660" y="21375"/>
                    <a:pt x="17660" y="21152"/>
                  </a:cubicBezTo>
                  <a:lnTo>
                    <a:pt x="17660" y="5901"/>
                  </a:lnTo>
                  <a:cubicBezTo>
                    <a:pt x="17660" y="4365"/>
                    <a:pt x="5353" y="1626"/>
                    <a:pt x="615" y="702"/>
                  </a:cubicBezTo>
                  <a:cubicBezTo>
                    <a:pt x="-155" y="552"/>
                    <a:pt x="-207" y="299"/>
                    <a:pt x="485" y="133"/>
                  </a:cubicBezTo>
                  <a:cubicBezTo>
                    <a:pt x="1176" y="-34"/>
                    <a:pt x="2351" y="-45"/>
                    <a:pt x="3121" y="104"/>
                  </a:cubicBezTo>
                  <a:cubicBezTo>
                    <a:pt x="4987" y="471"/>
                    <a:pt x="21393" y="3734"/>
                    <a:pt x="21393" y="5904"/>
                  </a:cubicBezTo>
                  <a:lnTo>
                    <a:pt x="21393" y="21155"/>
                  </a:lnTo>
                  <a:cubicBezTo>
                    <a:pt x="21393" y="21375"/>
                    <a:pt x="20558" y="21555"/>
                    <a:pt x="19527" y="2155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EAD6977-FB84-40B7-BAC6-51A196897EA1}"/>
                </a:ext>
              </a:extLst>
            </p:cNvPr>
            <p:cNvSpPr/>
            <p:nvPr/>
          </p:nvSpPr>
          <p:spPr>
            <a:xfrm>
              <a:off x="7309016" y="2231695"/>
              <a:ext cx="351409" cy="77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88" extrusionOk="0">
                  <a:moveTo>
                    <a:pt x="1793" y="21488"/>
                  </a:moveTo>
                  <a:cubicBezTo>
                    <a:pt x="1743" y="21488"/>
                    <a:pt x="1680" y="21488"/>
                    <a:pt x="1631" y="21482"/>
                  </a:cubicBezTo>
                  <a:cubicBezTo>
                    <a:pt x="644" y="21440"/>
                    <a:pt x="-80" y="21023"/>
                    <a:pt x="7" y="20558"/>
                  </a:cubicBezTo>
                  <a:cubicBezTo>
                    <a:pt x="82" y="20158"/>
                    <a:pt x="2018" y="10661"/>
                    <a:pt x="18062" y="347"/>
                  </a:cubicBezTo>
                  <a:cubicBezTo>
                    <a:pt x="18648" y="-35"/>
                    <a:pt x="19772" y="-112"/>
                    <a:pt x="20559" y="168"/>
                  </a:cubicBezTo>
                  <a:cubicBezTo>
                    <a:pt x="21345" y="448"/>
                    <a:pt x="21520" y="985"/>
                    <a:pt x="20933" y="1361"/>
                  </a:cubicBezTo>
                  <a:cubicBezTo>
                    <a:pt x="5539" y="11263"/>
                    <a:pt x="3591" y="20612"/>
                    <a:pt x="3578" y="20707"/>
                  </a:cubicBezTo>
                  <a:cubicBezTo>
                    <a:pt x="3478" y="21154"/>
                    <a:pt x="2704" y="21488"/>
                    <a:pt x="1793" y="21488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D71B967-340C-497C-A0F7-7514AE13E816}"/>
                </a:ext>
              </a:extLst>
            </p:cNvPr>
            <p:cNvSpPr/>
            <p:nvPr/>
          </p:nvSpPr>
          <p:spPr>
            <a:xfrm>
              <a:off x="7309017" y="3002255"/>
              <a:ext cx="295042" cy="37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06" extrusionOk="0">
                  <a:moveTo>
                    <a:pt x="1736" y="21406"/>
                  </a:moveTo>
                  <a:cubicBezTo>
                    <a:pt x="1677" y="21406"/>
                    <a:pt x="1602" y="21406"/>
                    <a:pt x="1543" y="21394"/>
                  </a:cubicBezTo>
                  <a:cubicBezTo>
                    <a:pt x="592" y="21308"/>
                    <a:pt x="-106" y="20596"/>
                    <a:pt x="13" y="19810"/>
                  </a:cubicBezTo>
                  <a:cubicBezTo>
                    <a:pt x="57" y="19429"/>
                    <a:pt x="1454" y="10428"/>
                    <a:pt x="18508" y="273"/>
                  </a:cubicBezTo>
                  <a:cubicBezTo>
                    <a:pt x="19280" y="-194"/>
                    <a:pt x="20380" y="-47"/>
                    <a:pt x="20929" y="604"/>
                  </a:cubicBezTo>
                  <a:cubicBezTo>
                    <a:pt x="21494" y="1243"/>
                    <a:pt x="21316" y="2151"/>
                    <a:pt x="20528" y="2606"/>
                  </a:cubicBezTo>
                  <a:cubicBezTo>
                    <a:pt x="4722" y="12024"/>
                    <a:pt x="3474" y="20055"/>
                    <a:pt x="3459" y="20129"/>
                  </a:cubicBezTo>
                  <a:cubicBezTo>
                    <a:pt x="3355" y="20866"/>
                    <a:pt x="2613" y="21406"/>
                    <a:pt x="1736" y="21406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15CDE6C-2A36-4842-92B1-07B4342C55B5}"/>
                </a:ext>
              </a:extLst>
            </p:cNvPr>
            <p:cNvSpPr/>
            <p:nvPr/>
          </p:nvSpPr>
          <p:spPr>
            <a:xfrm>
              <a:off x="7123466" y="3408937"/>
              <a:ext cx="232568" cy="24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25" extrusionOk="0">
                  <a:moveTo>
                    <a:pt x="18904" y="21325"/>
                  </a:moveTo>
                  <a:cubicBezTo>
                    <a:pt x="17912" y="21325"/>
                    <a:pt x="17015" y="20650"/>
                    <a:pt x="16772" y="19638"/>
                  </a:cubicBezTo>
                  <a:cubicBezTo>
                    <a:pt x="14172" y="8819"/>
                    <a:pt x="1605" y="4337"/>
                    <a:pt x="1474" y="4281"/>
                  </a:cubicBezTo>
                  <a:cubicBezTo>
                    <a:pt x="333" y="3888"/>
                    <a:pt x="-284" y="2631"/>
                    <a:pt x="127" y="1488"/>
                  </a:cubicBezTo>
                  <a:cubicBezTo>
                    <a:pt x="520" y="344"/>
                    <a:pt x="1754" y="-275"/>
                    <a:pt x="2914" y="119"/>
                  </a:cubicBezTo>
                  <a:cubicBezTo>
                    <a:pt x="3531" y="325"/>
                    <a:pt x="17875" y="5387"/>
                    <a:pt x="21035" y="18588"/>
                  </a:cubicBezTo>
                  <a:cubicBezTo>
                    <a:pt x="21316" y="19769"/>
                    <a:pt x="20587" y="20950"/>
                    <a:pt x="19427" y="21231"/>
                  </a:cubicBezTo>
                  <a:cubicBezTo>
                    <a:pt x="19240" y="21306"/>
                    <a:pt x="19072" y="21325"/>
                    <a:pt x="18904" y="2132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B16637D7-302A-47DA-87B0-0CFADCD97E6C}"/>
                </a:ext>
              </a:extLst>
            </p:cNvPr>
            <p:cNvSpPr/>
            <p:nvPr/>
          </p:nvSpPr>
          <p:spPr>
            <a:xfrm>
              <a:off x="7412102" y="2531356"/>
              <a:ext cx="295027" cy="19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54" extrusionOk="0">
                  <a:moveTo>
                    <a:pt x="13585" y="15572"/>
                  </a:moveTo>
                  <a:cubicBezTo>
                    <a:pt x="7623" y="19477"/>
                    <a:pt x="0" y="15746"/>
                    <a:pt x="0" y="15746"/>
                  </a:cubicBezTo>
                  <a:cubicBezTo>
                    <a:pt x="0" y="15746"/>
                    <a:pt x="2053" y="5686"/>
                    <a:pt x="8015" y="1782"/>
                  </a:cubicBezTo>
                  <a:cubicBezTo>
                    <a:pt x="13977" y="-2123"/>
                    <a:pt x="21600" y="1608"/>
                    <a:pt x="21600" y="1608"/>
                  </a:cubicBezTo>
                  <a:cubicBezTo>
                    <a:pt x="21600" y="1608"/>
                    <a:pt x="19547" y="11668"/>
                    <a:pt x="13585" y="15572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9190588-7AE0-45CF-9DB1-44B5D3B94CE5}"/>
                </a:ext>
              </a:extLst>
            </p:cNvPr>
            <p:cNvSpPr/>
            <p:nvPr/>
          </p:nvSpPr>
          <p:spPr>
            <a:xfrm>
              <a:off x="7515186" y="2360120"/>
              <a:ext cx="244722" cy="160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55" extrusionOk="0">
                  <a:moveTo>
                    <a:pt x="13575" y="15580"/>
                  </a:moveTo>
                  <a:cubicBezTo>
                    <a:pt x="7606" y="19478"/>
                    <a:pt x="0" y="15743"/>
                    <a:pt x="0" y="15743"/>
                  </a:cubicBezTo>
                  <a:cubicBezTo>
                    <a:pt x="0" y="15743"/>
                    <a:pt x="2056" y="5673"/>
                    <a:pt x="8025" y="1776"/>
                  </a:cubicBezTo>
                  <a:cubicBezTo>
                    <a:pt x="13994" y="-2122"/>
                    <a:pt x="21600" y="1613"/>
                    <a:pt x="21600" y="1613"/>
                  </a:cubicBezTo>
                  <a:cubicBezTo>
                    <a:pt x="21600" y="1613"/>
                    <a:pt x="19544" y="11659"/>
                    <a:pt x="13575" y="1558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5579B91-B32B-44A4-BF38-EFF3AA813523}"/>
                </a:ext>
              </a:extLst>
            </p:cNvPr>
            <p:cNvSpPr/>
            <p:nvPr/>
          </p:nvSpPr>
          <p:spPr>
            <a:xfrm>
              <a:off x="7164698" y="2402931"/>
              <a:ext cx="143294" cy="27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41" h="21600" extrusionOk="0">
                  <a:moveTo>
                    <a:pt x="16955" y="12413"/>
                  </a:moveTo>
                  <a:cubicBezTo>
                    <a:pt x="14290" y="18374"/>
                    <a:pt x="3985" y="21600"/>
                    <a:pt x="3985" y="21600"/>
                  </a:cubicBezTo>
                  <a:cubicBezTo>
                    <a:pt x="3985" y="21600"/>
                    <a:pt x="-1980" y="15149"/>
                    <a:pt x="685" y="9187"/>
                  </a:cubicBezTo>
                  <a:cubicBezTo>
                    <a:pt x="3350" y="3226"/>
                    <a:pt x="13655" y="0"/>
                    <a:pt x="13655" y="0"/>
                  </a:cubicBezTo>
                  <a:cubicBezTo>
                    <a:pt x="13655" y="0"/>
                    <a:pt x="19620" y="6451"/>
                    <a:pt x="16955" y="12413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84CECEA3-61C7-4439-BB44-6A93C78D152A}"/>
                </a:ext>
              </a:extLst>
            </p:cNvPr>
            <p:cNvSpPr/>
            <p:nvPr/>
          </p:nvSpPr>
          <p:spPr>
            <a:xfrm>
              <a:off x="7370868" y="3152086"/>
              <a:ext cx="327808" cy="17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05" extrusionOk="0">
                  <a:moveTo>
                    <a:pt x="9944" y="18588"/>
                  </a:moveTo>
                  <a:cubicBezTo>
                    <a:pt x="3980" y="16972"/>
                    <a:pt x="0" y="6495"/>
                    <a:pt x="0" y="6495"/>
                  </a:cubicBezTo>
                  <a:cubicBezTo>
                    <a:pt x="0" y="6495"/>
                    <a:pt x="5692" y="-1397"/>
                    <a:pt x="11656" y="218"/>
                  </a:cubicBezTo>
                  <a:cubicBezTo>
                    <a:pt x="17620" y="1834"/>
                    <a:pt x="21600" y="12311"/>
                    <a:pt x="21600" y="12311"/>
                  </a:cubicBezTo>
                  <a:cubicBezTo>
                    <a:pt x="21600" y="12311"/>
                    <a:pt x="15908" y="20203"/>
                    <a:pt x="9944" y="1858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87DF7BF-7856-48D5-B9EC-8F5CEBA2A358}"/>
                </a:ext>
              </a:extLst>
            </p:cNvPr>
            <p:cNvSpPr/>
            <p:nvPr/>
          </p:nvSpPr>
          <p:spPr>
            <a:xfrm>
              <a:off x="7370866" y="2167482"/>
              <a:ext cx="167315" cy="34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4" h="21600" extrusionOk="0">
                  <a:moveTo>
                    <a:pt x="19320" y="10185"/>
                  </a:moveTo>
                  <a:cubicBezTo>
                    <a:pt x="20517" y="16156"/>
                    <a:pt x="11896" y="21600"/>
                    <a:pt x="11896" y="21600"/>
                  </a:cubicBezTo>
                  <a:cubicBezTo>
                    <a:pt x="11896" y="21600"/>
                    <a:pt x="1336" y="17385"/>
                    <a:pt x="114" y="11415"/>
                  </a:cubicBezTo>
                  <a:cubicBezTo>
                    <a:pt x="-1083" y="5444"/>
                    <a:pt x="7538" y="0"/>
                    <a:pt x="7538" y="0"/>
                  </a:cubicBezTo>
                  <a:cubicBezTo>
                    <a:pt x="7538" y="0"/>
                    <a:pt x="18098" y="4228"/>
                    <a:pt x="19320" y="1018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7708CD8-A599-4623-BF62-ED6FA30D08FE}"/>
                </a:ext>
              </a:extLst>
            </p:cNvPr>
            <p:cNvSpPr/>
            <p:nvPr/>
          </p:nvSpPr>
          <p:spPr>
            <a:xfrm>
              <a:off x="7164699" y="2873827"/>
              <a:ext cx="161488" cy="24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605" h="21600" extrusionOk="0">
                  <a:moveTo>
                    <a:pt x="15332" y="7579"/>
                  </a:moveTo>
                  <a:cubicBezTo>
                    <a:pt x="19603" y="13537"/>
                    <a:pt x="16546" y="21600"/>
                    <a:pt x="16546" y="21600"/>
                  </a:cubicBezTo>
                  <a:cubicBezTo>
                    <a:pt x="16546" y="21600"/>
                    <a:pt x="6544" y="19980"/>
                    <a:pt x="2274" y="14021"/>
                  </a:cubicBezTo>
                  <a:cubicBezTo>
                    <a:pt x="-1997" y="8063"/>
                    <a:pt x="1060" y="0"/>
                    <a:pt x="1060" y="0"/>
                  </a:cubicBezTo>
                  <a:cubicBezTo>
                    <a:pt x="1060" y="0"/>
                    <a:pt x="11062" y="1620"/>
                    <a:pt x="15332" y="7579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4F4D01BA-A4CC-4A0A-B0CA-CA276FA16004}"/>
                </a:ext>
              </a:extLst>
            </p:cNvPr>
            <p:cNvSpPr/>
            <p:nvPr/>
          </p:nvSpPr>
          <p:spPr>
            <a:xfrm>
              <a:off x="7082230" y="3494555"/>
              <a:ext cx="206378" cy="10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0" extrusionOk="0">
                  <a:moveTo>
                    <a:pt x="10466" y="35"/>
                  </a:moveTo>
                  <a:cubicBezTo>
                    <a:pt x="16421" y="-650"/>
                    <a:pt x="21600" y="8941"/>
                    <a:pt x="21600" y="8941"/>
                  </a:cubicBezTo>
                  <a:cubicBezTo>
                    <a:pt x="21600" y="8941"/>
                    <a:pt x="17090" y="19580"/>
                    <a:pt x="11134" y="20265"/>
                  </a:cubicBezTo>
                  <a:cubicBezTo>
                    <a:pt x="5179" y="20950"/>
                    <a:pt x="0" y="11359"/>
                    <a:pt x="0" y="11359"/>
                  </a:cubicBezTo>
                  <a:cubicBezTo>
                    <a:pt x="0" y="11359"/>
                    <a:pt x="4510" y="720"/>
                    <a:pt x="10466" y="3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B9A0DABF-CDA8-401D-9C6B-AA507AA37BF1}"/>
                </a:ext>
              </a:extLst>
            </p:cNvPr>
            <p:cNvSpPr/>
            <p:nvPr/>
          </p:nvSpPr>
          <p:spPr>
            <a:xfrm>
              <a:off x="6917295" y="2659782"/>
              <a:ext cx="322449" cy="17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984" extrusionOk="0">
                  <a:moveTo>
                    <a:pt x="12112" y="476"/>
                  </a:moveTo>
                  <a:cubicBezTo>
                    <a:pt x="18078" y="2760"/>
                    <a:pt x="21600" y="13114"/>
                    <a:pt x="21600" y="13114"/>
                  </a:cubicBezTo>
                  <a:cubicBezTo>
                    <a:pt x="21600" y="13114"/>
                    <a:pt x="15454" y="19792"/>
                    <a:pt x="9488" y="17508"/>
                  </a:cubicBezTo>
                  <a:cubicBezTo>
                    <a:pt x="3522" y="15224"/>
                    <a:pt x="0" y="4870"/>
                    <a:pt x="0" y="4870"/>
                  </a:cubicBezTo>
                  <a:cubicBezTo>
                    <a:pt x="0" y="4870"/>
                    <a:pt x="6146" y="-1808"/>
                    <a:pt x="12112" y="47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49BFCC6B-3593-4567-95E8-8CBA80EA6FB0}"/>
                </a:ext>
              </a:extLst>
            </p:cNvPr>
            <p:cNvSpPr/>
            <p:nvPr/>
          </p:nvSpPr>
          <p:spPr>
            <a:xfrm>
              <a:off x="7391483" y="2895231"/>
              <a:ext cx="122693" cy="24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00" h="21600" extrusionOk="0">
                  <a:moveTo>
                    <a:pt x="18938" y="11531"/>
                  </a:moveTo>
                  <a:cubicBezTo>
                    <a:pt x="17558" y="17491"/>
                    <a:pt x="7031" y="21600"/>
                    <a:pt x="7031" y="21600"/>
                  </a:cubicBezTo>
                  <a:cubicBezTo>
                    <a:pt x="7031" y="21600"/>
                    <a:pt x="-1250" y="16047"/>
                    <a:pt x="162" y="10069"/>
                  </a:cubicBezTo>
                  <a:cubicBezTo>
                    <a:pt x="1542" y="4109"/>
                    <a:pt x="12069" y="0"/>
                    <a:pt x="12069" y="0"/>
                  </a:cubicBezTo>
                  <a:cubicBezTo>
                    <a:pt x="12069" y="0"/>
                    <a:pt x="20350" y="5571"/>
                    <a:pt x="18938" y="1153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3FA15545-70D5-4746-BE70-6001419CC4CF}"/>
                </a:ext>
              </a:extLst>
            </p:cNvPr>
            <p:cNvSpPr/>
            <p:nvPr/>
          </p:nvSpPr>
          <p:spPr>
            <a:xfrm>
              <a:off x="7205931" y="3280511"/>
              <a:ext cx="104945" cy="21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72" h="21600" extrusionOk="0">
                  <a:moveTo>
                    <a:pt x="18298" y="9826"/>
                  </a:moveTo>
                  <a:cubicBezTo>
                    <a:pt x="20086" y="15779"/>
                    <a:pt x="12533" y="21600"/>
                    <a:pt x="12533" y="21600"/>
                  </a:cubicBezTo>
                  <a:cubicBezTo>
                    <a:pt x="12533" y="21600"/>
                    <a:pt x="2062" y="17748"/>
                    <a:pt x="274" y="11774"/>
                  </a:cubicBezTo>
                  <a:cubicBezTo>
                    <a:pt x="-1514" y="5821"/>
                    <a:pt x="6039" y="0"/>
                    <a:pt x="6039" y="0"/>
                  </a:cubicBezTo>
                  <a:cubicBezTo>
                    <a:pt x="6039" y="0"/>
                    <a:pt x="16510" y="3874"/>
                    <a:pt x="18298" y="982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F126A1C5-3DC9-4B4D-A9FF-4B4E808608C9}"/>
                </a:ext>
              </a:extLst>
            </p:cNvPr>
            <p:cNvSpPr/>
            <p:nvPr/>
          </p:nvSpPr>
          <p:spPr>
            <a:xfrm>
              <a:off x="6669895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2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2" y="2580"/>
                    <a:pt x="6337" y="3946"/>
                  </a:cubicBezTo>
                  <a:cubicBezTo>
                    <a:pt x="6201" y="3490"/>
                    <a:pt x="6048" y="3254"/>
                    <a:pt x="5887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2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3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2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3" y="9089"/>
                    <a:pt x="18866" y="9089"/>
                  </a:cubicBezTo>
                  <a:cubicBezTo>
                    <a:pt x="18815" y="9089"/>
                    <a:pt x="18764" y="9105"/>
                    <a:pt x="18712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7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30292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2A3EE967-34D7-4554-9F65-666E6A275FA7}"/>
                </a:ext>
              </a:extLst>
            </p:cNvPr>
            <p:cNvSpPr/>
            <p:nvPr/>
          </p:nvSpPr>
          <p:spPr>
            <a:xfrm>
              <a:off x="6711128" y="4179497"/>
              <a:ext cx="1234746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8" y="19249"/>
                  </a:lnTo>
                  <a:lnTo>
                    <a:pt x="19555" y="21600"/>
                  </a:lnTo>
                  <a:lnTo>
                    <a:pt x="2045" y="21600"/>
                  </a:lnTo>
                  <a:lnTo>
                    <a:pt x="1926" y="19249"/>
                  </a:lnTo>
                  <a:lnTo>
                    <a:pt x="162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2700" b="1" dirty="0"/>
                <a:t>03</a:t>
              </a:r>
              <a:endParaRPr sz="2700" b="1" dirty="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3A189829-7E53-4F97-8046-4623841BBCEB}"/>
                </a:ext>
              </a:extLst>
            </p:cNvPr>
            <p:cNvSpPr/>
            <p:nvPr/>
          </p:nvSpPr>
          <p:spPr>
            <a:xfrm>
              <a:off x="6628659" y="3879835"/>
              <a:ext cx="1398237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5" y="21600"/>
                  </a:lnTo>
                  <a:lnTo>
                    <a:pt x="545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3CF3D77-6C57-4C8C-840E-E549E7B228F7}"/>
              </a:ext>
            </a:extLst>
          </p:cNvPr>
          <p:cNvGrpSpPr/>
          <p:nvPr/>
        </p:nvGrpSpPr>
        <p:grpSpPr>
          <a:xfrm>
            <a:off x="4701275" y="4459697"/>
            <a:ext cx="1962807" cy="1521613"/>
            <a:chOff x="332936" y="2473878"/>
            <a:chExt cx="2937088" cy="2028816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0092282-7CF2-49DE-86E1-32535BDBDBC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7AE596D-26F1-4FDA-B324-A79D6821AF7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BEF8949-6672-416A-A9D3-060FC7997D87}"/>
              </a:ext>
            </a:extLst>
          </p:cNvPr>
          <p:cNvGrpSpPr/>
          <p:nvPr/>
        </p:nvGrpSpPr>
        <p:grpSpPr>
          <a:xfrm>
            <a:off x="2836254" y="2958512"/>
            <a:ext cx="1278275" cy="1314974"/>
            <a:chOff x="4546356" y="3344724"/>
            <a:chExt cx="1398445" cy="143859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B4CC45A8-F3B3-401E-8243-CBC9BE928631}"/>
                </a:ext>
              </a:extLst>
            </p:cNvPr>
            <p:cNvSpPr/>
            <p:nvPr/>
          </p:nvSpPr>
          <p:spPr>
            <a:xfrm>
              <a:off x="5226714" y="3344724"/>
              <a:ext cx="140896" cy="26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31" h="21600" extrusionOk="0">
                  <a:moveTo>
                    <a:pt x="16752" y="12519"/>
                  </a:moveTo>
                  <a:cubicBezTo>
                    <a:pt x="13956" y="18475"/>
                    <a:pt x="3695" y="21600"/>
                    <a:pt x="3695" y="21600"/>
                  </a:cubicBezTo>
                  <a:cubicBezTo>
                    <a:pt x="3695" y="21600"/>
                    <a:pt x="-2026" y="15054"/>
                    <a:pt x="770" y="9081"/>
                  </a:cubicBezTo>
                  <a:cubicBezTo>
                    <a:pt x="3566" y="3125"/>
                    <a:pt x="13828" y="0"/>
                    <a:pt x="13828" y="0"/>
                  </a:cubicBezTo>
                  <a:cubicBezTo>
                    <a:pt x="13828" y="0"/>
                    <a:pt x="19574" y="6563"/>
                    <a:pt x="16752" y="12519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CA11ECE-26C9-42A0-A09C-97F562308938}"/>
                </a:ext>
              </a:extLst>
            </p:cNvPr>
            <p:cNvSpPr/>
            <p:nvPr/>
          </p:nvSpPr>
          <p:spPr>
            <a:xfrm>
              <a:off x="4979310" y="3473151"/>
              <a:ext cx="258949" cy="144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733" extrusionOk="0">
                  <a:moveTo>
                    <a:pt x="12331" y="624"/>
                  </a:moveTo>
                  <a:cubicBezTo>
                    <a:pt x="18298" y="3190"/>
                    <a:pt x="21600" y="13505"/>
                    <a:pt x="21600" y="13505"/>
                  </a:cubicBezTo>
                  <a:cubicBezTo>
                    <a:pt x="21600" y="13505"/>
                    <a:pt x="15237" y="19658"/>
                    <a:pt x="9269" y="17118"/>
                  </a:cubicBezTo>
                  <a:cubicBezTo>
                    <a:pt x="3302" y="14553"/>
                    <a:pt x="0" y="4237"/>
                    <a:pt x="0" y="4237"/>
                  </a:cubicBezTo>
                  <a:cubicBezTo>
                    <a:pt x="0" y="4237"/>
                    <a:pt x="6363" y="-1942"/>
                    <a:pt x="12331" y="624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221DC61-9263-47F9-BEE6-DE04A03624DB}"/>
                </a:ext>
              </a:extLst>
            </p:cNvPr>
            <p:cNvSpPr/>
            <p:nvPr/>
          </p:nvSpPr>
          <p:spPr>
            <a:xfrm>
              <a:off x="5123630" y="3430342"/>
              <a:ext cx="135747" cy="77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37" extrusionOk="0">
                  <a:moveTo>
                    <a:pt x="17905" y="21537"/>
                  </a:moveTo>
                  <a:cubicBezTo>
                    <a:pt x="16067" y="21537"/>
                    <a:pt x="14552" y="21256"/>
                    <a:pt x="14552" y="20915"/>
                  </a:cubicBezTo>
                  <a:lnTo>
                    <a:pt x="14552" y="5551"/>
                  </a:lnTo>
                  <a:cubicBezTo>
                    <a:pt x="14552" y="4055"/>
                    <a:pt x="4719" y="1792"/>
                    <a:pt x="915" y="1050"/>
                  </a:cubicBezTo>
                  <a:cubicBezTo>
                    <a:pt x="-342" y="799"/>
                    <a:pt x="-310" y="404"/>
                    <a:pt x="1044" y="170"/>
                  </a:cubicBezTo>
                  <a:cubicBezTo>
                    <a:pt x="2398" y="-63"/>
                    <a:pt x="4526" y="-57"/>
                    <a:pt x="5783" y="194"/>
                  </a:cubicBezTo>
                  <a:cubicBezTo>
                    <a:pt x="7363" y="506"/>
                    <a:pt x="21226" y="3295"/>
                    <a:pt x="21226" y="5551"/>
                  </a:cubicBezTo>
                  <a:lnTo>
                    <a:pt x="21226" y="20915"/>
                  </a:lnTo>
                  <a:cubicBezTo>
                    <a:pt x="21258" y="21256"/>
                    <a:pt x="19775" y="21537"/>
                    <a:pt x="17905" y="21537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106315C-68E3-450B-AEB9-6C3E7876CADB}"/>
                </a:ext>
              </a:extLst>
            </p:cNvPr>
            <p:cNvSpPr/>
            <p:nvPr/>
          </p:nvSpPr>
          <p:spPr>
            <a:xfrm>
              <a:off x="5226712" y="3515959"/>
              <a:ext cx="141316" cy="13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125" extrusionOk="0">
                  <a:moveTo>
                    <a:pt x="3132" y="21125"/>
                  </a:moveTo>
                  <a:cubicBezTo>
                    <a:pt x="2435" y="21125"/>
                    <a:pt x="1739" y="20861"/>
                    <a:pt x="1163" y="20366"/>
                  </a:cubicBezTo>
                  <a:cubicBezTo>
                    <a:pt x="-200" y="19179"/>
                    <a:pt x="-382" y="17003"/>
                    <a:pt x="709" y="15552"/>
                  </a:cubicBezTo>
                  <a:cubicBezTo>
                    <a:pt x="1042" y="15090"/>
                    <a:pt x="9070" y="4373"/>
                    <a:pt x="16159" y="382"/>
                  </a:cubicBezTo>
                  <a:cubicBezTo>
                    <a:pt x="17704" y="-475"/>
                    <a:pt x="19612" y="152"/>
                    <a:pt x="20400" y="1833"/>
                  </a:cubicBezTo>
                  <a:cubicBezTo>
                    <a:pt x="21218" y="3515"/>
                    <a:pt x="20612" y="5593"/>
                    <a:pt x="19067" y="6450"/>
                  </a:cubicBezTo>
                  <a:cubicBezTo>
                    <a:pt x="13160" y="9781"/>
                    <a:pt x="5677" y="19773"/>
                    <a:pt x="5616" y="19872"/>
                  </a:cubicBezTo>
                  <a:cubicBezTo>
                    <a:pt x="4950" y="20663"/>
                    <a:pt x="4041" y="21125"/>
                    <a:pt x="3132" y="2112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F40FA5B-833B-442B-A24E-8217144424EC}"/>
                </a:ext>
              </a:extLst>
            </p:cNvPr>
            <p:cNvSpPr/>
            <p:nvPr/>
          </p:nvSpPr>
          <p:spPr>
            <a:xfrm>
              <a:off x="5288563" y="3537365"/>
              <a:ext cx="265548" cy="141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16" extrusionOk="0">
                  <a:moveTo>
                    <a:pt x="9945" y="18597"/>
                  </a:moveTo>
                  <a:cubicBezTo>
                    <a:pt x="3975" y="17003"/>
                    <a:pt x="0" y="6502"/>
                    <a:pt x="0" y="6502"/>
                  </a:cubicBezTo>
                  <a:cubicBezTo>
                    <a:pt x="0" y="6502"/>
                    <a:pt x="5702" y="-1381"/>
                    <a:pt x="11655" y="213"/>
                  </a:cubicBezTo>
                  <a:cubicBezTo>
                    <a:pt x="17609" y="1806"/>
                    <a:pt x="21600" y="12308"/>
                    <a:pt x="21600" y="12308"/>
                  </a:cubicBezTo>
                  <a:cubicBezTo>
                    <a:pt x="21600" y="12308"/>
                    <a:pt x="15915" y="20219"/>
                    <a:pt x="9945" y="18597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BEE703C-E6A9-4D36-B08E-78D2852F2541}"/>
                </a:ext>
              </a:extLst>
            </p:cNvPr>
            <p:cNvSpPr/>
            <p:nvPr/>
          </p:nvSpPr>
          <p:spPr>
            <a:xfrm>
              <a:off x="4587591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3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3" y="2580"/>
                    <a:pt x="6338" y="3946"/>
                  </a:cubicBezTo>
                  <a:cubicBezTo>
                    <a:pt x="6201" y="3490"/>
                    <a:pt x="6048" y="3254"/>
                    <a:pt x="5888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3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3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2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2" y="9089"/>
                    <a:pt x="18866" y="9089"/>
                  </a:cubicBezTo>
                  <a:cubicBezTo>
                    <a:pt x="18815" y="9089"/>
                    <a:pt x="18764" y="9105"/>
                    <a:pt x="18712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3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30292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4F5B360E-B942-4DB0-93CD-633C5EEB6F58}"/>
                </a:ext>
              </a:extLst>
            </p:cNvPr>
            <p:cNvSpPr/>
            <p:nvPr/>
          </p:nvSpPr>
          <p:spPr>
            <a:xfrm>
              <a:off x="4628823" y="4179497"/>
              <a:ext cx="1234746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4" y="19249"/>
                  </a:lnTo>
                  <a:lnTo>
                    <a:pt x="19555" y="21600"/>
                  </a:lnTo>
                  <a:lnTo>
                    <a:pt x="2045" y="21600"/>
                  </a:lnTo>
                  <a:lnTo>
                    <a:pt x="1926" y="19249"/>
                  </a:lnTo>
                  <a:lnTo>
                    <a:pt x="159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2700" b="1" dirty="0"/>
                <a:t>02</a:t>
              </a:r>
              <a:endParaRPr sz="2700" b="1" dirty="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6318B214-3FDA-41D6-BC50-4A71F7B502A8}"/>
                </a:ext>
              </a:extLst>
            </p:cNvPr>
            <p:cNvSpPr/>
            <p:nvPr/>
          </p:nvSpPr>
          <p:spPr>
            <a:xfrm>
              <a:off x="4546356" y="3879835"/>
              <a:ext cx="1398445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2" y="21600"/>
                  </a:lnTo>
                  <a:lnTo>
                    <a:pt x="548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3EB6D1B-5AAD-4FF3-9057-E4BC38F02D38}"/>
              </a:ext>
            </a:extLst>
          </p:cNvPr>
          <p:cNvGrpSpPr/>
          <p:nvPr/>
        </p:nvGrpSpPr>
        <p:grpSpPr>
          <a:xfrm>
            <a:off x="2493988" y="4459697"/>
            <a:ext cx="1962807" cy="1521613"/>
            <a:chOff x="332936" y="2473878"/>
            <a:chExt cx="2937088" cy="2028816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03F1A5E-7300-415A-8D34-5DDFC130F0B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C76A1FA-3302-46F5-96D0-C416C9E9422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CE7B2F-378F-4490-94CF-E27E4A030EA6}"/>
              </a:ext>
            </a:extLst>
          </p:cNvPr>
          <p:cNvGrpSpPr/>
          <p:nvPr/>
        </p:nvGrpSpPr>
        <p:grpSpPr>
          <a:xfrm>
            <a:off x="7203812" y="473739"/>
            <a:ext cx="1372310" cy="3799747"/>
            <a:chOff x="8607880" y="626361"/>
            <a:chExt cx="1501320" cy="4156958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E226B3FE-FF54-44E9-8294-798AEA9985BF}"/>
                </a:ext>
              </a:extLst>
            </p:cNvPr>
            <p:cNvSpPr/>
            <p:nvPr/>
          </p:nvSpPr>
          <p:spPr>
            <a:xfrm>
              <a:off x="8978982" y="1418325"/>
              <a:ext cx="477490" cy="282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69" extrusionOk="0">
                  <a:moveTo>
                    <a:pt x="19611" y="21569"/>
                  </a:moveTo>
                  <a:cubicBezTo>
                    <a:pt x="18612" y="21569"/>
                    <a:pt x="17807" y="21427"/>
                    <a:pt x="17807" y="21250"/>
                  </a:cubicBezTo>
                  <a:lnTo>
                    <a:pt x="17807" y="6445"/>
                  </a:lnTo>
                  <a:cubicBezTo>
                    <a:pt x="17807" y="3636"/>
                    <a:pt x="694" y="576"/>
                    <a:pt x="527" y="545"/>
                  </a:cubicBezTo>
                  <a:cubicBezTo>
                    <a:pt x="-176" y="420"/>
                    <a:pt x="-176" y="218"/>
                    <a:pt x="527" y="93"/>
                  </a:cubicBezTo>
                  <a:cubicBezTo>
                    <a:pt x="1230" y="-31"/>
                    <a:pt x="2377" y="-31"/>
                    <a:pt x="3080" y="93"/>
                  </a:cubicBezTo>
                  <a:cubicBezTo>
                    <a:pt x="3829" y="226"/>
                    <a:pt x="21424" y="3370"/>
                    <a:pt x="21424" y="6445"/>
                  </a:cubicBezTo>
                  <a:lnTo>
                    <a:pt x="21424" y="21250"/>
                  </a:lnTo>
                  <a:cubicBezTo>
                    <a:pt x="21415" y="21427"/>
                    <a:pt x="20610" y="21569"/>
                    <a:pt x="19611" y="21569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05AEC816-7CFB-45B4-A1D3-DBD46CBFD179}"/>
                </a:ext>
              </a:extLst>
            </p:cNvPr>
            <p:cNvSpPr/>
            <p:nvPr/>
          </p:nvSpPr>
          <p:spPr>
            <a:xfrm>
              <a:off x="9370702" y="1182878"/>
              <a:ext cx="686486" cy="103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85" extrusionOk="0">
                  <a:moveTo>
                    <a:pt x="1170" y="21485"/>
                  </a:moveTo>
                  <a:cubicBezTo>
                    <a:pt x="1074" y="21485"/>
                    <a:pt x="978" y="21476"/>
                    <a:pt x="875" y="21458"/>
                  </a:cubicBezTo>
                  <a:cubicBezTo>
                    <a:pt x="255" y="21348"/>
                    <a:pt x="-123" y="20905"/>
                    <a:pt x="37" y="20475"/>
                  </a:cubicBezTo>
                  <a:cubicBezTo>
                    <a:pt x="95" y="20320"/>
                    <a:pt x="1477" y="16676"/>
                    <a:pt x="4549" y="12332"/>
                  </a:cubicBezTo>
                  <a:cubicBezTo>
                    <a:pt x="8715" y="6447"/>
                    <a:pt x="13771" y="2334"/>
                    <a:pt x="19576" y="102"/>
                  </a:cubicBezTo>
                  <a:cubicBezTo>
                    <a:pt x="20139" y="-115"/>
                    <a:pt x="20850" y="27"/>
                    <a:pt x="21163" y="416"/>
                  </a:cubicBezTo>
                  <a:cubicBezTo>
                    <a:pt x="21477" y="806"/>
                    <a:pt x="21272" y="1298"/>
                    <a:pt x="20709" y="1515"/>
                  </a:cubicBezTo>
                  <a:cubicBezTo>
                    <a:pt x="7807" y="6474"/>
                    <a:pt x="2341" y="20741"/>
                    <a:pt x="2290" y="20883"/>
                  </a:cubicBezTo>
                  <a:cubicBezTo>
                    <a:pt x="2162" y="21241"/>
                    <a:pt x="1695" y="21485"/>
                    <a:pt x="1170" y="21485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FBA14FB6-3DE6-45C2-9D1E-1993CA7A1E5D}"/>
                </a:ext>
              </a:extLst>
            </p:cNvPr>
            <p:cNvSpPr/>
            <p:nvPr/>
          </p:nvSpPr>
          <p:spPr>
            <a:xfrm>
              <a:off x="8710963" y="2295909"/>
              <a:ext cx="726943" cy="80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70" extrusionOk="0">
                  <a:moveTo>
                    <a:pt x="20216" y="21470"/>
                  </a:moveTo>
                  <a:cubicBezTo>
                    <a:pt x="19763" y="21470"/>
                    <a:pt x="19339" y="21207"/>
                    <a:pt x="19182" y="20779"/>
                  </a:cubicBezTo>
                  <a:cubicBezTo>
                    <a:pt x="13758" y="6482"/>
                    <a:pt x="866" y="2068"/>
                    <a:pt x="739" y="2023"/>
                  </a:cubicBezTo>
                  <a:cubicBezTo>
                    <a:pt x="164" y="1834"/>
                    <a:pt x="-138" y="1240"/>
                    <a:pt x="62" y="698"/>
                  </a:cubicBezTo>
                  <a:cubicBezTo>
                    <a:pt x="261" y="155"/>
                    <a:pt x="890" y="-130"/>
                    <a:pt x="1464" y="58"/>
                  </a:cubicBezTo>
                  <a:cubicBezTo>
                    <a:pt x="1610" y="104"/>
                    <a:pt x="5044" y="1263"/>
                    <a:pt x="9211" y="4312"/>
                  </a:cubicBezTo>
                  <a:cubicBezTo>
                    <a:pt x="13038" y="7116"/>
                    <a:pt x="18239" y="12129"/>
                    <a:pt x="21256" y="20077"/>
                  </a:cubicBezTo>
                  <a:cubicBezTo>
                    <a:pt x="21462" y="20619"/>
                    <a:pt x="21166" y="21213"/>
                    <a:pt x="20591" y="21407"/>
                  </a:cubicBezTo>
                  <a:cubicBezTo>
                    <a:pt x="20464" y="21453"/>
                    <a:pt x="20343" y="21470"/>
                    <a:pt x="20216" y="21470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953AACE-8EDE-49E9-9D9A-1D7A7D136024}"/>
                </a:ext>
              </a:extLst>
            </p:cNvPr>
            <p:cNvSpPr/>
            <p:nvPr/>
          </p:nvSpPr>
          <p:spPr>
            <a:xfrm>
              <a:off x="8855282" y="2745400"/>
              <a:ext cx="430352" cy="8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18131" extrusionOk="0">
                  <a:moveTo>
                    <a:pt x="20080" y="18131"/>
                  </a:moveTo>
                  <a:cubicBezTo>
                    <a:pt x="19988" y="18131"/>
                    <a:pt x="19895" y="18084"/>
                    <a:pt x="19803" y="17990"/>
                  </a:cubicBezTo>
                  <a:cubicBezTo>
                    <a:pt x="19711" y="17897"/>
                    <a:pt x="10100" y="8901"/>
                    <a:pt x="1495" y="13586"/>
                  </a:cubicBezTo>
                  <a:cubicBezTo>
                    <a:pt x="767" y="14008"/>
                    <a:pt x="100" y="11618"/>
                    <a:pt x="8" y="8245"/>
                  </a:cubicBezTo>
                  <a:cubicBezTo>
                    <a:pt x="-74" y="4918"/>
                    <a:pt x="449" y="1872"/>
                    <a:pt x="1177" y="1451"/>
                  </a:cubicBezTo>
                  <a:cubicBezTo>
                    <a:pt x="10223" y="-3469"/>
                    <a:pt x="19936" y="5668"/>
                    <a:pt x="20347" y="6042"/>
                  </a:cubicBezTo>
                  <a:cubicBezTo>
                    <a:pt x="21064" y="6745"/>
                    <a:pt x="21526" y="9978"/>
                    <a:pt x="21382" y="13258"/>
                  </a:cubicBezTo>
                  <a:cubicBezTo>
                    <a:pt x="21249" y="16163"/>
                    <a:pt x="20695" y="18131"/>
                    <a:pt x="20080" y="18131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183B7667-8719-4DAD-A0D1-940D7F906AFA}"/>
                </a:ext>
              </a:extLst>
            </p:cNvPr>
            <p:cNvSpPr/>
            <p:nvPr/>
          </p:nvSpPr>
          <p:spPr>
            <a:xfrm>
              <a:off x="9391319" y="2509953"/>
              <a:ext cx="597996" cy="913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70" extrusionOk="0">
                  <a:moveTo>
                    <a:pt x="1336" y="21470"/>
                  </a:moveTo>
                  <a:cubicBezTo>
                    <a:pt x="1204" y="21470"/>
                    <a:pt x="1072" y="21455"/>
                    <a:pt x="940" y="21430"/>
                  </a:cubicBezTo>
                  <a:cubicBezTo>
                    <a:pt x="237" y="21279"/>
                    <a:pt x="-159" y="20765"/>
                    <a:pt x="61" y="20282"/>
                  </a:cubicBezTo>
                  <a:cubicBezTo>
                    <a:pt x="347" y="19648"/>
                    <a:pt x="7219" y="4757"/>
                    <a:pt x="19265" y="117"/>
                  </a:cubicBezTo>
                  <a:cubicBezTo>
                    <a:pt x="19910" y="-130"/>
                    <a:pt x="20723" y="26"/>
                    <a:pt x="21082" y="469"/>
                  </a:cubicBezTo>
                  <a:cubicBezTo>
                    <a:pt x="21441" y="912"/>
                    <a:pt x="21214" y="1470"/>
                    <a:pt x="20569" y="1717"/>
                  </a:cubicBezTo>
                  <a:cubicBezTo>
                    <a:pt x="9439" y="6005"/>
                    <a:pt x="2669" y="20685"/>
                    <a:pt x="2603" y="20831"/>
                  </a:cubicBezTo>
                  <a:cubicBezTo>
                    <a:pt x="2435" y="21218"/>
                    <a:pt x="1907" y="21470"/>
                    <a:pt x="1336" y="21470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56B63307-7CE8-4178-AF24-2159C18A387C}"/>
                </a:ext>
              </a:extLst>
            </p:cNvPr>
            <p:cNvSpPr/>
            <p:nvPr/>
          </p:nvSpPr>
          <p:spPr>
            <a:xfrm>
              <a:off x="9370702" y="626361"/>
              <a:ext cx="250409" cy="1681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531" extrusionOk="0">
                  <a:moveTo>
                    <a:pt x="4376" y="21531"/>
                  </a:moveTo>
                  <a:cubicBezTo>
                    <a:pt x="2796" y="21531"/>
                    <a:pt x="1438" y="21336"/>
                    <a:pt x="1302" y="21076"/>
                  </a:cubicBezTo>
                  <a:cubicBezTo>
                    <a:pt x="1285" y="21040"/>
                    <a:pt x="-549" y="17578"/>
                    <a:pt x="164" y="13320"/>
                  </a:cubicBezTo>
                  <a:cubicBezTo>
                    <a:pt x="1132" y="7574"/>
                    <a:pt x="6040" y="3188"/>
                    <a:pt x="14751" y="282"/>
                  </a:cubicBezTo>
                  <a:cubicBezTo>
                    <a:pt x="15498" y="32"/>
                    <a:pt x="17349" y="-69"/>
                    <a:pt x="18877" y="49"/>
                  </a:cubicBezTo>
                  <a:cubicBezTo>
                    <a:pt x="20423" y="170"/>
                    <a:pt x="21051" y="468"/>
                    <a:pt x="20321" y="715"/>
                  </a:cubicBezTo>
                  <a:cubicBezTo>
                    <a:pt x="385" y="7360"/>
                    <a:pt x="7398" y="20848"/>
                    <a:pt x="7483" y="20985"/>
                  </a:cubicBezTo>
                  <a:cubicBezTo>
                    <a:pt x="7636" y="21260"/>
                    <a:pt x="6379" y="21504"/>
                    <a:pt x="4664" y="21526"/>
                  </a:cubicBezTo>
                  <a:cubicBezTo>
                    <a:pt x="4562" y="21531"/>
                    <a:pt x="4460" y="21531"/>
                    <a:pt x="4376" y="21531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35686F5-621D-4C05-BBA7-D3719B25CF25}"/>
                </a:ext>
              </a:extLst>
            </p:cNvPr>
            <p:cNvSpPr/>
            <p:nvPr/>
          </p:nvSpPr>
          <p:spPr>
            <a:xfrm>
              <a:off x="9535639" y="1653774"/>
              <a:ext cx="477498" cy="172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18468" extrusionOk="0">
                  <a:moveTo>
                    <a:pt x="1199" y="18468"/>
                  </a:moveTo>
                  <a:cubicBezTo>
                    <a:pt x="839" y="18468"/>
                    <a:pt x="480" y="18054"/>
                    <a:pt x="249" y="17296"/>
                  </a:cubicBezTo>
                  <a:cubicBezTo>
                    <a:pt x="-157" y="15986"/>
                    <a:pt x="-55" y="14102"/>
                    <a:pt x="470" y="13114"/>
                  </a:cubicBezTo>
                  <a:cubicBezTo>
                    <a:pt x="821" y="12448"/>
                    <a:pt x="9153" y="-3132"/>
                    <a:pt x="20327" y="568"/>
                  </a:cubicBezTo>
                  <a:cubicBezTo>
                    <a:pt x="20982" y="797"/>
                    <a:pt x="21443" y="2291"/>
                    <a:pt x="21360" y="3922"/>
                  </a:cubicBezTo>
                  <a:cubicBezTo>
                    <a:pt x="21277" y="5554"/>
                    <a:pt x="20668" y="6703"/>
                    <a:pt x="20013" y="6496"/>
                  </a:cubicBezTo>
                  <a:cubicBezTo>
                    <a:pt x="9817" y="3118"/>
                    <a:pt x="2011" y="17710"/>
                    <a:pt x="1937" y="17871"/>
                  </a:cubicBezTo>
                  <a:cubicBezTo>
                    <a:pt x="1716" y="18261"/>
                    <a:pt x="1458" y="18468"/>
                    <a:pt x="1199" y="18468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F8335A0-1C47-48E4-B52E-A1D829524C88}"/>
                </a:ext>
              </a:extLst>
            </p:cNvPr>
            <p:cNvSpPr/>
            <p:nvPr/>
          </p:nvSpPr>
          <p:spPr>
            <a:xfrm>
              <a:off x="9515022" y="2895231"/>
              <a:ext cx="466595" cy="18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18588" extrusionOk="0">
                  <a:moveTo>
                    <a:pt x="1233" y="18588"/>
                  </a:moveTo>
                  <a:cubicBezTo>
                    <a:pt x="875" y="18588"/>
                    <a:pt x="516" y="18219"/>
                    <a:pt x="271" y="17523"/>
                  </a:cubicBezTo>
                  <a:cubicBezTo>
                    <a:pt x="-154" y="16306"/>
                    <a:pt x="-69" y="14524"/>
                    <a:pt x="459" y="13547"/>
                  </a:cubicBezTo>
                  <a:cubicBezTo>
                    <a:pt x="827" y="12873"/>
                    <a:pt x="9594" y="-3012"/>
                    <a:pt x="20304" y="508"/>
                  </a:cubicBezTo>
                  <a:cubicBezTo>
                    <a:pt x="20974" y="726"/>
                    <a:pt x="21446" y="2160"/>
                    <a:pt x="21342" y="3703"/>
                  </a:cubicBezTo>
                  <a:cubicBezTo>
                    <a:pt x="21248" y="5246"/>
                    <a:pt x="20625" y="6332"/>
                    <a:pt x="19955" y="6093"/>
                  </a:cubicBezTo>
                  <a:cubicBezTo>
                    <a:pt x="10283" y="2899"/>
                    <a:pt x="2073" y="17784"/>
                    <a:pt x="1988" y="17936"/>
                  </a:cubicBezTo>
                  <a:cubicBezTo>
                    <a:pt x="1780" y="18392"/>
                    <a:pt x="1507" y="18588"/>
                    <a:pt x="1233" y="18588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05E4D997-73AB-418A-AE7D-4D2EFCE18324}"/>
                </a:ext>
              </a:extLst>
            </p:cNvPr>
            <p:cNvSpPr/>
            <p:nvPr/>
          </p:nvSpPr>
          <p:spPr>
            <a:xfrm>
              <a:off x="9391319" y="1996245"/>
              <a:ext cx="472001" cy="43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43" extrusionOk="0">
                  <a:moveTo>
                    <a:pt x="1212" y="21443"/>
                  </a:moveTo>
                  <a:cubicBezTo>
                    <a:pt x="1044" y="21443"/>
                    <a:pt x="886" y="21401"/>
                    <a:pt x="719" y="21327"/>
                  </a:cubicBezTo>
                  <a:cubicBezTo>
                    <a:pt x="105" y="21020"/>
                    <a:pt x="-165" y="20207"/>
                    <a:pt x="105" y="19520"/>
                  </a:cubicBezTo>
                  <a:cubicBezTo>
                    <a:pt x="337" y="18917"/>
                    <a:pt x="6058" y="4588"/>
                    <a:pt x="19751" y="54"/>
                  </a:cubicBezTo>
                  <a:cubicBezTo>
                    <a:pt x="20393" y="-157"/>
                    <a:pt x="21063" y="266"/>
                    <a:pt x="21249" y="995"/>
                  </a:cubicBezTo>
                  <a:cubicBezTo>
                    <a:pt x="21435" y="1724"/>
                    <a:pt x="21063" y="2485"/>
                    <a:pt x="20421" y="2696"/>
                  </a:cubicBezTo>
                  <a:cubicBezTo>
                    <a:pt x="7835" y="6860"/>
                    <a:pt x="2365" y="20492"/>
                    <a:pt x="2309" y="20629"/>
                  </a:cubicBezTo>
                  <a:cubicBezTo>
                    <a:pt x="2114" y="21137"/>
                    <a:pt x="1677" y="21443"/>
                    <a:pt x="1212" y="21443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690B6129-369A-424D-8700-CD674C2ED0A7}"/>
                </a:ext>
              </a:extLst>
            </p:cNvPr>
            <p:cNvSpPr/>
            <p:nvPr/>
          </p:nvSpPr>
          <p:spPr>
            <a:xfrm>
              <a:off x="9185152" y="2146078"/>
              <a:ext cx="257480" cy="41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24" extrusionOk="0">
                  <a:moveTo>
                    <a:pt x="18931" y="21424"/>
                  </a:moveTo>
                  <a:cubicBezTo>
                    <a:pt x="17899" y="21424"/>
                    <a:pt x="16985" y="20952"/>
                    <a:pt x="16781" y="20272"/>
                  </a:cubicBezTo>
                  <a:cubicBezTo>
                    <a:pt x="13464" y="9505"/>
                    <a:pt x="920" y="2590"/>
                    <a:pt x="785" y="2524"/>
                  </a:cubicBezTo>
                  <a:cubicBezTo>
                    <a:pt x="-146" y="2019"/>
                    <a:pt x="-265" y="1119"/>
                    <a:pt x="514" y="515"/>
                  </a:cubicBezTo>
                  <a:cubicBezTo>
                    <a:pt x="1292" y="-88"/>
                    <a:pt x="2680" y="-176"/>
                    <a:pt x="3611" y="329"/>
                  </a:cubicBezTo>
                  <a:cubicBezTo>
                    <a:pt x="4170" y="636"/>
                    <a:pt x="17458" y="7924"/>
                    <a:pt x="21098" y="19712"/>
                  </a:cubicBezTo>
                  <a:cubicBezTo>
                    <a:pt x="21335" y="20480"/>
                    <a:pt x="20556" y="21237"/>
                    <a:pt x="19371" y="21391"/>
                  </a:cubicBezTo>
                  <a:cubicBezTo>
                    <a:pt x="19219" y="21413"/>
                    <a:pt x="19067" y="21424"/>
                    <a:pt x="18931" y="21424"/>
                  </a:cubicBezTo>
                  <a:close/>
                </a:path>
              </a:pathLst>
            </a:custGeom>
            <a:solidFill>
              <a:srgbClr val="B68E6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61434E73-2A8E-439A-B21C-5A677DB0EAA1}"/>
                </a:ext>
              </a:extLst>
            </p:cNvPr>
            <p:cNvSpPr/>
            <p:nvPr/>
          </p:nvSpPr>
          <p:spPr>
            <a:xfrm>
              <a:off x="9391319" y="1332709"/>
              <a:ext cx="259589" cy="38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76" h="21600" extrusionOk="0">
                  <a:moveTo>
                    <a:pt x="15251" y="14228"/>
                  </a:moveTo>
                  <a:cubicBezTo>
                    <a:pt x="10804" y="20195"/>
                    <a:pt x="851" y="21600"/>
                    <a:pt x="851" y="21600"/>
                  </a:cubicBezTo>
                  <a:cubicBezTo>
                    <a:pt x="851" y="21600"/>
                    <a:pt x="-1916" y="13339"/>
                    <a:pt x="2531" y="7372"/>
                  </a:cubicBezTo>
                  <a:cubicBezTo>
                    <a:pt x="6978" y="1405"/>
                    <a:pt x="16931" y="0"/>
                    <a:pt x="16931" y="0"/>
                  </a:cubicBezTo>
                  <a:cubicBezTo>
                    <a:pt x="16931" y="0"/>
                    <a:pt x="19684" y="8261"/>
                    <a:pt x="15251" y="1422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DAE72C9B-403E-4D18-ACFD-38D959B87FAB}"/>
                </a:ext>
              </a:extLst>
            </p:cNvPr>
            <p:cNvSpPr/>
            <p:nvPr/>
          </p:nvSpPr>
          <p:spPr>
            <a:xfrm>
              <a:off x="9453170" y="904619"/>
              <a:ext cx="263074" cy="24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19633" extrusionOk="0">
                  <a:moveTo>
                    <a:pt x="15621" y="15246"/>
                  </a:moveTo>
                  <a:cubicBezTo>
                    <a:pt x="9677" y="20616"/>
                    <a:pt x="0" y="19545"/>
                    <a:pt x="0" y="19545"/>
                  </a:cubicBezTo>
                  <a:cubicBezTo>
                    <a:pt x="0" y="19545"/>
                    <a:pt x="-34" y="9757"/>
                    <a:pt x="5928" y="4386"/>
                  </a:cubicBezTo>
                  <a:cubicBezTo>
                    <a:pt x="11872" y="-984"/>
                    <a:pt x="21549" y="87"/>
                    <a:pt x="21549" y="87"/>
                  </a:cubicBezTo>
                  <a:cubicBezTo>
                    <a:pt x="21549" y="87"/>
                    <a:pt x="21566" y="9875"/>
                    <a:pt x="15621" y="1524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9CBA818-5805-4424-A039-7AE7609FCE68}"/>
                </a:ext>
              </a:extLst>
            </p:cNvPr>
            <p:cNvSpPr/>
            <p:nvPr/>
          </p:nvSpPr>
          <p:spPr>
            <a:xfrm>
              <a:off x="9164535" y="1418325"/>
              <a:ext cx="128453" cy="25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37" h="21600" extrusionOk="0">
                  <a:moveTo>
                    <a:pt x="18253" y="11803"/>
                  </a:moveTo>
                  <a:cubicBezTo>
                    <a:pt x="16438" y="17767"/>
                    <a:pt x="5966" y="21600"/>
                    <a:pt x="5966" y="21600"/>
                  </a:cubicBezTo>
                  <a:cubicBezTo>
                    <a:pt x="5966" y="21600"/>
                    <a:pt x="-1532" y="15761"/>
                    <a:pt x="283" y="9797"/>
                  </a:cubicBezTo>
                  <a:cubicBezTo>
                    <a:pt x="2098" y="3833"/>
                    <a:pt x="12570" y="0"/>
                    <a:pt x="12570" y="0"/>
                  </a:cubicBezTo>
                  <a:cubicBezTo>
                    <a:pt x="12570" y="0"/>
                    <a:pt x="20068" y="5839"/>
                    <a:pt x="18253" y="11803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AA615BDA-0121-4F20-8AC2-37911CC515B0}"/>
                </a:ext>
              </a:extLst>
            </p:cNvPr>
            <p:cNvSpPr/>
            <p:nvPr/>
          </p:nvSpPr>
          <p:spPr>
            <a:xfrm>
              <a:off x="9288236" y="2017651"/>
              <a:ext cx="130849" cy="25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80" h="21600" extrusionOk="0">
                  <a:moveTo>
                    <a:pt x="17197" y="9330"/>
                  </a:moveTo>
                  <a:cubicBezTo>
                    <a:pt x="19690" y="15301"/>
                    <a:pt x="13387" y="21600"/>
                    <a:pt x="13387" y="21600"/>
                  </a:cubicBezTo>
                  <a:cubicBezTo>
                    <a:pt x="13387" y="21600"/>
                    <a:pt x="3077" y="18222"/>
                    <a:pt x="583" y="12270"/>
                  </a:cubicBezTo>
                  <a:cubicBezTo>
                    <a:pt x="-1910" y="6299"/>
                    <a:pt x="4393" y="0"/>
                    <a:pt x="4393" y="0"/>
                  </a:cubicBezTo>
                  <a:cubicBezTo>
                    <a:pt x="4393" y="0"/>
                    <a:pt x="14731" y="3378"/>
                    <a:pt x="17197" y="933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E027D81-B721-4710-957E-A9080FEAC584}"/>
                </a:ext>
              </a:extLst>
            </p:cNvPr>
            <p:cNvSpPr/>
            <p:nvPr/>
          </p:nvSpPr>
          <p:spPr>
            <a:xfrm>
              <a:off x="8875897" y="2103269"/>
              <a:ext cx="174419" cy="33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93" h="21600" extrusionOk="0">
                  <a:moveTo>
                    <a:pt x="17215" y="9335"/>
                  </a:moveTo>
                  <a:cubicBezTo>
                    <a:pt x="19697" y="15303"/>
                    <a:pt x="13387" y="21600"/>
                    <a:pt x="13387" y="21600"/>
                  </a:cubicBezTo>
                  <a:cubicBezTo>
                    <a:pt x="13387" y="21600"/>
                    <a:pt x="3061" y="18233"/>
                    <a:pt x="579" y="12265"/>
                  </a:cubicBezTo>
                  <a:cubicBezTo>
                    <a:pt x="-1903" y="6297"/>
                    <a:pt x="4407" y="0"/>
                    <a:pt x="4407" y="0"/>
                  </a:cubicBezTo>
                  <a:cubicBezTo>
                    <a:pt x="4407" y="0"/>
                    <a:pt x="14733" y="3367"/>
                    <a:pt x="17215" y="933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AD0AFE3-7500-4F29-B825-D1C1939D21C7}"/>
                </a:ext>
              </a:extLst>
            </p:cNvPr>
            <p:cNvSpPr/>
            <p:nvPr/>
          </p:nvSpPr>
          <p:spPr>
            <a:xfrm>
              <a:off x="9576871" y="2467144"/>
              <a:ext cx="170135" cy="34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28" h="21600" extrusionOk="0">
                  <a:moveTo>
                    <a:pt x="19086" y="10121"/>
                  </a:moveTo>
                  <a:cubicBezTo>
                    <a:pt x="20414" y="16087"/>
                    <a:pt x="12002" y="21600"/>
                    <a:pt x="12002" y="21600"/>
                  </a:cubicBezTo>
                  <a:cubicBezTo>
                    <a:pt x="12002" y="21600"/>
                    <a:pt x="1470" y="17445"/>
                    <a:pt x="142" y="11479"/>
                  </a:cubicBezTo>
                  <a:cubicBezTo>
                    <a:pt x="-1186" y="5513"/>
                    <a:pt x="7226" y="0"/>
                    <a:pt x="7226" y="0"/>
                  </a:cubicBezTo>
                  <a:cubicBezTo>
                    <a:pt x="7226" y="0"/>
                    <a:pt x="17758" y="4155"/>
                    <a:pt x="19086" y="1012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027A43AB-AB3E-4340-B321-FBD28DF1CBE5}"/>
                </a:ext>
              </a:extLst>
            </p:cNvPr>
            <p:cNvSpPr/>
            <p:nvPr/>
          </p:nvSpPr>
          <p:spPr>
            <a:xfrm>
              <a:off x="9391319" y="2702591"/>
              <a:ext cx="204318" cy="385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531" h="21600" extrusionOk="0">
                  <a:moveTo>
                    <a:pt x="16753" y="9074"/>
                  </a:moveTo>
                  <a:cubicBezTo>
                    <a:pt x="19566" y="15043"/>
                    <a:pt x="13852" y="21600"/>
                    <a:pt x="13852" y="21600"/>
                  </a:cubicBezTo>
                  <a:cubicBezTo>
                    <a:pt x="13852" y="21600"/>
                    <a:pt x="3592" y="18495"/>
                    <a:pt x="779" y="12526"/>
                  </a:cubicBezTo>
                  <a:cubicBezTo>
                    <a:pt x="-2034" y="6557"/>
                    <a:pt x="3680" y="0"/>
                    <a:pt x="3680" y="0"/>
                  </a:cubicBezTo>
                  <a:cubicBezTo>
                    <a:pt x="3680" y="0"/>
                    <a:pt x="13958" y="3105"/>
                    <a:pt x="16753" y="9074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74EEFB8-921E-44E7-97B6-DC398832B66D}"/>
                </a:ext>
              </a:extLst>
            </p:cNvPr>
            <p:cNvSpPr/>
            <p:nvPr/>
          </p:nvSpPr>
          <p:spPr>
            <a:xfrm>
              <a:off x="9185150" y="2467144"/>
              <a:ext cx="174419" cy="337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93" h="21600" extrusionOk="0">
                  <a:moveTo>
                    <a:pt x="17215" y="9335"/>
                  </a:moveTo>
                  <a:cubicBezTo>
                    <a:pt x="19697" y="15303"/>
                    <a:pt x="13387" y="21600"/>
                    <a:pt x="13387" y="21600"/>
                  </a:cubicBezTo>
                  <a:cubicBezTo>
                    <a:pt x="13387" y="21600"/>
                    <a:pt x="3061" y="18233"/>
                    <a:pt x="579" y="12265"/>
                  </a:cubicBezTo>
                  <a:cubicBezTo>
                    <a:pt x="-1903" y="6297"/>
                    <a:pt x="4407" y="0"/>
                    <a:pt x="4407" y="0"/>
                  </a:cubicBezTo>
                  <a:cubicBezTo>
                    <a:pt x="4407" y="0"/>
                    <a:pt x="14733" y="3367"/>
                    <a:pt x="17215" y="933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067B61D-53B8-4549-AC3A-89D5CD083F4A}"/>
                </a:ext>
              </a:extLst>
            </p:cNvPr>
            <p:cNvSpPr/>
            <p:nvPr/>
          </p:nvSpPr>
          <p:spPr>
            <a:xfrm>
              <a:off x="9721189" y="1418325"/>
              <a:ext cx="349047" cy="185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23" extrusionOk="0">
                  <a:moveTo>
                    <a:pt x="11648" y="18608"/>
                  </a:moveTo>
                  <a:cubicBezTo>
                    <a:pt x="5678" y="20211"/>
                    <a:pt x="0" y="12303"/>
                    <a:pt x="0" y="12303"/>
                  </a:cubicBezTo>
                  <a:cubicBezTo>
                    <a:pt x="0" y="12303"/>
                    <a:pt x="3981" y="1817"/>
                    <a:pt x="9952" y="214"/>
                  </a:cubicBezTo>
                  <a:cubicBezTo>
                    <a:pt x="15922" y="-1389"/>
                    <a:pt x="21600" y="6519"/>
                    <a:pt x="21600" y="6519"/>
                  </a:cubicBezTo>
                  <a:cubicBezTo>
                    <a:pt x="21600" y="6519"/>
                    <a:pt x="17607" y="17026"/>
                    <a:pt x="11648" y="1860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691DA1EE-2487-4606-BCC6-66AA0490C81C}"/>
                </a:ext>
              </a:extLst>
            </p:cNvPr>
            <p:cNvSpPr/>
            <p:nvPr/>
          </p:nvSpPr>
          <p:spPr>
            <a:xfrm>
              <a:off x="9473787" y="1889224"/>
              <a:ext cx="270909" cy="17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320" extrusionOk="0">
                  <a:moveTo>
                    <a:pt x="13447" y="15686"/>
                  </a:moveTo>
                  <a:cubicBezTo>
                    <a:pt x="7479" y="19460"/>
                    <a:pt x="0" y="15515"/>
                    <a:pt x="0" y="15515"/>
                  </a:cubicBezTo>
                  <a:cubicBezTo>
                    <a:pt x="0" y="15515"/>
                    <a:pt x="2186" y="5430"/>
                    <a:pt x="8153" y="1634"/>
                  </a:cubicBezTo>
                  <a:cubicBezTo>
                    <a:pt x="14121" y="-2140"/>
                    <a:pt x="21600" y="1805"/>
                    <a:pt x="21600" y="1805"/>
                  </a:cubicBezTo>
                  <a:cubicBezTo>
                    <a:pt x="21600" y="1805"/>
                    <a:pt x="19414" y="11912"/>
                    <a:pt x="13447" y="1568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830850D-25CF-458A-BB3F-02965F7FD537}"/>
                </a:ext>
              </a:extLst>
            </p:cNvPr>
            <p:cNvSpPr/>
            <p:nvPr/>
          </p:nvSpPr>
          <p:spPr>
            <a:xfrm>
              <a:off x="9453170" y="2274502"/>
              <a:ext cx="301214" cy="15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7" extrusionOk="0">
                  <a:moveTo>
                    <a:pt x="10541" y="20557"/>
                  </a:moveTo>
                  <a:cubicBezTo>
                    <a:pt x="4583" y="20024"/>
                    <a:pt x="0" y="9322"/>
                    <a:pt x="0" y="9322"/>
                  </a:cubicBezTo>
                  <a:cubicBezTo>
                    <a:pt x="0" y="9322"/>
                    <a:pt x="5086" y="-511"/>
                    <a:pt x="11059" y="21"/>
                  </a:cubicBezTo>
                  <a:cubicBezTo>
                    <a:pt x="17017" y="554"/>
                    <a:pt x="21600" y="11256"/>
                    <a:pt x="21600" y="11256"/>
                  </a:cubicBezTo>
                  <a:cubicBezTo>
                    <a:pt x="21600" y="11256"/>
                    <a:pt x="16499" y="21089"/>
                    <a:pt x="10541" y="20557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4D61F19C-D3F3-4211-9A3F-023BC97E2C67}"/>
                </a:ext>
              </a:extLst>
            </p:cNvPr>
            <p:cNvSpPr/>
            <p:nvPr/>
          </p:nvSpPr>
          <p:spPr>
            <a:xfrm>
              <a:off x="9638723" y="2959446"/>
              <a:ext cx="277711" cy="16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287" extrusionOk="0">
                  <a:moveTo>
                    <a:pt x="8515" y="16015"/>
                  </a:moveTo>
                  <a:cubicBezTo>
                    <a:pt x="2550" y="12586"/>
                    <a:pt x="0" y="2430"/>
                    <a:pt x="0" y="2430"/>
                  </a:cubicBezTo>
                  <a:cubicBezTo>
                    <a:pt x="0" y="2430"/>
                    <a:pt x="7120" y="-2156"/>
                    <a:pt x="13085" y="1273"/>
                  </a:cubicBezTo>
                  <a:cubicBezTo>
                    <a:pt x="19050" y="4702"/>
                    <a:pt x="21600" y="14858"/>
                    <a:pt x="21600" y="14858"/>
                  </a:cubicBezTo>
                  <a:cubicBezTo>
                    <a:pt x="21600" y="14858"/>
                    <a:pt x="14480" y="19444"/>
                    <a:pt x="8515" y="16015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F3F11811-9898-424C-BD99-7F0166050A21}"/>
                </a:ext>
              </a:extLst>
            </p:cNvPr>
            <p:cNvSpPr/>
            <p:nvPr/>
          </p:nvSpPr>
          <p:spPr>
            <a:xfrm>
              <a:off x="9576873" y="2146076"/>
              <a:ext cx="227610" cy="11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extrusionOk="0">
                  <a:moveTo>
                    <a:pt x="10546" y="20580"/>
                  </a:moveTo>
                  <a:cubicBezTo>
                    <a:pt x="4578" y="20061"/>
                    <a:pt x="0" y="9335"/>
                    <a:pt x="0" y="9335"/>
                  </a:cubicBezTo>
                  <a:cubicBezTo>
                    <a:pt x="0" y="9335"/>
                    <a:pt x="5087" y="-500"/>
                    <a:pt x="11054" y="20"/>
                  </a:cubicBezTo>
                  <a:cubicBezTo>
                    <a:pt x="17022" y="539"/>
                    <a:pt x="21600" y="11265"/>
                    <a:pt x="21600" y="11265"/>
                  </a:cubicBezTo>
                  <a:cubicBezTo>
                    <a:pt x="21600" y="11265"/>
                    <a:pt x="16513" y="21100"/>
                    <a:pt x="10546" y="2058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5F3774A3-ECB8-4862-84B2-778C1FC79D76}"/>
                </a:ext>
              </a:extLst>
            </p:cNvPr>
            <p:cNvSpPr/>
            <p:nvPr/>
          </p:nvSpPr>
          <p:spPr>
            <a:xfrm>
              <a:off x="9679955" y="1717987"/>
              <a:ext cx="321212" cy="20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283" extrusionOk="0">
                  <a:moveTo>
                    <a:pt x="8318" y="15818"/>
                  </a:moveTo>
                  <a:cubicBezTo>
                    <a:pt x="2357" y="12199"/>
                    <a:pt x="0" y="2079"/>
                    <a:pt x="0" y="2079"/>
                  </a:cubicBezTo>
                  <a:cubicBezTo>
                    <a:pt x="0" y="2079"/>
                    <a:pt x="7320" y="-2164"/>
                    <a:pt x="13282" y="1473"/>
                  </a:cubicBezTo>
                  <a:cubicBezTo>
                    <a:pt x="19243" y="5091"/>
                    <a:pt x="21600" y="15212"/>
                    <a:pt x="21600" y="15212"/>
                  </a:cubicBezTo>
                  <a:cubicBezTo>
                    <a:pt x="21600" y="15212"/>
                    <a:pt x="14294" y="19436"/>
                    <a:pt x="8318" y="15818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9691DD0A-651B-4F98-9694-52E917678650}"/>
                </a:ext>
              </a:extLst>
            </p:cNvPr>
            <p:cNvSpPr/>
            <p:nvPr/>
          </p:nvSpPr>
          <p:spPr>
            <a:xfrm>
              <a:off x="9226386" y="1033047"/>
              <a:ext cx="214935" cy="38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95" h="21600" extrusionOk="0">
                  <a:moveTo>
                    <a:pt x="16064" y="8553"/>
                  </a:moveTo>
                  <a:cubicBezTo>
                    <a:pt x="19448" y="14513"/>
                    <a:pt x="14786" y="21600"/>
                    <a:pt x="14786" y="21600"/>
                  </a:cubicBezTo>
                  <a:cubicBezTo>
                    <a:pt x="14786" y="21600"/>
                    <a:pt x="4633" y="19020"/>
                    <a:pt x="1232" y="13047"/>
                  </a:cubicBezTo>
                  <a:cubicBezTo>
                    <a:pt x="-2152" y="7087"/>
                    <a:pt x="2510" y="0"/>
                    <a:pt x="2510" y="0"/>
                  </a:cubicBezTo>
                  <a:cubicBezTo>
                    <a:pt x="2510" y="0"/>
                    <a:pt x="12663" y="2580"/>
                    <a:pt x="16064" y="8553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B1C04108-72E3-46B7-BB84-E7EF78DD8C71}"/>
                </a:ext>
              </a:extLst>
            </p:cNvPr>
            <p:cNvSpPr/>
            <p:nvPr/>
          </p:nvSpPr>
          <p:spPr>
            <a:xfrm>
              <a:off x="9020217" y="1803607"/>
              <a:ext cx="315440" cy="17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354" extrusionOk="0">
                  <a:moveTo>
                    <a:pt x="11887" y="336"/>
                  </a:moveTo>
                  <a:cubicBezTo>
                    <a:pt x="17859" y="2296"/>
                    <a:pt x="21600" y="12739"/>
                    <a:pt x="21600" y="12739"/>
                  </a:cubicBezTo>
                  <a:cubicBezTo>
                    <a:pt x="21600" y="12739"/>
                    <a:pt x="15671" y="19977"/>
                    <a:pt x="9713" y="18018"/>
                  </a:cubicBezTo>
                  <a:cubicBezTo>
                    <a:pt x="3741" y="16058"/>
                    <a:pt x="0" y="5615"/>
                    <a:pt x="0" y="5615"/>
                  </a:cubicBezTo>
                  <a:cubicBezTo>
                    <a:pt x="0" y="5615"/>
                    <a:pt x="5929" y="-1623"/>
                    <a:pt x="11887" y="33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083EFE4D-C1B3-4E53-901C-7469932324F6}"/>
                </a:ext>
              </a:extLst>
            </p:cNvPr>
            <p:cNvSpPr/>
            <p:nvPr/>
          </p:nvSpPr>
          <p:spPr>
            <a:xfrm>
              <a:off x="9040834" y="2253100"/>
              <a:ext cx="315440" cy="17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354" extrusionOk="0">
                  <a:moveTo>
                    <a:pt x="11887" y="336"/>
                  </a:moveTo>
                  <a:cubicBezTo>
                    <a:pt x="17859" y="2296"/>
                    <a:pt x="21600" y="12739"/>
                    <a:pt x="21600" y="12739"/>
                  </a:cubicBezTo>
                  <a:cubicBezTo>
                    <a:pt x="21600" y="12739"/>
                    <a:pt x="15671" y="19977"/>
                    <a:pt x="9713" y="18018"/>
                  </a:cubicBezTo>
                  <a:cubicBezTo>
                    <a:pt x="3741" y="16058"/>
                    <a:pt x="0" y="5615"/>
                    <a:pt x="0" y="5615"/>
                  </a:cubicBezTo>
                  <a:cubicBezTo>
                    <a:pt x="0" y="5615"/>
                    <a:pt x="5915" y="-1623"/>
                    <a:pt x="11887" y="336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1B1FB7AF-3E93-4ED4-96B8-0BD78EF89B66}"/>
                </a:ext>
              </a:extLst>
            </p:cNvPr>
            <p:cNvSpPr/>
            <p:nvPr/>
          </p:nvSpPr>
          <p:spPr>
            <a:xfrm>
              <a:off x="8607880" y="2424334"/>
              <a:ext cx="385537" cy="20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88" extrusionOk="0">
                  <a:moveTo>
                    <a:pt x="10165" y="120"/>
                  </a:moveTo>
                  <a:cubicBezTo>
                    <a:pt x="16136" y="-1106"/>
                    <a:pt x="21600" y="7456"/>
                    <a:pt x="21600" y="7456"/>
                  </a:cubicBezTo>
                  <a:cubicBezTo>
                    <a:pt x="21600" y="7456"/>
                    <a:pt x="17395" y="18042"/>
                    <a:pt x="11435" y="19268"/>
                  </a:cubicBezTo>
                  <a:cubicBezTo>
                    <a:pt x="5464" y="20494"/>
                    <a:pt x="0" y="11932"/>
                    <a:pt x="0" y="11932"/>
                  </a:cubicBezTo>
                  <a:cubicBezTo>
                    <a:pt x="0" y="11932"/>
                    <a:pt x="4204" y="1346"/>
                    <a:pt x="10165" y="120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793FACE4-1F8C-42DA-B9F8-4A05B2B047FA}"/>
                </a:ext>
              </a:extLst>
            </p:cNvPr>
            <p:cNvSpPr/>
            <p:nvPr/>
          </p:nvSpPr>
          <p:spPr>
            <a:xfrm>
              <a:off x="8917131" y="2809615"/>
              <a:ext cx="304307" cy="25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774" extrusionOk="0">
                  <a:moveTo>
                    <a:pt x="6512" y="3621"/>
                  </a:moveTo>
                  <a:cubicBezTo>
                    <a:pt x="12483" y="-1413"/>
                    <a:pt x="21600" y="270"/>
                    <a:pt x="21600" y="270"/>
                  </a:cubicBezTo>
                  <a:cubicBezTo>
                    <a:pt x="21600" y="270"/>
                    <a:pt x="21059" y="10119"/>
                    <a:pt x="15088" y="15153"/>
                  </a:cubicBezTo>
                  <a:cubicBezTo>
                    <a:pt x="9117" y="20187"/>
                    <a:pt x="0" y="18504"/>
                    <a:pt x="0" y="18504"/>
                  </a:cubicBezTo>
                  <a:cubicBezTo>
                    <a:pt x="0" y="18504"/>
                    <a:pt x="542" y="8655"/>
                    <a:pt x="6512" y="362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640B856-3CC2-4766-BAA6-BE35954323B1}"/>
                </a:ext>
              </a:extLst>
            </p:cNvPr>
            <p:cNvSpPr/>
            <p:nvPr/>
          </p:nvSpPr>
          <p:spPr>
            <a:xfrm>
              <a:off x="9329470" y="669172"/>
              <a:ext cx="174643" cy="31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94" h="21600" extrusionOk="0">
                  <a:moveTo>
                    <a:pt x="16058" y="8551"/>
                  </a:moveTo>
                  <a:cubicBezTo>
                    <a:pt x="19447" y="14509"/>
                    <a:pt x="14792" y="21600"/>
                    <a:pt x="14792" y="21600"/>
                  </a:cubicBezTo>
                  <a:cubicBezTo>
                    <a:pt x="14792" y="21600"/>
                    <a:pt x="4625" y="19008"/>
                    <a:pt x="1236" y="13049"/>
                  </a:cubicBezTo>
                  <a:cubicBezTo>
                    <a:pt x="-2153" y="7091"/>
                    <a:pt x="2502" y="0"/>
                    <a:pt x="2502" y="0"/>
                  </a:cubicBezTo>
                  <a:cubicBezTo>
                    <a:pt x="2502" y="0"/>
                    <a:pt x="12669" y="2592"/>
                    <a:pt x="16058" y="855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622C0AE2-E650-464C-861C-77D19CBCCFA7}"/>
                </a:ext>
              </a:extLst>
            </p:cNvPr>
            <p:cNvSpPr/>
            <p:nvPr/>
          </p:nvSpPr>
          <p:spPr>
            <a:xfrm>
              <a:off x="8875899" y="1589562"/>
              <a:ext cx="320798" cy="16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86" extrusionOk="0">
                  <a:moveTo>
                    <a:pt x="11508" y="149"/>
                  </a:moveTo>
                  <a:cubicBezTo>
                    <a:pt x="17477" y="1505"/>
                    <a:pt x="21600" y="12063"/>
                    <a:pt x="21600" y="12063"/>
                  </a:cubicBezTo>
                  <a:cubicBezTo>
                    <a:pt x="21600" y="12063"/>
                    <a:pt x="16061" y="20393"/>
                    <a:pt x="10092" y="19037"/>
                  </a:cubicBezTo>
                  <a:cubicBezTo>
                    <a:pt x="4123" y="17681"/>
                    <a:pt x="0" y="7123"/>
                    <a:pt x="0" y="7123"/>
                  </a:cubicBezTo>
                  <a:cubicBezTo>
                    <a:pt x="0" y="7123"/>
                    <a:pt x="5539" y="-1207"/>
                    <a:pt x="11508" y="149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B4B20FB-8D89-41C9-9761-DC7CA843088F}"/>
                </a:ext>
              </a:extLst>
            </p:cNvPr>
            <p:cNvSpPr/>
            <p:nvPr/>
          </p:nvSpPr>
          <p:spPr>
            <a:xfrm>
              <a:off x="9700574" y="1075856"/>
              <a:ext cx="162422" cy="33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1600" extrusionOk="0">
                  <a:moveTo>
                    <a:pt x="20246" y="11131"/>
                  </a:moveTo>
                  <a:cubicBezTo>
                    <a:pt x="19551" y="17103"/>
                    <a:pt x="8892" y="21600"/>
                    <a:pt x="8892" y="21600"/>
                  </a:cubicBezTo>
                  <a:cubicBezTo>
                    <a:pt x="8892" y="21600"/>
                    <a:pt x="-659" y="16428"/>
                    <a:pt x="36" y="10469"/>
                  </a:cubicBezTo>
                  <a:cubicBezTo>
                    <a:pt x="731" y="4497"/>
                    <a:pt x="11390" y="0"/>
                    <a:pt x="11390" y="0"/>
                  </a:cubicBezTo>
                  <a:cubicBezTo>
                    <a:pt x="11390" y="0"/>
                    <a:pt x="20941" y="5159"/>
                    <a:pt x="20246" y="1113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A096A645-3A5F-4C8A-B8AC-086E7DC0DCD6}"/>
                </a:ext>
              </a:extLst>
            </p:cNvPr>
            <p:cNvSpPr/>
            <p:nvPr/>
          </p:nvSpPr>
          <p:spPr>
            <a:xfrm>
              <a:off x="9721189" y="2723996"/>
              <a:ext cx="194566" cy="21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5" h="21138" extrusionOk="0">
                  <a:moveTo>
                    <a:pt x="15282" y="15541"/>
                  </a:moveTo>
                  <a:cubicBezTo>
                    <a:pt x="9802" y="21369"/>
                    <a:pt x="49" y="21137"/>
                    <a:pt x="49" y="21137"/>
                  </a:cubicBezTo>
                  <a:cubicBezTo>
                    <a:pt x="49" y="21137"/>
                    <a:pt x="-818" y="11445"/>
                    <a:pt x="4682" y="5597"/>
                  </a:cubicBezTo>
                  <a:cubicBezTo>
                    <a:pt x="10162" y="-231"/>
                    <a:pt x="19915" y="1"/>
                    <a:pt x="19915" y="1"/>
                  </a:cubicBezTo>
                  <a:cubicBezTo>
                    <a:pt x="19915" y="1"/>
                    <a:pt x="20782" y="9693"/>
                    <a:pt x="15282" y="15541"/>
                  </a:cubicBezTo>
                  <a:close/>
                </a:path>
              </a:pathLst>
            </a:custGeom>
            <a:solidFill>
              <a:srgbClr val="8EC13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FFF24371-0248-45F2-991D-DC94416BB6D6}"/>
                </a:ext>
              </a:extLst>
            </p:cNvPr>
            <p:cNvSpPr/>
            <p:nvPr/>
          </p:nvSpPr>
          <p:spPr>
            <a:xfrm>
              <a:off x="8752198" y="3644388"/>
              <a:ext cx="1306286" cy="27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18" y="0"/>
                  </a:moveTo>
                  <a:cubicBezTo>
                    <a:pt x="10623" y="0"/>
                    <a:pt x="10241" y="742"/>
                    <a:pt x="9934" y="2091"/>
                  </a:cubicBezTo>
                  <a:cubicBezTo>
                    <a:pt x="9927" y="2091"/>
                    <a:pt x="9924" y="2091"/>
                    <a:pt x="9920" y="2091"/>
                  </a:cubicBezTo>
                  <a:cubicBezTo>
                    <a:pt x="9631" y="961"/>
                    <a:pt x="9283" y="354"/>
                    <a:pt x="8925" y="354"/>
                  </a:cubicBezTo>
                  <a:cubicBezTo>
                    <a:pt x="8512" y="354"/>
                    <a:pt x="8114" y="1163"/>
                    <a:pt x="7803" y="2630"/>
                  </a:cubicBezTo>
                  <a:cubicBezTo>
                    <a:pt x="7626" y="2091"/>
                    <a:pt x="7425" y="1804"/>
                    <a:pt x="7220" y="1804"/>
                  </a:cubicBezTo>
                  <a:cubicBezTo>
                    <a:pt x="6883" y="1804"/>
                    <a:pt x="6562" y="2580"/>
                    <a:pt x="6337" y="3946"/>
                  </a:cubicBezTo>
                  <a:cubicBezTo>
                    <a:pt x="6201" y="3490"/>
                    <a:pt x="6048" y="3254"/>
                    <a:pt x="5887" y="3254"/>
                  </a:cubicBezTo>
                  <a:cubicBezTo>
                    <a:pt x="5608" y="3254"/>
                    <a:pt x="5345" y="3996"/>
                    <a:pt x="5185" y="5227"/>
                  </a:cubicBezTo>
                  <a:cubicBezTo>
                    <a:pt x="5022" y="4890"/>
                    <a:pt x="4848" y="4721"/>
                    <a:pt x="4674" y="4721"/>
                  </a:cubicBezTo>
                  <a:cubicBezTo>
                    <a:pt x="4197" y="4721"/>
                    <a:pt x="3750" y="6003"/>
                    <a:pt x="3484" y="8127"/>
                  </a:cubicBezTo>
                  <a:cubicBezTo>
                    <a:pt x="3355" y="7672"/>
                    <a:pt x="3205" y="7436"/>
                    <a:pt x="3055" y="7436"/>
                  </a:cubicBezTo>
                  <a:cubicBezTo>
                    <a:pt x="2775" y="7436"/>
                    <a:pt x="2512" y="8245"/>
                    <a:pt x="2373" y="9544"/>
                  </a:cubicBezTo>
                  <a:cubicBezTo>
                    <a:pt x="2305" y="9476"/>
                    <a:pt x="2233" y="9443"/>
                    <a:pt x="2161" y="9443"/>
                  </a:cubicBezTo>
                  <a:cubicBezTo>
                    <a:pt x="1531" y="9443"/>
                    <a:pt x="1013" y="12124"/>
                    <a:pt x="982" y="15513"/>
                  </a:cubicBezTo>
                  <a:cubicBezTo>
                    <a:pt x="900" y="15344"/>
                    <a:pt x="815" y="15260"/>
                    <a:pt x="726" y="15260"/>
                  </a:cubicBezTo>
                  <a:cubicBezTo>
                    <a:pt x="324" y="15260"/>
                    <a:pt x="0" y="17014"/>
                    <a:pt x="0" y="19172"/>
                  </a:cubicBezTo>
                  <a:cubicBezTo>
                    <a:pt x="0" y="20032"/>
                    <a:pt x="55" y="20875"/>
                    <a:pt x="150" y="21566"/>
                  </a:cubicBezTo>
                  <a:cubicBezTo>
                    <a:pt x="150" y="21583"/>
                    <a:pt x="150" y="21583"/>
                    <a:pt x="147" y="21600"/>
                  </a:cubicBezTo>
                  <a:lnTo>
                    <a:pt x="21542" y="21600"/>
                  </a:lnTo>
                  <a:cubicBezTo>
                    <a:pt x="21580" y="21128"/>
                    <a:pt x="21600" y="20605"/>
                    <a:pt x="21600" y="20082"/>
                  </a:cubicBezTo>
                  <a:cubicBezTo>
                    <a:pt x="21600" y="18531"/>
                    <a:pt x="21430" y="17132"/>
                    <a:pt x="21167" y="16508"/>
                  </a:cubicBezTo>
                  <a:cubicBezTo>
                    <a:pt x="21061" y="14080"/>
                    <a:pt x="20662" y="12360"/>
                    <a:pt x="20199" y="12360"/>
                  </a:cubicBezTo>
                  <a:cubicBezTo>
                    <a:pt x="20103" y="12360"/>
                    <a:pt x="20011" y="12427"/>
                    <a:pt x="19919" y="12579"/>
                  </a:cubicBezTo>
                  <a:cubicBezTo>
                    <a:pt x="19718" y="10438"/>
                    <a:pt x="19313" y="9089"/>
                    <a:pt x="18866" y="9089"/>
                  </a:cubicBezTo>
                  <a:cubicBezTo>
                    <a:pt x="18815" y="9089"/>
                    <a:pt x="18764" y="9105"/>
                    <a:pt x="18712" y="9156"/>
                  </a:cubicBezTo>
                  <a:cubicBezTo>
                    <a:pt x="18443" y="7386"/>
                    <a:pt x="18044" y="6374"/>
                    <a:pt x="17618" y="6374"/>
                  </a:cubicBezTo>
                  <a:cubicBezTo>
                    <a:pt x="17536" y="6374"/>
                    <a:pt x="17458" y="6408"/>
                    <a:pt x="17380" y="6475"/>
                  </a:cubicBezTo>
                  <a:cubicBezTo>
                    <a:pt x="17243" y="5598"/>
                    <a:pt x="17039" y="5092"/>
                    <a:pt x="16827" y="5092"/>
                  </a:cubicBezTo>
                  <a:cubicBezTo>
                    <a:pt x="16715" y="5092"/>
                    <a:pt x="16602" y="5244"/>
                    <a:pt x="16500" y="5514"/>
                  </a:cubicBezTo>
                  <a:cubicBezTo>
                    <a:pt x="16278" y="4317"/>
                    <a:pt x="15978" y="3642"/>
                    <a:pt x="15661" y="3642"/>
                  </a:cubicBezTo>
                  <a:cubicBezTo>
                    <a:pt x="15515" y="3642"/>
                    <a:pt x="15368" y="3794"/>
                    <a:pt x="15232" y="4081"/>
                  </a:cubicBezTo>
                  <a:cubicBezTo>
                    <a:pt x="15225" y="4081"/>
                    <a:pt x="15215" y="4064"/>
                    <a:pt x="15208" y="4047"/>
                  </a:cubicBezTo>
                  <a:cubicBezTo>
                    <a:pt x="14997" y="3086"/>
                    <a:pt x="14724" y="2546"/>
                    <a:pt x="14448" y="2546"/>
                  </a:cubicBezTo>
                  <a:cubicBezTo>
                    <a:pt x="14294" y="2546"/>
                    <a:pt x="14144" y="2715"/>
                    <a:pt x="14001" y="3018"/>
                  </a:cubicBezTo>
                  <a:cubicBezTo>
                    <a:pt x="13851" y="2142"/>
                    <a:pt x="13640" y="1636"/>
                    <a:pt x="13418" y="1636"/>
                  </a:cubicBezTo>
                  <a:cubicBezTo>
                    <a:pt x="13255" y="1636"/>
                    <a:pt x="13098" y="1905"/>
                    <a:pt x="12961" y="2411"/>
                  </a:cubicBezTo>
                  <a:cubicBezTo>
                    <a:pt x="12811" y="1787"/>
                    <a:pt x="12627" y="1450"/>
                    <a:pt x="12436" y="1450"/>
                  </a:cubicBezTo>
                  <a:cubicBezTo>
                    <a:pt x="12307" y="1450"/>
                    <a:pt x="12177" y="1619"/>
                    <a:pt x="12061" y="1922"/>
                  </a:cubicBezTo>
                  <a:cubicBezTo>
                    <a:pt x="11761" y="674"/>
                    <a:pt x="11393" y="0"/>
                    <a:pt x="11018" y="0"/>
                  </a:cubicBezTo>
                  <a:lnTo>
                    <a:pt x="11018" y="0"/>
                  </a:lnTo>
                  <a:close/>
                </a:path>
              </a:pathLst>
            </a:custGeom>
            <a:solidFill>
              <a:srgbClr val="30292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CE462AF1-1114-4DDD-9BC4-8F38AFA9D495}"/>
                </a:ext>
              </a:extLst>
            </p:cNvPr>
            <p:cNvSpPr/>
            <p:nvPr/>
          </p:nvSpPr>
          <p:spPr>
            <a:xfrm>
              <a:off x="8793432" y="4179497"/>
              <a:ext cx="1234540" cy="60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79" y="6271"/>
                  </a:lnTo>
                  <a:lnTo>
                    <a:pt x="19677" y="19249"/>
                  </a:lnTo>
                  <a:lnTo>
                    <a:pt x="19558" y="21600"/>
                  </a:lnTo>
                  <a:lnTo>
                    <a:pt x="2045" y="21600"/>
                  </a:lnTo>
                  <a:lnTo>
                    <a:pt x="1923" y="19249"/>
                  </a:lnTo>
                  <a:lnTo>
                    <a:pt x="159" y="3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5F3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2700" b="1" dirty="0"/>
                <a:t>04</a:t>
              </a:r>
              <a:endParaRPr sz="2700" b="1" dirty="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B131BDA6-3A25-4ECD-834C-41BADF058FDE}"/>
                </a:ext>
              </a:extLst>
            </p:cNvPr>
            <p:cNvSpPr/>
            <p:nvPr/>
          </p:nvSpPr>
          <p:spPr>
            <a:xfrm>
              <a:off x="8710963" y="3879835"/>
              <a:ext cx="1398237" cy="36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67" y="17144"/>
                  </a:lnTo>
                  <a:lnTo>
                    <a:pt x="21055" y="21600"/>
                  </a:lnTo>
                  <a:lnTo>
                    <a:pt x="548" y="21600"/>
                  </a:lnTo>
                  <a:lnTo>
                    <a:pt x="433" y="17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764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660BEB6-5C8F-47B3-B010-269FF52C35DB}"/>
              </a:ext>
            </a:extLst>
          </p:cNvPr>
          <p:cNvGrpSpPr/>
          <p:nvPr/>
        </p:nvGrpSpPr>
        <p:grpSpPr>
          <a:xfrm>
            <a:off x="6908564" y="4459697"/>
            <a:ext cx="1962807" cy="1521613"/>
            <a:chOff x="332936" y="2473878"/>
            <a:chExt cx="2937088" cy="2028816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0654D36-EBF5-45FD-9CF2-4EAA3E596C1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12FEBED-64E6-48AD-88DF-EB3078A6574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9798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364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Growth Process for PowerPoint</vt:lpstr>
      <vt:lpstr>Growth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2019-01-09T04:48:04Z</dcterms:modified>
  <cp:category>Charts &amp; Diagrams; Graphics &amp; Metaphors</cp:category>
</cp:coreProperties>
</file>