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09485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Half-Framed Text Boxes – Slide Template</a:t>
            </a:r>
          </a:p>
        </p:txBody>
      </p:sp>
      <p:grpSp>
        <p:nvGrpSpPr>
          <p:cNvPr id="25" name="Group 24">
            <a:extLst>
              <a:ext uri="{FF2B5EF4-FFF2-40B4-BE49-F238E27FC236}">
                <a16:creationId xmlns:a16="http://schemas.microsoft.com/office/drawing/2014/main" id="{CA498F9C-33A9-4CFD-AFC3-218E002E0F77}"/>
              </a:ext>
            </a:extLst>
          </p:cNvPr>
          <p:cNvGrpSpPr/>
          <p:nvPr/>
        </p:nvGrpSpPr>
        <p:grpSpPr>
          <a:xfrm>
            <a:off x="664890" y="1645920"/>
            <a:ext cx="2256439" cy="3709035"/>
            <a:chOff x="886519" y="1051560"/>
            <a:chExt cx="3008585" cy="4945380"/>
          </a:xfrm>
        </p:grpSpPr>
        <p:sp>
          <p:nvSpPr>
            <p:cNvPr id="3" name="Shape">
              <a:extLst>
                <a:ext uri="{FF2B5EF4-FFF2-40B4-BE49-F238E27FC236}">
                  <a16:creationId xmlns:a16="http://schemas.microsoft.com/office/drawing/2014/main" id="{2E74079E-F743-4F6A-8AD6-1EA0707E852E}"/>
                </a:ext>
              </a:extLst>
            </p:cNvPr>
            <p:cNvSpPr/>
            <p:nvPr/>
          </p:nvSpPr>
          <p:spPr>
            <a:xfrm>
              <a:off x="2386442" y="4488278"/>
              <a:ext cx="1508662"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80982655-FD76-44AD-80BE-EA04D7D1C950}"/>
                </a:ext>
              </a:extLst>
            </p:cNvPr>
            <p:cNvSpPr/>
            <p:nvPr/>
          </p:nvSpPr>
          <p:spPr>
            <a:xfrm>
              <a:off x="88651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95" y="4463"/>
                  </a:moveTo>
                  <a:cubicBezTo>
                    <a:pt x="4595" y="5149"/>
                    <a:pt x="4153" y="5697"/>
                    <a:pt x="3600" y="5697"/>
                  </a:cubicBezTo>
                  <a:lnTo>
                    <a:pt x="1450" y="5697"/>
                  </a:lnTo>
                  <a:cubicBezTo>
                    <a:pt x="897" y="5697"/>
                    <a:pt x="455" y="5149"/>
                    <a:pt x="455" y="4463"/>
                  </a:cubicBezTo>
                  <a:lnTo>
                    <a:pt x="455" y="1797"/>
                  </a:lnTo>
                  <a:cubicBezTo>
                    <a:pt x="455" y="1112"/>
                    <a:pt x="897" y="564"/>
                    <a:pt x="1450" y="564"/>
                  </a:cubicBezTo>
                  <a:lnTo>
                    <a:pt x="3600" y="564"/>
                  </a:lnTo>
                  <a:cubicBezTo>
                    <a:pt x="4153" y="564"/>
                    <a:pt x="4595" y="1112"/>
                    <a:pt x="4595" y="1797"/>
                  </a:cubicBezTo>
                  <a:lnTo>
                    <a:pt x="4595" y="4463"/>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C5347FDA-B619-4A4D-AB16-92F2752883A1}"/>
                </a:ext>
              </a:extLst>
            </p:cNvPr>
            <p:cNvSpPr/>
            <p:nvPr/>
          </p:nvSpPr>
          <p:spPr>
            <a:xfrm>
              <a:off x="1265141"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2" name="TextBox 11">
              <a:extLst>
                <a:ext uri="{FF2B5EF4-FFF2-40B4-BE49-F238E27FC236}">
                  <a16:creationId xmlns:a16="http://schemas.microsoft.com/office/drawing/2014/main" id="{13F48F38-D7E0-4AF7-B4D4-50AA6E02038C}"/>
                </a:ext>
              </a:extLst>
            </p:cNvPr>
            <p:cNvSpPr txBox="1"/>
            <p:nvPr/>
          </p:nvSpPr>
          <p:spPr>
            <a:xfrm>
              <a:off x="1413570" y="1524159"/>
              <a:ext cx="1749892" cy="492443"/>
            </a:xfrm>
            <a:prstGeom prst="rect">
              <a:avLst/>
            </a:prstGeom>
            <a:noFill/>
          </p:spPr>
          <p:txBody>
            <a:bodyPr wrap="square" lIns="0" rIns="0" rtlCol="0" anchor="ctr">
              <a:spAutoFit/>
            </a:bodyPr>
            <a:lstStyle/>
            <a:p>
              <a:r>
                <a:rPr lang="en-US" b="1" noProof="1"/>
                <a:t>Lorem Ipsum</a:t>
              </a:r>
            </a:p>
          </p:txBody>
        </p:sp>
        <p:sp>
          <p:nvSpPr>
            <p:cNvPr id="13" name="TextBox 12">
              <a:extLst>
                <a:ext uri="{FF2B5EF4-FFF2-40B4-BE49-F238E27FC236}">
                  <a16:creationId xmlns:a16="http://schemas.microsoft.com/office/drawing/2014/main" id="{43729A7A-CD83-4969-916F-7B7A428E6F97}"/>
                </a:ext>
              </a:extLst>
            </p:cNvPr>
            <p:cNvSpPr txBox="1"/>
            <p:nvPr/>
          </p:nvSpPr>
          <p:spPr>
            <a:xfrm>
              <a:off x="1513927" y="2232863"/>
              <a:ext cx="1921794"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8" name="Graphic 17" descr="Bullseye with solid fill">
              <a:extLst>
                <a:ext uri="{FF2B5EF4-FFF2-40B4-BE49-F238E27FC236}">
                  <a16:creationId xmlns:a16="http://schemas.microsoft.com/office/drawing/2014/main" id="{835CA82F-AF71-458B-B41E-7C4DE66A85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9234" y="1158190"/>
              <a:ext cx="395446" cy="395446"/>
            </a:xfrm>
            <a:prstGeom prst="rect">
              <a:avLst/>
            </a:prstGeom>
          </p:spPr>
        </p:pic>
      </p:grpSp>
      <p:grpSp>
        <p:nvGrpSpPr>
          <p:cNvPr id="27" name="Group 26">
            <a:extLst>
              <a:ext uri="{FF2B5EF4-FFF2-40B4-BE49-F238E27FC236}">
                <a16:creationId xmlns:a16="http://schemas.microsoft.com/office/drawing/2014/main" id="{0846AD14-CE33-4D48-A756-A2564C77C6F3}"/>
              </a:ext>
            </a:extLst>
          </p:cNvPr>
          <p:cNvGrpSpPr/>
          <p:nvPr/>
        </p:nvGrpSpPr>
        <p:grpSpPr>
          <a:xfrm>
            <a:off x="6233572" y="1645920"/>
            <a:ext cx="2245539" cy="3709035"/>
            <a:chOff x="8311429" y="1051560"/>
            <a:chExt cx="2994052" cy="4945380"/>
          </a:xfrm>
        </p:grpSpPr>
        <p:sp>
          <p:nvSpPr>
            <p:cNvPr id="8" name="Shape">
              <a:extLst>
                <a:ext uri="{FF2B5EF4-FFF2-40B4-BE49-F238E27FC236}">
                  <a16:creationId xmlns:a16="http://schemas.microsoft.com/office/drawing/2014/main" id="{5D9F99BF-2A8E-4283-A7D3-45B0ED8B89FB}"/>
                </a:ext>
              </a:extLst>
            </p:cNvPr>
            <p:cNvSpPr/>
            <p:nvPr/>
          </p:nvSpPr>
          <p:spPr>
            <a:xfrm>
              <a:off x="9796789" y="4488278"/>
              <a:ext cx="1508692" cy="1508662"/>
            </a:xfrm>
            <a:custGeom>
              <a:avLst/>
              <a:gdLst/>
              <a:ahLst/>
              <a:cxnLst>
                <a:cxn ang="0">
                  <a:pos x="wd2" y="hd2"/>
                </a:cxn>
                <a:cxn ang="5400000">
                  <a:pos x="wd2" y="hd2"/>
                </a:cxn>
                <a:cxn ang="10800000">
                  <a:pos x="wd2" y="hd2"/>
                </a:cxn>
                <a:cxn ang="16200000">
                  <a:pos x="wd2" y="hd2"/>
                </a:cxn>
              </a:cxnLst>
              <a:rect l="0" t="0" r="r" b="b"/>
              <a:pathLst>
                <a:path w="21579" h="21600" extrusionOk="0">
                  <a:moveTo>
                    <a:pt x="2645" y="0"/>
                  </a:moveTo>
                  <a:lnTo>
                    <a:pt x="18934" y="0"/>
                  </a:lnTo>
                  <a:cubicBezTo>
                    <a:pt x="20392" y="0"/>
                    <a:pt x="21579" y="1188"/>
                    <a:pt x="21579" y="2648"/>
                  </a:cubicBezTo>
                  <a:lnTo>
                    <a:pt x="21579" y="18952"/>
                  </a:lnTo>
                  <a:cubicBezTo>
                    <a:pt x="21579" y="20412"/>
                    <a:pt x="20392" y="21600"/>
                    <a:pt x="18934" y="21600"/>
                  </a:cubicBezTo>
                  <a:lnTo>
                    <a:pt x="2645" y="21600"/>
                  </a:lnTo>
                  <a:cubicBezTo>
                    <a:pt x="1187" y="21600"/>
                    <a:pt x="0" y="20412"/>
                    <a:pt x="0" y="18952"/>
                  </a:cubicBezTo>
                  <a:lnTo>
                    <a:pt x="0" y="2648"/>
                  </a:lnTo>
                  <a:cubicBezTo>
                    <a:pt x="-21" y="1188"/>
                    <a:pt x="1166" y="0"/>
                    <a:pt x="2645"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F8CD5DAE-AA6E-4505-A793-F7F0F620480C}"/>
                </a:ext>
              </a:extLst>
            </p:cNvPr>
            <p:cNvSpPr/>
            <p:nvPr/>
          </p:nvSpPr>
          <p:spPr>
            <a:xfrm>
              <a:off x="831142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83" y="4463"/>
                  </a:moveTo>
                  <a:cubicBezTo>
                    <a:pt x="4583" y="5149"/>
                    <a:pt x="4141" y="5697"/>
                    <a:pt x="3588" y="5697"/>
                  </a:cubicBezTo>
                  <a:lnTo>
                    <a:pt x="1438" y="5697"/>
                  </a:lnTo>
                  <a:cubicBezTo>
                    <a:pt x="885" y="5697"/>
                    <a:pt x="442" y="5149"/>
                    <a:pt x="442" y="4463"/>
                  </a:cubicBezTo>
                  <a:lnTo>
                    <a:pt x="442" y="1797"/>
                  </a:lnTo>
                  <a:cubicBezTo>
                    <a:pt x="442" y="1112"/>
                    <a:pt x="885" y="564"/>
                    <a:pt x="1438" y="564"/>
                  </a:cubicBezTo>
                  <a:lnTo>
                    <a:pt x="3588" y="564"/>
                  </a:lnTo>
                  <a:cubicBezTo>
                    <a:pt x="4141" y="564"/>
                    <a:pt x="4583" y="1112"/>
                    <a:pt x="4583" y="1797"/>
                  </a:cubicBezTo>
                  <a:lnTo>
                    <a:pt x="4583" y="4463"/>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C0DBF2D7-7E02-466A-9389-EA03139315CB}"/>
                </a:ext>
              </a:extLst>
            </p:cNvPr>
            <p:cNvSpPr/>
            <p:nvPr/>
          </p:nvSpPr>
          <p:spPr>
            <a:xfrm>
              <a:off x="8675488"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6" name="TextBox 15">
              <a:extLst>
                <a:ext uri="{FF2B5EF4-FFF2-40B4-BE49-F238E27FC236}">
                  <a16:creationId xmlns:a16="http://schemas.microsoft.com/office/drawing/2014/main" id="{B56601DB-1AF3-47F0-AC4D-5C9D4BC03E17}"/>
                </a:ext>
              </a:extLst>
            </p:cNvPr>
            <p:cNvSpPr txBox="1"/>
            <p:nvPr/>
          </p:nvSpPr>
          <p:spPr>
            <a:xfrm>
              <a:off x="8838480" y="1524159"/>
              <a:ext cx="1749892" cy="492443"/>
            </a:xfrm>
            <a:prstGeom prst="rect">
              <a:avLst/>
            </a:prstGeom>
            <a:noFill/>
          </p:spPr>
          <p:txBody>
            <a:bodyPr wrap="square" lIns="0" rIns="0" rtlCol="0" anchor="ctr">
              <a:spAutoFit/>
            </a:bodyPr>
            <a:lstStyle/>
            <a:p>
              <a:r>
                <a:rPr lang="en-US" b="1" noProof="1"/>
                <a:t>Lorem Ipsum</a:t>
              </a:r>
            </a:p>
          </p:txBody>
        </p:sp>
        <p:sp>
          <p:nvSpPr>
            <p:cNvPr id="17" name="TextBox 16">
              <a:extLst>
                <a:ext uri="{FF2B5EF4-FFF2-40B4-BE49-F238E27FC236}">
                  <a16:creationId xmlns:a16="http://schemas.microsoft.com/office/drawing/2014/main" id="{7C7D5AD1-9E27-4F01-98D0-96736D25649F}"/>
                </a:ext>
              </a:extLst>
            </p:cNvPr>
            <p:cNvSpPr txBox="1"/>
            <p:nvPr/>
          </p:nvSpPr>
          <p:spPr>
            <a:xfrm>
              <a:off x="8956564" y="2232863"/>
              <a:ext cx="1921795"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9" name="Graphic 18" descr="Database with solid fill">
              <a:extLst>
                <a:ext uri="{FF2B5EF4-FFF2-40B4-BE49-F238E27FC236}">
                  <a16:creationId xmlns:a16="http://schemas.microsoft.com/office/drawing/2014/main" id="{DB125264-8C86-4107-892D-80C9F3BF63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17716" y="1172701"/>
              <a:ext cx="366426" cy="366426"/>
            </a:xfrm>
            <a:prstGeom prst="rect">
              <a:avLst/>
            </a:prstGeom>
          </p:spPr>
        </p:pic>
      </p:grpSp>
      <p:grpSp>
        <p:nvGrpSpPr>
          <p:cNvPr id="26" name="Group 25">
            <a:extLst>
              <a:ext uri="{FF2B5EF4-FFF2-40B4-BE49-F238E27FC236}">
                <a16:creationId xmlns:a16="http://schemas.microsoft.com/office/drawing/2014/main" id="{8F2FAD92-75B2-4F7B-B83F-9C8FB700D1BC}"/>
              </a:ext>
            </a:extLst>
          </p:cNvPr>
          <p:cNvGrpSpPr/>
          <p:nvPr/>
        </p:nvGrpSpPr>
        <p:grpSpPr>
          <a:xfrm>
            <a:off x="3449229" y="1645920"/>
            <a:ext cx="2256442" cy="3709035"/>
            <a:chOff x="4598972" y="1051560"/>
            <a:chExt cx="3008589" cy="4945380"/>
          </a:xfrm>
        </p:grpSpPr>
        <p:sp>
          <p:nvSpPr>
            <p:cNvPr id="6" name="Shape">
              <a:extLst>
                <a:ext uri="{FF2B5EF4-FFF2-40B4-BE49-F238E27FC236}">
                  <a16:creationId xmlns:a16="http://schemas.microsoft.com/office/drawing/2014/main" id="{7B5F2EDD-DFAE-41B3-A659-D5F8106D9C94}"/>
                </a:ext>
              </a:extLst>
            </p:cNvPr>
            <p:cNvSpPr/>
            <p:nvPr/>
          </p:nvSpPr>
          <p:spPr>
            <a:xfrm>
              <a:off x="6098897" y="4488278"/>
              <a:ext cx="1508664"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27A1CC4A-9477-4532-8623-905599EE38E9}"/>
                </a:ext>
              </a:extLst>
            </p:cNvPr>
            <p:cNvSpPr/>
            <p:nvPr/>
          </p:nvSpPr>
          <p:spPr>
            <a:xfrm>
              <a:off x="4598972" y="1051560"/>
              <a:ext cx="2560074" cy="2064945"/>
            </a:xfrm>
            <a:custGeom>
              <a:avLst/>
              <a:gdLst/>
              <a:ahLst/>
              <a:cxnLst>
                <a:cxn ang="0">
                  <a:pos x="wd2" y="hd2"/>
                </a:cxn>
                <a:cxn ang="5400000">
                  <a:pos x="wd2" y="hd2"/>
                </a:cxn>
                <a:cxn ang="10800000">
                  <a:pos x="wd2" y="hd2"/>
                </a:cxn>
                <a:cxn ang="16200000">
                  <a:pos x="wd2" y="hd2"/>
                </a:cxn>
              </a:cxnLst>
              <a:rect l="0" t="0" r="r" b="b"/>
              <a:pathLst>
                <a:path w="21588" h="21600" extrusionOk="0">
                  <a:moveTo>
                    <a:pt x="17609" y="4417"/>
                  </a:moveTo>
                  <a:lnTo>
                    <a:pt x="5047" y="4417"/>
                  </a:lnTo>
                  <a:lnTo>
                    <a:pt x="5047" y="1234"/>
                  </a:lnTo>
                  <a:cubicBezTo>
                    <a:pt x="5047" y="548"/>
                    <a:pt x="4605" y="0"/>
                    <a:pt x="4052" y="0"/>
                  </a:cubicBezTo>
                  <a:lnTo>
                    <a:pt x="995" y="0"/>
                  </a:lnTo>
                  <a:cubicBezTo>
                    <a:pt x="442" y="0"/>
                    <a:pt x="0" y="548"/>
                    <a:pt x="0" y="1234"/>
                  </a:cubicBezTo>
                  <a:lnTo>
                    <a:pt x="0" y="5027"/>
                  </a:lnTo>
                  <a:cubicBezTo>
                    <a:pt x="0" y="5712"/>
                    <a:pt x="442" y="6261"/>
                    <a:pt x="995" y="6261"/>
                  </a:cubicBezTo>
                  <a:lnTo>
                    <a:pt x="1842" y="6261"/>
                  </a:lnTo>
                  <a:lnTo>
                    <a:pt x="1842" y="20320"/>
                  </a:lnTo>
                  <a:cubicBezTo>
                    <a:pt x="1842" y="21036"/>
                    <a:pt x="2309" y="21600"/>
                    <a:pt x="2873" y="21600"/>
                  </a:cubicBezTo>
                  <a:lnTo>
                    <a:pt x="21588" y="21600"/>
                  </a:lnTo>
                  <a:lnTo>
                    <a:pt x="21588" y="9338"/>
                  </a:lnTo>
                  <a:cubicBezTo>
                    <a:pt x="21600" y="6626"/>
                    <a:pt x="19807" y="4417"/>
                    <a:pt x="17609" y="4417"/>
                  </a:cubicBezTo>
                  <a:close/>
                  <a:moveTo>
                    <a:pt x="4593" y="4463"/>
                  </a:moveTo>
                  <a:cubicBezTo>
                    <a:pt x="4593" y="5149"/>
                    <a:pt x="4151" y="5697"/>
                    <a:pt x="3598" y="5697"/>
                  </a:cubicBezTo>
                  <a:lnTo>
                    <a:pt x="1449" y="5697"/>
                  </a:lnTo>
                  <a:cubicBezTo>
                    <a:pt x="896" y="5697"/>
                    <a:pt x="454" y="5149"/>
                    <a:pt x="454" y="4463"/>
                  </a:cubicBezTo>
                  <a:lnTo>
                    <a:pt x="454" y="1797"/>
                  </a:lnTo>
                  <a:cubicBezTo>
                    <a:pt x="454" y="1112"/>
                    <a:pt x="896" y="564"/>
                    <a:pt x="1449" y="564"/>
                  </a:cubicBezTo>
                  <a:lnTo>
                    <a:pt x="3598" y="564"/>
                  </a:lnTo>
                  <a:cubicBezTo>
                    <a:pt x="4151" y="564"/>
                    <a:pt x="4593" y="1112"/>
                    <a:pt x="4593" y="1797"/>
                  </a:cubicBezTo>
                  <a:lnTo>
                    <a:pt x="4593" y="4463"/>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7B19601B-8167-4976-A751-6C2D7227787C}"/>
                </a:ext>
              </a:extLst>
            </p:cNvPr>
            <p:cNvSpPr/>
            <p:nvPr/>
          </p:nvSpPr>
          <p:spPr>
            <a:xfrm>
              <a:off x="4977595"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33"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4" name="TextBox 13">
              <a:extLst>
                <a:ext uri="{FF2B5EF4-FFF2-40B4-BE49-F238E27FC236}">
                  <a16:creationId xmlns:a16="http://schemas.microsoft.com/office/drawing/2014/main" id="{BE5251E5-9430-4085-AC05-C8CA79D4800E}"/>
                </a:ext>
              </a:extLst>
            </p:cNvPr>
            <p:cNvSpPr txBox="1"/>
            <p:nvPr/>
          </p:nvSpPr>
          <p:spPr>
            <a:xfrm>
              <a:off x="5126023" y="1524159"/>
              <a:ext cx="1749892" cy="492443"/>
            </a:xfrm>
            <a:prstGeom prst="rect">
              <a:avLst/>
            </a:prstGeom>
            <a:noFill/>
          </p:spPr>
          <p:txBody>
            <a:bodyPr wrap="square" lIns="0" rIns="0" rtlCol="0" anchor="ctr">
              <a:spAutoFit/>
            </a:bodyPr>
            <a:lstStyle/>
            <a:p>
              <a:r>
                <a:rPr lang="en-US" b="1" noProof="1"/>
                <a:t>Lorem Ipsum</a:t>
              </a:r>
            </a:p>
          </p:txBody>
        </p:sp>
        <p:sp>
          <p:nvSpPr>
            <p:cNvPr id="15" name="TextBox 14">
              <a:extLst>
                <a:ext uri="{FF2B5EF4-FFF2-40B4-BE49-F238E27FC236}">
                  <a16:creationId xmlns:a16="http://schemas.microsoft.com/office/drawing/2014/main" id="{0B0AC48F-2711-4D6F-AB46-DABAA5679C40}"/>
                </a:ext>
              </a:extLst>
            </p:cNvPr>
            <p:cNvSpPr txBox="1"/>
            <p:nvPr/>
          </p:nvSpPr>
          <p:spPr>
            <a:xfrm>
              <a:off x="5201379" y="2232863"/>
              <a:ext cx="1921794"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20" name="Graphic 19" descr="Stopwatch 75% with solid fill">
              <a:extLst>
                <a:ext uri="{FF2B5EF4-FFF2-40B4-BE49-F238E27FC236}">
                  <a16:creationId xmlns:a16="http://schemas.microsoft.com/office/drawing/2014/main" id="{BA6D5042-9275-421F-BDB5-DBC8D6F4833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5700" y="1153285"/>
              <a:ext cx="405257" cy="405257"/>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Half-Framed Text Boxes – Slide Template</a:t>
            </a:r>
          </a:p>
        </p:txBody>
      </p:sp>
      <p:grpSp>
        <p:nvGrpSpPr>
          <p:cNvPr id="25" name="Group 24">
            <a:extLst>
              <a:ext uri="{FF2B5EF4-FFF2-40B4-BE49-F238E27FC236}">
                <a16:creationId xmlns:a16="http://schemas.microsoft.com/office/drawing/2014/main" id="{CA498F9C-33A9-4CFD-AFC3-218E002E0F77}"/>
              </a:ext>
            </a:extLst>
          </p:cNvPr>
          <p:cNvGrpSpPr/>
          <p:nvPr/>
        </p:nvGrpSpPr>
        <p:grpSpPr>
          <a:xfrm>
            <a:off x="664890" y="1645920"/>
            <a:ext cx="2256439" cy="3709035"/>
            <a:chOff x="886519" y="1051560"/>
            <a:chExt cx="3008585" cy="4945380"/>
          </a:xfrm>
        </p:grpSpPr>
        <p:sp>
          <p:nvSpPr>
            <p:cNvPr id="3" name="Shape">
              <a:extLst>
                <a:ext uri="{FF2B5EF4-FFF2-40B4-BE49-F238E27FC236}">
                  <a16:creationId xmlns:a16="http://schemas.microsoft.com/office/drawing/2014/main" id="{2E74079E-F743-4F6A-8AD6-1EA0707E852E}"/>
                </a:ext>
              </a:extLst>
            </p:cNvPr>
            <p:cNvSpPr/>
            <p:nvPr/>
          </p:nvSpPr>
          <p:spPr>
            <a:xfrm>
              <a:off x="2386442" y="4488278"/>
              <a:ext cx="1508662"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80982655-FD76-44AD-80BE-EA04D7D1C950}"/>
                </a:ext>
              </a:extLst>
            </p:cNvPr>
            <p:cNvSpPr/>
            <p:nvPr/>
          </p:nvSpPr>
          <p:spPr>
            <a:xfrm>
              <a:off x="88651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95" y="4463"/>
                  </a:moveTo>
                  <a:cubicBezTo>
                    <a:pt x="4595" y="5149"/>
                    <a:pt x="4153" y="5697"/>
                    <a:pt x="3600" y="5697"/>
                  </a:cubicBezTo>
                  <a:lnTo>
                    <a:pt x="1450" y="5697"/>
                  </a:lnTo>
                  <a:cubicBezTo>
                    <a:pt x="897" y="5697"/>
                    <a:pt x="455" y="5149"/>
                    <a:pt x="455" y="4463"/>
                  </a:cubicBezTo>
                  <a:lnTo>
                    <a:pt x="455" y="1797"/>
                  </a:lnTo>
                  <a:cubicBezTo>
                    <a:pt x="455" y="1112"/>
                    <a:pt x="897" y="564"/>
                    <a:pt x="1450" y="564"/>
                  </a:cubicBezTo>
                  <a:lnTo>
                    <a:pt x="3600" y="564"/>
                  </a:lnTo>
                  <a:cubicBezTo>
                    <a:pt x="4153" y="564"/>
                    <a:pt x="4595" y="1112"/>
                    <a:pt x="4595" y="1797"/>
                  </a:cubicBezTo>
                  <a:lnTo>
                    <a:pt x="4595" y="4463"/>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C5347FDA-B619-4A4D-AB16-92F2752883A1}"/>
                </a:ext>
              </a:extLst>
            </p:cNvPr>
            <p:cNvSpPr/>
            <p:nvPr/>
          </p:nvSpPr>
          <p:spPr>
            <a:xfrm>
              <a:off x="1265141"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2" name="TextBox 11">
              <a:extLst>
                <a:ext uri="{FF2B5EF4-FFF2-40B4-BE49-F238E27FC236}">
                  <a16:creationId xmlns:a16="http://schemas.microsoft.com/office/drawing/2014/main" id="{13F48F38-D7E0-4AF7-B4D4-50AA6E02038C}"/>
                </a:ext>
              </a:extLst>
            </p:cNvPr>
            <p:cNvSpPr txBox="1"/>
            <p:nvPr/>
          </p:nvSpPr>
          <p:spPr>
            <a:xfrm>
              <a:off x="1413570" y="1524159"/>
              <a:ext cx="1749892" cy="492443"/>
            </a:xfrm>
            <a:prstGeom prst="rect">
              <a:avLst/>
            </a:prstGeom>
            <a:noFill/>
          </p:spPr>
          <p:txBody>
            <a:bodyPr wrap="square" lIns="0" rIns="0" rtlCol="0" anchor="ctr">
              <a:spAutoFit/>
            </a:bodyPr>
            <a:lstStyle/>
            <a:p>
              <a:r>
                <a:rPr lang="en-US" b="1" noProof="1"/>
                <a:t>Lorem Ipsum</a:t>
              </a:r>
            </a:p>
          </p:txBody>
        </p:sp>
        <p:sp>
          <p:nvSpPr>
            <p:cNvPr id="13" name="TextBox 12">
              <a:extLst>
                <a:ext uri="{FF2B5EF4-FFF2-40B4-BE49-F238E27FC236}">
                  <a16:creationId xmlns:a16="http://schemas.microsoft.com/office/drawing/2014/main" id="{43729A7A-CD83-4969-916F-7B7A428E6F97}"/>
                </a:ext>
              </a:extLst>
            </p:cNvPr>
            <p:cNvSpPr txBox="1"/>
            <p:nvPr/>
          </p:nvSpPr>
          <p:spPr>
            <a:xfrm>
              <a:off x="1513927" y="2232863"/>
              <a:ext cx="1921794"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8" name="Graphic 17" descr="Bullseye with solid fill">
              <a:extLst>
                <a:ext uri="{FF2B5EF4-FFF2-40B4-BE49-F238E27FC236}">
                  <a16:creationId xmlns:a16="http://schemas.microsoft.com/office/drawing/2014/main" id="{835CA82F-AF71-458B-B41E-7C4DE66A85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9234" y="1158190"/>
              <a:ext cx="395446" cy="395446"/>
            </a:xfrm>
            <a:prstGeom prst="rect">
              <a:avLst/>
            </a:prstGeom>
          </p:spPr>
        </p:pic>
      </p:grpSp>
      <p:grpSp>
        <p:nvGrpSpPr>
          <p:cNvPr id="27" name="Group 26">
            <a:extLst>
              <a:ext uri="{FF2B5EF4-FFF2-40B4-BE49-F238E27FC236}">
                <a16:creationId xmlns:a16="http://schemas.microsoft.com/office/drawing/2014/main" id="{0846AD14-CE33-4D48-A756-A2564C77C6F3}"/>
              </a:ext>
            </a:extLst>
          </p:cNvPr>
          <p:cNvGrpSpPr/>
          <p:nvPr/>
        </p:nvGrpSpPr>
        <p:grpSpPr>
          <a:xfrm>
            <a:off x="6233572" y="1645920"/>
            <a:ext cx="2245539" cy="3709035"/>
            <a:chOff x="8311429" y="1051560"/>
            <a:chExt cx="2994052" cy="4945380"/>
          </a:xfrm>
        </p:grpSpPr>
        <p:sp>
          <p:nvSpPr>
            <p:cNvPr id="8" name="Shape">
              <a:extLst>
                <a:ext uri="{FF2B5EF4-FFF2-40B4-BE49-F238E27FC236}">
                  <a16:creationId xmlns:a16="http://schemas.microsoft.com/office/drawing/2014/main" id="{5D9F99BF-2A8E-4283-A7D3-45B0ED8B89FB}"/>
                </a:ext>
              </a:extLst>
            </p:cNvPr>
            <p:cNvSpPr/>
            <p:nvPr/>
          </p:nvSpPr>
          <p:spPr>
            <a:xfrm>
              <a:off x="9796789" y="4488278"/>
              <a:ext cx="1508692" cy="1508662"/>
            </a:xfrm>
            <a:custGeom>
              <a:avLst/>
              <a:gdLst/>
              <a:ahLst/>
              <a:cxnLst>
                <a:cxn ang="0">
                  <a:pos x="wd2" y="hd2"/>
                </a:cxn>
                <a:cxn ang="5400000">
                  <a:pos x="wd2" y="hd2"/>
                </a:cxn>
                <a:cxn ang="10800000">
                  <a:pos x="wd2" y="hd2"/>
                </a:cxn>
                <a:cxn ang="16200000">
                  <a:pos x="wd2" y="hd2"/>
                </a:cxn>
              </a:cxnLst>
              <a:rect l="0" t="0" r="r" b="b"/>
              <a:pathLst>
                <a:path w="21579" h="21600" extrusionOk="0">
                  <a:moveTo>
                    <a:pt x="2645" y="0"/>
                  </a:moveTo>
                  <a:lnTo>
                    <a:pt x="18934" y="0"/>
                  </a:lnTo>
                  <a:cubicBezTo>
                    <a:pt x="20392" y="0"/>
                    <a:pt x="21579" y="1188"/>
                    <a:pt x="21579" y="2648"/>
                  </a:cubicBezTo>
                  <a:lnTo>
                    <a:pt x="21579" y="18952"/>
                  </a:lnTo>
                  <a:cubicBezTo>
                    <a:pt x="21579" y="20412"/>
                    <a:pt x="20392" y="21600"/>
                    <a:pt x="18934" y="21600"/>
                  </a:cubicBezTo>
                  <a:lnTo>
                    <a:pt x="2645" y="21600"/>
                  </a:lnTo>
                  <a:cubicBezTo>
                    <a:pt x="1187" y="21600"/>
                    <a:pt x="0" y="20412"/>
                    <a:pt x="0" y="18952"/>
                  </a:cubicBezTo>
                  <a:lnTo>
                    <a:pt x="0" y="2648"/>
                  </a:lnTo>
                  <a:cubicBezTo>
                    <a:pt x="-21" y="1188"/>
                    <a:pt x="1166" y="0"/>
                    <a:pt x="2645"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F8CD5DAE-AA6E-4505-A793-F7F0F620480C}"/>
                </a:ext>
              </a:extLst>
            </p:cNvPr>
            <p:cNvSpPr/>
            <p:nvPr/>
          </p:nvSpPr>
          <p:spPr>
            <a:xfrm>
              <a:off x="831142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83" y="4463"/>
                  </a:moveTo>
                  <a:cubicBezTo>
                    <a:pt x="4583" y="5149"/>
                    <a:pt x="4141" y="5697"/>
                    <a:pt x="3588" y="5697"/>
                  </a:cubicBezTo>
                  <a:lnTo>
                    <a:pt x="1438" y="5697"/>
                  </a:lnTo>
                  <a:cubicBezTo>
                    <a:pt x="885" y="5697"/>
                    <a:pt x="442" y="5149"/>
                    <a:pt x="442" y="4463"/>
                  </a:cubicBezTo>
                  <a:lnTo>
                    <a:pt x="442" y="1797"/>
                  </a:lnTo>
                  <a:cubicBezTo>
                    <a:pt x="442" y="1112"/>
                    <a:pt x="885" y="564"/>
                    <a:pt x="1438" y="564"/>
                  </a:cubicBezTo>
                  <a:lnTo>
                    <a:pt x="3588" y="564"/>
                  </a:lnTo>
                  <a:cubicBezTo>
                    <a:pt x="4141" y="564"/>
                    <a:pt x="4583" y="1112"/>
                    <a:pt x="4583" y="1797"/>
                  </a:cubicBezTo>
                  <a:lnTo>
                    <a:pt x="4583" y="4463"/>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C0DBF2D7-7E02-466A-9389-EA03139315CB}"/>
                </a:ext>
              </a:extLst>
            </p:cNvPr>
            <p:cNvSpPr/>
            <p:nvPr/>
          </p:nvSpPr>
          <p:spPr>
            <a:xfrm>
              <a:off x="8675488"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6" name="TextBox 15">
              <a:extLst>
                <a:ext uri="{FF2B5EF4-FFF2-40B4-BE49-F238E27FC236}">
                  <a16:creationId xmlns:a16="http://schemas.microsoft.com/office/drawing/2014/main" id="{B56601DB-1AF3-47F0-AC4D-5C9D4BC03E17}"/>
                </a:ext>
              </a:extLst>
            </p:cNvPr>
            <p:cNvSpPr txBox="1"/>
            <p:nvPr/>
          </p:nvSpPr>
          <p:spPr>
            <a:xfrm>
              <a:off x="8838480" y="1524159"/>
              <a:ext cx="1749892" cy="492443"/>
            </a:xfrm>
            <a:prstGeom prst="rect">
              <a:avLst/>
            </a:prstGeom>
            <a:noFill/>
          </p:spPr>
          <p:txBody>
            <a:bodyPr wrap="square" lIns="0" rIns="0" rtlCol="0" anchor="ctr">
              <a:spAutoFit/>
            </a:bodyPr>
            <a:lstStyle/>
            <a:p>
              <a:r>
                <a:rPr lang="en-US" b="1" noProof="1"/>
                <a:t>Lorem Ipsum</a:t>
              </a:r>
            </a:p>
          </p:txBody>
        </p:sp>
        <p:sp>
          <p:nvSpPr>
            <p:cNvPr id="17" name="TextBox 16">
              <a:extLst>
                <a:ext uri="{FF2B5EF4-FFF2-40B4-BE49-F238E27FC236}">
                  <a16:creationId xmlns:a16="http://schemas.microsoft.com/office/drawing/2014/main" id="{7C7D5AD1-9E27-4F01-98D0-96736D25649F}"/>
                </a:ext>
              </a:extLst>
            </p:cNvPr>
            <p:cNvSpPr txBox="1"/>
            <p:nvPr/>
          </p:nvSpPr>
          <p:spPr>
            <a:xfrm>
              <a:off x="8956564" y="2232863"/>
              <a:ext cx="1921795"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9" name="Graphic 18" descr="Database with solid fill">
              <a:extLst>
                <a:ext uri="{FF2B5EF4-FFF2-40B4-BE49-F238E27FC236}">
                  <a16:creationId xmlns:a16="http://schemas.microsoft.com/office/drawing/2014/main" id="{DB125264-8C86-4107-892D-80C9F3BF63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17716" y="1172701"/>
              <a:ext cx="366426" cy="366426"/>
            </a:xfrm>
            <a:prstGeom prst="rect">
              <a:avLst/>
            </a:prstGeom>
          </p:spPr>
        </p:pic>
      </p:grpSp>
      <p:grpSp>
        <p:nvGrpSpPr>
          <p:cNvPr id="26" name="Group 25">
            <a:extLst>
              <a:ext uri="{FF2B5EF4-FFF2-40B4-BE49-F238E27FC236}">
                <a16:creationId xmlns:a16="http://schemas.microsoft.com/office/drawing/2014/main" id="{8F2FAD92-75B2-4F7B-B83F-9C8FB700D1BC}"/>
              </a:ext>
            </a:extLst>
          </p:cNvPr>
          <p:cNvGrpSpPr/>
          <p:nvPr/>
        </p:nvGrpSpPr>
        <p:grpSpPr>
          <a:xfrm>
            <a:off x="3449229" y="1645920"/>
            <a:ext cx="2256442" cy="3709035"/>
            <a:chOff x="4598972" y="1051560"/>
            <a:chExt cx="3008589" cy="4945380"/>
          </a:xfrm>
        </p:grpSpPr>
        <p:sp>
          <p:nvSpPr>
            <p:cNvPr id="6" name="Shape">
              <a:extLst>
                <a:ext uri="{FF2B5EF4-FFF2-40B4-BE49-F238E27FC236}">
                  <a16:creationId xmlns:a16="http://schemas.microsoft.com/office/drawing/2014/main" id="{7B5F2EDD-DFAE-41B3-A659-D5F8106D9C94}"/>
                </a:ext>
              </a:extLst>
            </p:cNvPr>
            <p:cNvSpPr/>
            <p:nvPr/>
          </p:nvSpPr>
          <p:spPr>
            <a:xfrm>
              <a:off x="6098897" y="4488278"/>
              <a:ext cx="1508664"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27A1CC4A-9477-4532-8623-905599EE38E9}"/>
                </a:ext>
              </a:extLst>
            </p:cNvPr>
            <p:cNvSpPr/>
            <p:nvPr/>
          </p:nvSpPr>
          <p:spPr>
            <a:xfrm>
              <a:off x="4598972" y="1051560"/>
              <a:ext cx="2560074" cy="2064945"/>
            </a:xfrm>
            <a:custGeom>
              <a:avLst/>
              <a:gdLst/>
              <a:ahLst/>
              <a:cxnLst>
                <a:cxn ang="0">
                  <a:pos x="wd2" y="hd2"/>
                </a:cxn>
                <a:cxn ang="5400000">
                  <a:pos x="wd2" y="hd2"/>
                </a:cxn>
                <a:cxn ang="10800000">
                  <a:pos x="wd2" y="hd2"/>
                </a:cxn>
                <a:cxn ang="16200000">
                  <a:pos x="wd2" y="hd2"/>
                </a:cxn>
              </a:cxnLst>
              <a:rect l="0" t="0" r="r" b="b"/>
              <a:pathLst>
                <a:path w="21588" h="21600" extrusionOk="0">
                  <a:moveTo>
                    <a:pt x="17609" y="4417"/>
                  </a:moveTo>
                  <a:lnTo>
                    <a:pt x="5047" y="4417"/>
                  </a:lnTo>
                  <a:lnTo>
                    <a:pt x="5047" y="1234"/>
                  </a:lnTo>
                  <a:cubicBezTo>
                    <a:pt x="5047" y="548"/>
                    <a:pt x="4605" y="0"/>
                    <a:pt x="4052" y="0"/>
                  </a:cubicBezTo>
                  <a:lnTo>
                    <a:pt x="995" y="0"/>
                  </a:lnTo>
                  <a:cubicBezTo>
                    <a:pt x="442" y="0"/>
                    <a:pt x="0" y="548"/>
                    <a:pt x="0" y="1234"/>
                  </a:cubicBezTo>
                  <a:lnTo>
                    <a:pt x="0" y="5027"/>
                  </a:lnTo>
                  <a:cubicBezTo>
                    <a:pt x="0" y="5712"/>
                    <a:pt x="442" y="6261"/>
                    <a:pt x="995" y="6261"/>
                  </a:cubicBezTo>
                  <a:lnTo>
                    <a:pt x="1842" y="6261"/>
                  </a:lnTo>
                  <a:lnTo>
                    <a:pt x="1842" y="20320"/>
                  </a:lnTo>
                  <a:cubicBezTo>
                    <a:pt x="1842" y="21036"/>
                    <a:pt x="2309" y="21600"/>
                    <a:pt x="2873" y="21600"/>
                  </a:cubicBezTo>
                  <a:lnTo>
                    <a:pt x="21588" y="21600"/>
                  </a:lnTo>
                  <a:lnTo>
                    <a:pt x="21588" y="9338"/>
                  </a:lnTo>
                  <a:cubicBezTo>
                    <a:pt x="21600" y="6626"/>
                    <a:pt x="19807" y="4417"/>
                    <a:pt x="17609" y="4417"/>
                  </a:cubicBezTo>
                  <a:close/>
                  <a:moveTo>
                    <a:pt x="4593" y="4463"/>
                  </a:moveTo>
                  <a:cubicBezTo>
                    <a:pt x="4593" y="5149"/>
                    <a:pt x="4151" y="5697"/>
                    <a:pt x="3598" y="5697"/>
                  </a:cubicBezTo>
                  <a:lnTo>
                    <a:pt x="1449" y="5697"/>
                  </a:lnTo>
                  <a:cubicBezTo>
                    <a:pt x="896" y="5697"/>
                    <a:pt x="454" y="5149"/>
                    <a:pt x="454" y="4463"/>
                  </a:cubicBezTo>
                  <a:lnTo>
                    <a:pt x="454" y="1797"/>
                  </a:lnTo>
                  <a:cubicBezTo>
                    <a:pt x="454" y="1112"/>
                    <a:pt x="896" y="564"/>
                    <a:pt x="1449" y="564"/>
                  </a:cubicBezTo>
                  <a:lnTo>
                    <a:pt x="3598" y="564"/>
                  </a:lnTo>
                  <a:cubicBezTo>
                    <a:pt x="4151" y="564"/>
                    <a:pt x="4593" y="1112"/>
                    <a:pt x="4593" y="1797"/>
                  </a:cubicBezTo>
                  <a:lnTo>
                    <a:pt x="4593" y="4463"/>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7B19601B-8167-4976-A751-6C2D7227787C}"/>
                </a:ext>
              </a:extLst>
            </p:cNvPr>
            <p:cNvSpPr/>
            <p:nvPr/>
          </p:nvSpPr>
          <p:spPr>
            <a:xfrm>
              <a:off x="4977595"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33"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14" name="TextBox 13">
              <a:extLst>
                <a:ext uri="{FF2B5EF4-FFF2-40B4-BE49-F238E27FC236}">
                  <a16:creationId xmlns:a16="http://schemas.microsoft.com/office/drawing/2014/main" id="{BE5251E5-9430-4085-AC05-C8CA79D4800E}"/>
                </a:ext>
              </a:extLst>
            </p:cNvPr>
            <p:cNvSpPr txBox="1"/>
            <p:nvPr/>
          </p:nvSpPr>
          <p:spPr>
            <a:xfrm>
              <a:off x="5126023" y="1524159"/>
              <a:ext cx="1749892" cy="492443"/>
            </a:xfrm>
            <a:prstGeom prst="rect">
              <a:avLst/>
            </a:prstGeom>
            <a:noFill/>
          </p:spPr>
          <p:txBody>
            <a:bodyPr wrap="square" lIns="0" rIns="0" rtlCol="0" anchor="ctr">
              <a:spAutoFit/>
            </a:bodyPr>
            <a:lstStyle/>
            <a:p>
              <a:r>
                <a:rPr lang="en-US" b="1" noProof="1"/>
                <a:t>Lorem Ipsum</a:t>
              </a:r>
            </a:p>
          </p:txBody>
        </p:sp>
        <p:sp>
          <p:nvSpPr>
            <p:cNvPr id="15" name="TextBox 14">
              <a:extLst>
                <a:ext uri="{FF2B5EF4-FFF2-40B4-BE49-F238E27FC236}">
                  <a16:creationId xmlns:a16="http://schemas.microsoft.com/office/drawing/2014/main" id="{0B0AC48F-2711-4D6F-AB46-DABAA5679C40}"/>
                </a:ext>
              </a:extLst>
            </p:cNvPr>
            <p:cNvSpPr txBox="1"/>
            <p:nvPr/>
          </p:nvSpPr>
          <p:spPr>
            <a:xfrm>
              <a:off x="5201379" y="2232863"/>
              <a:ext cx="1921794" cy="3416320"/>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20" name="Graphic 19" descr="Stopwatch 75% with solid fill">
              <a:extLst>
                <a:ext uri="{FF2B5EF4-FFF2-40B4-BE49-F238E27FC236}">
                  <a16:creationId xmlns:a16="http://schemas.microsoft.com/office/drawing/2014/main" id="{BA6D5042-9275-421F-BDB5-DBC8D6F4833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5700" y="1153285"/>
              <a:ext cx="405257" cy="405257"/>
            </a:xfrm>
            <a:prstGeom prst="rect">
              <a:avLst/>
            </a:prstGeom>
          </p:spPr>
        </p:pic>
      </p:grpSp>
    </p:spTree>
    <p:extLst>
      <p:ext uri="{BB962C8B-B14F-4D97-AF65-F5344CB8AC3E}">
        <p14:creationId xmlns:p14="http://schemas.microsoft.com/office/powerpoint/2010/main" val="161631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531</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Half-Framed Text Boxes – Slide Template</vt:lpstr>
      <vt:lpstr>Half-Framed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Half-Framed Text Boxes</dc:title>
  <dc:creator>PresentationGO.com</dc:creator>
  <dc:description>© Copyright PresentationGO.com</dc:description>
  <dcterms:created xsi:type="dcterms:W3CDTF">2014-11-26T05:14:11Z</dcterms:created>
  <dcterms:modified xsi:type="dcterms:W3CDTF">2021-07-01T21:39:53Z</dcterms:modified>
  <cp:category>Text &amp; Tables</cp:category>
</cp:coreProperties>
</file>