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Frames Horizontal Cascade – Slide Template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4DF437C-FAF9-26B8-1D3D-6302C373B6C0}"/>
              </a:ext>
            </a:extLst>
          </p:cNvPr>
          <p:cNvSpPr/>
          <p:nvPr/>
        </p:nvSpPr>
        <p:spPr>
          <a:xfrm>
            <a:off x="670942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/>
              <a:t>01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7F0824-CE4D-F025-0BD6-A183FDB1B823}"/>
              </a:ext>
            </a:extLst>
          </p:cNvPr>
          <p:cNvSpPr/>
          <p:nvPr/>
        </p:nvSpPr>
        <p:spPr>
          <a:xfrm>
            <a:off x="3585097" y="4109796"/>
            <a:ext cx="869379" cy="1128619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90 w 869379"/>
              <a:gd name="connsiteY2" fmla="*/ 1128619 h 1128619"/>
              <a:gd name="connsiteX3" fmla="*/ 0 w 869379"/>
              <a:gd name="connsiteY3" fmla="*/ 564309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90" y="1128619"/>
                </a:lnTo>
                <a:lnTo>
                  <a:pt x="0" y="56430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AAD8A9-AC64-EAC1-7D69-1E5337D4AC9C}"/>
              </a:ext>
            </a:extLst>
          </p:cNvPr>
          <p:cNvSpPr/>
          <p:nvPr/>
        </p:nvSpPr>
        <p:spPr>
          <a:xfrm>
            <a:off x="4651431" y="5424235"/>
            <a:ext cx="761747" cy="871182"/>
          </a:xfrm>
          <a:custGeom>
            <a:avLst/>
            <a:gdLst>
              <a:gd name="connsiteX0" fmla="*/ 380874 w 761747"/>
              <a:gd name="connsiteY0" fmla="*/ 0 h 871182"/>
              <a:gd name="connsiteX1" fmla="*/ 611954 w 761747"/>
              <a:gd name="connsiteY1" fmla="*/ 299985 h 871182"/>
              <a:gd name="connsiteX2" fmla="*/ 723267 w 761747"/>
              <a:gd name="connsiteY2" fmla="*/ 495968 h 871182"/>
              <a:gd name="connsiteX3" fmla="*/ 761747 w 761747"/>
              <a:gd name="connsiteY3" fmla="*/ 638418 h 871182"/>
              <a:gd name="connsiteX4" fmla="*/ 740421 w 761747"/>
              <a:gd name="connsiteY4" fmla="*/ 672310 h 871182"/>
              <a:gd name="connsiteX5" fmla="*/ 714771 w 761747"/>
              <a:gd name="connsiteY5" fmla="*/ 735586 h 871182"/>
              <a:gd name="connsiteX6" fmla="*/ 694447 w 761747"/>
              <a:gd name="connsiteY6" fmla="*/ 871182 h 871182"/>
              <a:gd name="connsiteX7" fmla="*/ 67301 w 761747"/>
              <a:gd name="connsiteY7" fmla="*/ 871182 h 871182"/>
              <a:gd name="connsiteX8" fmla="*/ 46976 w 761747"/>
              <a:gd name="connsiteY8" fmla="*/ 735586 h 871182"/>
              <a:gd name="connsiteX9" fmla="*/ 21326 w 761747"/>
              <a:gd name="connsiteY9" fmla="*/ 672310 h 871182"/>
              <a:gd name="connsiteX10" fmla="*/ 0 w 761747"/>
              <a:gd name="connsiteY10" fmla="*/ 638418 h 871182"/>
              <a:gd name="connsiteX11" fmla="*/ 38481 w 761747"/>
              <a:gd name="connsiteY11" fmla="*/ 495968 h 871182"/>
              <a:gd name="connsiteX12" fmla="*/ 149794 w 761747"/>
              <a:gd name="connsiteY12" fmla="*/ 299985 h 87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7" h="871182">
                <a:moveTo>
                  <a:pt x="380874" y="0"/>
                </a:moveTo>
                <a:lnTo>
                  <a:pt x="611954" y="299985"/>
                </a:lnTo>
                <a:cubicBezTo>
                  <a:pt x="657621" y="359270"/>
                  <a:pt x="694725" y="425461"/>
                  <a:pt x="723267" y="495968"/>
                </a:cubicBezTo>
                <a:lnTo>
                  <a:pt x="761747" y="638418"/>
                </a:lnTo>
                <a:lnTo>
                  <a:pt x="740421" y="672310"/>
                </a:lnTo>
                <a:cubicBezTo>
                  <a:pt x="730162" y="692483"/>
                  <a:pt x="721612" y="713690"/>
                  <a:pt x="714771" y="735586"/>
                </a:cubicBezTo>
                <a:lnTo>
                  <a:pt x="694447" y="871182"/>
                </a:lnTo>
                <a:lnTo>
                  <a:pt x="67301" y="871182"/>
                </a:lnTo>
                <a:lnTo>
                  <a:pt x="46976" y="735586"/>
                </a:lnTo>
                <a:cubicBezTo>
                  <a:pt x="40136" y="713690"/>
                  <a:pt x="31586" y="692483"/>
                  <a:pt x="21326" y="672310"/>
                </a:cubicBezTo>
                <a:lnTo>
                  <a:pt x="0" y="638418"/>
                </a:lnTo>
                <a:lnTo>
                  <a:pt x="38481" y="495968"/>
                </a:lnTo>
                <a:cubicBezTo>
                  <a:pt x="67023" y="425461"/>
                  <a:pt x="104127" y="359270"/>
                  <a:pt x="149794" y="299985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21594-EE2E-8887-DF75-581C0B9E11F5}"/>
              </a:ext>
            </a:extLst>
          </p:cNvPr>
          <p:cNvSpPr/>
          <p:nvPr/>
        </p:nvSpPr>
        <p:spPr>
          <a:xfrm>
            <a:off x="2695977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C7DA61-9718-6132-F7B0-E6736EC39589}"/>
              </a:ext>
            </a:extLst>
          </p:cNvPr>
          <p:cNvSpPr/>
          <p:nvPr/>
        </p:nvSpPr>
        <p:spPr>
          <a:xfrm>
            <a:off x="5610131" y="4109794"/>
            <a:ext cx="869380" cy="1128620"/>
          </a:xfrm>
          <a:custGeom>
            <a:avLst/>
            <a:gdLst>
              <a:gd name="connsiteX0" fmla="*/ 434690 w 869380"/>
              <a:gd name="connsiteY0" fmla="*/ 0 h 1128620"/>
              <a:gd name="connsiteX1" fmla="*/ 869380 w 869380"/>
              <a:gd name="connsiteY1" fmla="*/ 564310 h 1128620"/>
              <a:gd name="connsiteX2" fmla="*/ 434690 w 869380"/>
              <a:gd name="connsiteY2" fmla="*/ 1128620 h 1128620"/>
              <a:gd name="connsiteX3" fmla="*/ 0 w 869380"/>
              <a:gd name="connsiteY3" fmla="*/ 564310 h 112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80" h="1128620">
                <a:moveTo>
                  <a:pt x="434690" y="0"/>
                </a:moveTo>
                <a:lnTo>
                  <a:pt x="869380" y="564310"/>
                </a:lnTo>
                <a:lnTo>
                  <a:pt x="434690" y="1128620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0BBF5F-4943-795A-719A-8FBF49C98B92}"/>
              </a:ext>
            </a:extLst>
          </p:cNvPr>
          <p:cNvSpPr/>
          <p:nvPr/>
        </p:nvSpPr>
        <p:spPr>
          <a:xfrm>
            <a:off x="6676465" y="5424235"/>
            <a:ext cx="761746" cy="871183"/>
          </a:xfrm>
          <a:custGeom>
            <a:avLst/>
            <a:gdLst>
              <a:gd name="connsiteX0" fmla="*/ 380873 w 761746"/>
              <a:gd name="connsiteY0" fmla="*/ 0 h 871183"/>
              <a:gd name="connsiteX1" fmla="*/ 611954 w 761746"/>
              <a:gd name="connsiteY1" fmla="*/ 299986 h 871183"/>
              <a:gd name="connsiteX2" fmla="*/ 723267 w 761746"/>
              <a:gd name="connsiteY2" fmla="*/ 495969 h 871183"/>
              <a:gd name="connsiteX3" fmla="*/ 761746 w 761746"/>
              <a:gd name="connsiteY3" fmla="*/ 638417 h 871183"/>
              <a:gd name="connsiteX4" fmla="*/ 740420 w 761746"/>
              <a:gd name="connsiteY4" fmla="*/ 672311 h 871183"/>
              <a:gd name="connsiteX5" fmla="*/ 714770 w 761746"/>
              <a:gd name="connsiteY5" fmla="*/ 735587 h 871183"/>
              <a:gd name="connsiteX6" fmla="*/ 694446 w 761746"/>
              <a:gd name="connsiteY6" fmla="*/ 871183 h 871183"/>
              <a:gd name="connsiteX7" fmla="*/ 67301 w 761746"/>
              <a:gd name="connsiteY7" fmla="*/ 871183 h 871183"/>
              <a:gd name="connsiteX8" fmla="*/ 46976 w 761746"/>
              <a:gd name="connsiteY8" fmla="*/ 735587 h 871183"/>
              <a:gd name="connsiteX9" fmla="*/ 21326 w 761746"/>
              <a:gd name="connsiteY9" fmla="*/ 672311 h 871183"/>
              <a:gd name="connsiteX10" fmla="*/ 0 w 761746"/>
              <a:gd name="connsiteY10" fmla="*/ 638418 h 871183"/>
              <a:gd name="connsiteX11" fmla="*/ 38480 w 761746"/>
              <a:gd name="connsiteY11" fmla="*/ 495969 h 871183"/>
              <a:gd name="connsiteX12" fmla="*/ 149793 w 761746"/>
              <a:gd name="connsiteY12" fmla="*/ 299986 h 87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6" h="871183">
                <a:moveTo>
                  <a:pt x="380873" y="0"/>
                </a:moveTo>
                <a:lnTo>
                  <a:pt x="611954" y="299986"/>
                </a:lnTo>
                <a:cubicBezTo>
                  <a:pt x="657621" y="359271"/>
                  <a:pt x="694725" y="425462"/>
                  <a:pt x="723267" y="495969"/>
                </a:cubicBezTo>
                <a:lnTo>
                  <a:pt x="761746" y="638417"/>
                </a:lnTo>
                <a:lnTo>
                  <a:pt x="740420" y="672311"/>
                </a:lnTo>
                <a:cubicBezTo>
                  <a:pt x="730160" y="692484"/>
                  <a:pt x="721610" y="713691"/>
                  <a:pt x="714770" y="735587"/>
                </a:cubicBezTo>
                <a:lnTo>
                  <a:pt x="694446" y="871183"/>
                </a:lnTo>
                <a:lnTo>
                  <a:pt x="67301" y="871183"/>
                </a:lnTo>
                <a:lnTo>
                  <a:pt x="46976" y="735587"/>
                </a:lnTo>
                <a:cubicBezTo>
                  <a:pt x="40136" y="713691"/>
                  <a:pt x="31586" y="692484"/>
                  <a:pt x="21326" y="672311"/>
                </a:cubicBezTo>
                <a:lnTo>
                  <a:pt x="0" y="638418"/>
                </a:lnTo>
                <a:lnTo>
                  <a:pt x="38480" y="495969"/>
                </a:lnTo>
                <a:cubicBezTo>
                  <a:pt x="67022" y="425462"/>
                  <a:pt x="104126" y="359271"/>
                  <a:pt x="149793" y="299986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F3EDA1-F3A0-D782-8442-65FA04208775}"/>
              </a:ext>
            </a:extLst>
          </p:cNvPr>
          <p:cNvSpPr/>
          <p:nvPr/>
        </p:nvSpPr>
        <p:spPr>
          <a:xfrm>
            <a:off x="4721012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5899AC-19C5-867F-1477-BF2653E8114C}"/>
              </a:ext>
            </a:extLst>
          </p:cNvPr>
          <p:cNvSpPr/>
          <p:nvPr/>
        </p:nvSpPr>
        <p:spPr>
          <a:xfrm>
            <a:off x="7635167" y="4109795"/>
            <a:ext cx="869379" cy="1128619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89 w 869379"/>
              <a:gd name="connsiteY2" fmla="*/ 1128619 h 1128619"/>
              <a:gd name="connsiteX3" fmla="*/ 0 w 869379"/>
              <a:gd name="connsiteY3" fmla="*/ 564310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89" y="1128619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00CF852-B5D0-E7E4-6833-EEB9D02DC2CB}"/>
              </a:ext>
            </a:extLst>
          </p:cNvPr>
          <p:cNvSpPr/>
          <p:nvPr/>
        </p:nvSpPr>
        <p:spPr>
          <a:xfrm>
            <a:off x="6746046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419FFA-AA55-4E95-EBC2-86CBA7F6B0DB}"/>
              </a:ext>
            </a:extLst>
          </p:cNvPr>
          <p:cNvGrpSpPr/>
          <p:nvPr/>
        </p:nvGrpSpPr>
        <p:grpSpPr>
          <a:xfrm>
            <a:off x="700911" y="1242150"/>
            <a:ext cx="2357537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B682D3-13F6-C91E-61D0-3AF0E9640D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01 -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979CC7-8F85-401A-58A6-44D7F34110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9169794-633C-9399-D926-11AAC39A9CAD}"/>
              </a:ext>
            </a:extLst>
          </p:cNvPr>
          <p:cNvGrpSpPr/>
          <p:nvPr/>
        </p:nvGrpSpPr>
        <p:grpSpPr>
          <a:xfrm>
            <a:off x="3480921" y="1242150"/>
            <a:ext cx="2357537" cy="1474819"/>
            <a:chOff x="332936" y="2627766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AFA8D2-3B79-3677-EDE8-1B54284689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93B3ECA-ABED-738D-8898-A220684A3B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794F98-6491-63CD-2DE2-4E2493F921EE}"/>
              </a:ext>
            </a:extLst>
          </p:cNvPr>
          <p:cNvGrpSpPr/>
          <p:nvPr/>
        </p:nvGrpSpPr>
        <p:grpSpPr>
          <a:xfrm>
            <a:off x="6260931" y="1242150"/>
            <a:ext cx="2357537" cy="1474819"/>
            <a:chOff x="332936" y="2627766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A44DB2-2F19-16A8-209A-1330A77793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DA6E78-0F8C-6EA0-E5D3-D516271AAE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A44734-90D7-920C-29B5-3DBD099A787E}"/>
              </a:ext>
            </a:extLst>
          </p:cNvPr>
          <p:cNvGrpSpPr/>
          <p:nvPr/>
        </p:nvGrpSpPr>
        <p:grpSpPr>
          <a:xfrm>
            <a:off x="9040940" y="1242150"/>
            <a:ext cx="2357537" cy="1474819"/>
            <a:chOff x="332936" y="2627766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E3ED7F-AF58-E89E-BDD0-83C3CE96F94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A91E0F-0769-476C-2839-EE1D081DA3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Frames Horizontal Cascade – Slide Template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4DF437C-FAF9-26B8-1D3D-6302C373B6C0}"/>
              </a:ext>
            </a:extLst>
          </p:cNvPr>
          <p:cNvSpPr/>
          <p:nvPr/>
        </p:nvSpPr>
        <p:spPr>
          <a:xfrm>
            <a:off x="670942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7F0824-CE4D-F025-0BD6-A183FDB1B823}"/>
              </a:ext>
            </a:extLst>
          </p:cNvPr>
          <p:cNvSpPr/>
          <p:nvPr/>
        </p:nvSpPr>
        <p:spPr>
          <a:xfrm>
            <a:off x="3585097" y="4109796"/>
            <a:ext cx="869379" cy="1128619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90 w 869379"/>
              <a:gd name="connsiteY2" fmla="*/ 1128619 h 1128619"/>
              <a:gd name="connsiteX3" fmla="*/ 0 w 869379"/>
              <a:gd name="connsiteY3" fmla="*/ 564309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90" y="1128619"/>
                </a:lnTo>
                <a:lnTo>
                  <a:pt x="0" y="56430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AAD8A9-AC64-EAC1-7D69-1E5337D4AC9C}"/>
              </a:ext>
            </a:extLst>
          </p:cNvPr>
          <p:cNvSpPr/>
          <p:nvPr/>
        </p:nvSpPr>
        <p:spPr>
          <a:xfrm>
            <a:off x="4651431" y="5424235"/>
            <a:ext cx="761747" cy="871182"/>
          </a:xfrm>
          <a:custGeom>
            <a:avLst/>
            <a:gdLst>
              <a:gd name="connsiteX0" fmla="*/ 380874 w 761747"/>
              <a:gd name="connsiteY0" fmla="*/ 0 h 871182"/>
              <a:gd name="connsiteX1" fmla="*/ 611954 w 761747"/>
              <a:gd name="connsiteY1" fmla="*/ 299985 h 871182"/>
              <a:gd name="connsiteX2" fmla="*/ 723267 w 761747"/>
              <a:gd name="connsiteY2" fmla="*/ 495968 h 871182"/>
              <a:gd name="connsiteX3" fmla="*/ 761747 w 761747"/>
              <a:gd name="connsiteY3" fmla="*/ 638418 h 871182"/>
              <a:gd name="connsiteX4" fmla="*/ 740421 w 761747"/>
              <a:gd name="connsiteY4" fmla="*/ 672310 h 871182"/>
              <a:gd name="connsiteX5" fmla="*/ 714771 w 761747"/>
              <a:gd name="connsiteY5" fmla="*/ 735586 h 871182"/>
              <a:gd name="connsiteX6" fmla="*/ 694447 w 761747"/>
              <a:gd name="connsiteY6" fmla="*/ 871182 h 871182"/>
              <a:gd name="connsiteX7" fmla="*/ 67301 w 761747"/>
              <a:gd name="connsiteY7" fmla="*/ 871182 h 871182"/>
              <a:gd name="connsiteX8" fmla="*/ 46976 w 761747"/>
              <a:gd name="connsiteY8" fmla="*/ 735586 h 871182"/>
              <a:gd name="connsiteX9" fmla="*/ 21326 w 761747"/>
              <a:gd name="connsiteY9" fmla="*/ 672310 h 871182"/>
              <a:gd name="connsiteX10" fmla="*/ 0 w 761747"/>
              <a:gd name="connsiteY10" fmla="*/ 638418 h 871182"/>
              <a:gd name="connsiteX11" fmla="*/ 38481 w 761747"/>
              <a:gd name="connsiteY11" fmla="*/ 495968 h 871182"/>
              <a:gd name="connsiteX12" fmla="*/ 149794 w 761747"/>
              <a:gd name="connsiteY12" fmla="*/ 299985 h 87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7" h="871182">
                <a:moveTo>
                  <a:pt x="380874" y="0"/>
                </a:moveTo>
                <a:lnTo>
                  <a:pt x="611954" y="299985"/>
                </a:lnTo>
                <a:cubicBezTo>
                  <a:pt x="657621" y="359270"/>
                  <a:pt x="694725" y="425461"/>
                  <a:pt x="723267" y="495968"/>
                </a:cubicBezTo>
                <a:lnTo>
                  <a:pt x="761747" y="638418"/>
                </a:lnTo>
                <a:lnTo>
                  <a:pt x="740421" y="672310"/>
                </a:lnTo>
                <a:cubicBezTo>
                  <a:pt x="730162" y="692483"/>
                  <a:pt x="721612" y="713690"/>
                  <a:pt x="714771" y="735586"/>
                </a:cubicBezTo>
                <a:lnTo>
                  <a:pt x="694447" y="871182"/>
                </a:lnTo>
                <a:lnTo>
                  <a:pt x="67301" y="871182"/>
                </a:lnTo>
                <a:lnTo>
                  <a:pt x="46976" y="735586"/>
                </a:lnTo>
                <a:cubicBezTo>
                  <a:pt x="40136" y="713690"/>
                  <a:pt x="31586" y="692483"/>
                  <a:pt x="21326" y="672310"/>
                </a:cubicBezTo>
                <a:lnTo>
                  <a:pt x="0" y="638418"/>
                </a:lnTo>
                <a:lnTo>
                  <a:pt x="38481" y="495968"/>
                </a:lnTo>
                <a:cubicBezTo>
                  <a:pt x="67023" y="425461"/>
                  <a:pt x="104127" y="359270"/>
                  <a:pt x="149794" y="299985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21594-EE2E-8887-DF75-581C0B9E11F5}"/>
              </a:ext>
            </a:extLst>
          </p:cNvPr>
          <p:cNvSpPr/>
          <p:nvPr/>
        </p:nvSpPr>
        <p:spPr>
          <a:xfrm>
            <a:off x="2695977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C7DA61-9718-6132-F7B0-E6736EC39589}"/>
              </a:ext>
            </a:extLst>
          </p:cNvPr>
          <p:cNvSpPr/>
          <p:nvPr/>
        </p:nvSpPr>
        <p:spPr>
          <a:xfrm>
            <a:off x="5610131" y="4109794"/>
            <a:ext cx="869380" cy="1128620"/>
          </a:xfrm>
          <a:custGeom>
            <a:avLst/>
            <a:gdLst>
              <a:gd name="connsiteX0" fmla="*/ 434690 w 869380"/>
              <a:gd name="connsiteY0" fmla="*/ 0 h 1128620"/>
              <a:gd name="connsiteX1" fmla="*/ 869380 w 869380"/>
              <a:gd name="connsiteY1" fmla="*/ 564310 h 1128620"/>
              <a:gd name="connsiteX2" fmla="*/ 434690 w 869380"/>
              <a:gd name="connsiteY2" fmla="*/ 1128620 h 1128620"/>
              <a:gd name="connsiteX3" fmla="*/ 0 w 869380"/>
              <a:gd name="connsiteY3" fmla="*/ 564310 h 112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80" h="1128620">
                <a:moveTo>
                  <a:pt x="434690" y="0"/>
                </a:moveTo>
                <a:lnTo>
                  <a:pt x="869380" y="564310"/>
                </a:lnTo>
                <a:lnTo>
                  <a:pt x="434690" y="1128620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0BBF5F-4943-795A-719A-8FBF49C98B92}"/>
              </a:ext>
            </a:extLst>
          </p:cNvPr>
          <p:cNvSpPr/>
          <p:nvPr/>
        </p:nvSpPr>
        <p:spPr>
          <a:xfrm>
            <a:off x="6676465" y="5424235"/>
            <a:ext cx="761746" cy="871183"/>
          </a:xfrm>
          <a:custGeom>
            <a:avLst/>
            <a:gdLst>
              <a:gd name="connsiteX0" fmla="*/ 380873 w 761746"/>
              <a:gd name="connsiteY0" fmla="*/ 0 h 871183"/>
              <a:gd name="connsiteX1" fmla="*/ 611954 w 761746"/>
              <a:gd name="connsiteY1" fmla="*/ 299986 h 871183"/>
              <a:gd name="connsiteX2" fmla="*/ 723267 w 761746"/>
              <a:gd name="connsiteY2" fmla="*/ 495969 h 871183"/>
              <a:gd name="connsiteX3" fmla="*/ 761746 w 761746"/>
              <a:gd name="connsiteY3" fmla="*/ 638417 h 871183"/>
              <a:gd name="connsiteX4" fmla="*/ 740420 w 761746"/>
              <a:gd name="connsiteY4" fmla="*/ 672311 h 871183"/>
              <a:gd name="connsiteX5" fmla="*/ 714770 w 761746"/>
              <a:gd name="connsiteY5" fmla="*/ 735587 h 871183"/>
              <a:gd name="connsiteX6" fmla="*/ 694446 w 761746"/>
              <a:gd name="connsiteY6" fmla="*/ 871183 h 871183"/>
              <a:gd name="connsiteX7" fmla="*/ 67301 w 761746"/>
              <a:gd name="connsiteY7" fmla="*/ 871183 h 871183"/>
              <a:gd name="connsiteX8" fmla="*/ 46976 w 761746"/>
              <a:gd name="connsiteY8" fmla="*/ 735587 h 871183"/>
              <a:gd name="connsiteX9" fmla="*/ 21326 w 761746"/>
              <a:gd name="connsiteY9" fmla="*/ 672311 h 871183"/>
              <a:gd name="connsiteX10" fmla="*/ 0 w 761746"/>
              <a:gd name="connsiteY10" fmla="*/ 638418 h 871183"/>
              <a:gd name="connsiteX11" fmla="*/ 38480 w 761746"/>
              <a:gd name="connsiteY11" fmla="*/ 495969 h 871183"/>
              <a:gd name="connsiteX12" fmla="*/ 149793 w 761746"/>
              <a:gd name="connsiteY12" fmla="*/ 299986 h 87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6" h="871183">
                <a:moveTo>
                  <a:pt x="380873" y="0"/>
                </a:moveTo>
                <a:lnTo>
                  <a:pt x="611954" y="299986"/>
                </a:lnTo>
                <a:cubicBezTo>
                  <a:pt x="657621" y="359271"/>
                  <a:pt x="694725" y="425462"/>
                  <a:pt x="723267" y="495969"/>
                </a:cubicBezTo>
                <a:lnTo>
                  <a:pt x="761746" y="638417"/>
                </a:lnTo>
                <a:lnTo>
                  <a:pt x="740420" y="672311"/>
                </a:lnTo>
                <a:cubicBezTo>
                  <a:pt x="730160" y="692484"/>
                  <a:pt x="721610" y="713691"/>
                  <a:pt x="714770" y="735587"/>
                </a:cubicBezTo>
                <a:lnTo>
                  <a:pt x="694446" y="871183"/>
                </a:lnTo>
                <a:lnTo>
                  <a:pt x="67301" y="871183"/>
                </a:lnTo>
                <a:lnTo>
                  <a:pt x="46976" y="735587"/>
                </a:lnTo>
                <a:cubicBezTo>
                  <a:pt x="40136" y="713691"/>
                  <a:pt x="31586" y="692484"/>
                  <a:pt x="21326" y="672311"/>
                </a:cubicBezTo>
                <a:lnTo>
                  <a:pt x="0" y="638418"/>
                </a:lnTo>
                <a:lnTo>
                  <a:pt x="38480" y="495969"/>
                </a:lnTo>
                <a:cubicBezTo>
                  <a:pt x="67022" y="425462"/>
                  <a:pt x="104126" y="359271"/>
                  <a:pt x="149793" y="299986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F3EDA1-F3A0-D782-8442-65FA04208775}"/>
              </a:ext>
            </a:extLst>
          </p:cNvPr>
          <p:cNvSpPr/>
          <p:nvPr/>
        </p:nvSpPr>
        <p:spPr>
          <a:xfrm>
            <a:off x="4721012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5899AC-19C5-867F-1477-BF2653E8114C}"/>
              </a:ext>
            </a:extLst>
          </p:cNvPr>
          <p:cNvSpPr/>
          <p:nvPr/>
        </p:nvSpPr>
        <p:spPr>
          <a:xfrm>
            <a:off x="7635167" y="4109795"/>
            <a:ext cx="869379" cy="1128619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89 w 869379"/>
              <a:gd name="connsiteY2" fmla="*/ 1128619 h 1128619"/>
              <a:gd name="connsiteX3" fmla="*/ 0 w 869379"/>
              <a:gd name="connsiteY3" fmla="*/ 564310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89" y="1128619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00CF852-B5D0-E7E4-6833-EEB9D02DC2CB}"/>
              </a:ext>
            </a:extLst>
          </p:cNvPr>
          <p:cNvSpPr/>
          <p:nvPr/>
        </p:nvSpPr>
        <p:spPr>
          <a:xfrm>
            <a:off x="6746046" y="3197158"/>
            <a:ext cx="4775012" cy="3098260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182880" rtlCol="0" anchor="t">
            <a:no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419FFA-AA55-4E95-EBC2-86CBA7F6B0DB}"/>
              </a:ext>
            </a:extLst>
          </p:cNvPr>
          <p:cNvGrpSpPr/>
          <p:nvPr/>
        </p:nvGrpSpPr>
        <p:grpSpPr>
          <a:xfrm>
            <a:off x="700911" y="1242150"/>
            <a:ext cx="2357537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B682D3-13F6-C91E-61D0-3AF0E9640D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01 -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979CC7-8F85-401A-58A6-44D7F34110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9169794-633C-9399-D926-11AAC39A9CAD}"/>
              </a:ext>
            </a:extLst>
          </p:cNvPr>
          <p:cNvGrpSpPr/>
          <p:nvPr/>
        </p:nvGrpSpPr>
        <p:grpSpPr>
          <a:xfrm>
            <a:off x="3480921" y="1242150"/>
            <a:ext cx="2357537" cy="1474819"/>
            <a:chOff x="332936" y="2627766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AFA8D2-3B79-3677-EDE8-1B54284689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93B3ECA-ABED-738D-8898-A220684A3B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794F98-6491-63CD-2DE2-4E2493F921EE}"/>
              </a:ext>
            </a:extLst>
          </p:cNvPr>
          <p:cNvGrpSpPr/>
          <p:nvPr/>
        </p:nvGrpSpPr>
        <p:grpSpPr>
          <a:xfrm>
            <a:off x="6260931" y="1242150"/>
            <a:ext cx="2357537" cy="1474819"/>
            <a:chOff x="332936" y="2627766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A44DB2-2F19-16A8-209A-1330A77793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DA6E78-0F8C-6EA0-E5D3-D516271AAE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A44734-90D7-920C-29B5-3DBD099A787E}"/>
              </a:ext>
            </a:extLst>
          </p:cNvPr>
          <p:cNvGrpSpPr/>
          <p:nvPr/>
        </p:nvGrpSpPr>
        <p:grpSpPr>
          <a:xfrm>
            <a:off x="9040940" y="1242150"/>
            <a:ext cx="2357537" cy="1474819"/>
            <a:chOff x="332936" y="2627766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E3ED7F-AF58-E89E-BDD0-83C3CE96F94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A91E0F-0769-476C-2839-EE1D081DA3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78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395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Half Frames Horizontal Cascade – Slide Template</vt:lpstr>
      <vt:lpstr>Half Frames Horizontal Cascade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Frames Horizontal Cascade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2023-04-24T17:51:23Z</dcterms:modified>
  <cp:category>Charts &amp; Diagrams</cp:category>
</cp:coreProperties>
</file>