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346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77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514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Half-Pace Stairs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47CE572A-0A60-4872-95AA-A9675B700AF9}"/>
              </a:ext>
            </a:extLst>
          </p:cNvPr>
          <p:cNvSpPr/>
          <p:nvPr/>
        </p:nvSpPr>
        <p:spPr>
          <a:xfrm>
            <a:off x="0" y="1898650"/>
            <a:ext cx="6518353" cy="1101725"/>
          </a:xfrm>
          <a:custGeom>
            <a:avLst/>
            <a:gdLst>
              <a:gd name="connsiteX0" fmla="*/ 0 w 6518353"/>
              <a:gd name="connsiteY0" fmla="*/ 0 h 1101725"/>
              <a:gd name="connsiteX1" fmla="*/ 5448349 w 6518353"/>
              <a:gd name="connsiteY1" fmla="*/ 0 h 1101725"/>
              <a:gd name="connsiteX2" fmla="*/ 5669935 w 6518353"/>
              <a:gd name="connsiteY2" fmla="*/ 0 h 1101725"/>
              <a:gd name="connsiteX3" fmla="*/ 5669935 w 6518353"/>
              <a:gd name="connsiteY3" fmla="*/ 216928 h 1101725"/>
              <a:gd name="connsiteX4" fmla="*/ 5882039 w 6518353"/>
              <a:gd name="connsiteY4" fmla="*/ 216928 h 1101725"/>
              <a:gd name="connsiteX5" fmla="*/ 5882039 w 6518353"/>
              <a:gd name="connsiteY5" fmla="*/ 439569 h 1101725"/>
              <a:gd name="connsiteX6" fmla="*/ 6094144 w 6518353"/>
              <a:gd name="connsiteY6" fmla="*/ 439569 h 1101725"/>
              <a:gd name="connsiteX7" fmla="*/ 6094144 w 6518353"/>
              <a:gd name="connsiteY7" fmla="*/ 662158 h 1101725"/>
              <a:gd name="connsiteX8" fmla="*/ 6306249 w 6518353"/>
              <a:gd name="connsiteY8" fmla="*/ 662158 h 1101725"/>
              <a:gd name="connsiteX9" fmla="*/ 6306249 w 6518353"/>
              <a:gd name="connsiteY9" fmla="*/ 884798 h 1101725"/>
              <a:gd name="connsiteX10" fmla="*/ 6518353 w 6518353"/>
              <a:gd name="connsiteY10" fmla="*/ 884798 h 1101725"/>
              <a:gd name="connsiteX11" fmla="*/ 6518353 w 6518353"/>
              <a:gd name="connsiteY11" fmla="*/ 1101725 h 1101725"/>
              <a:gd name="connsiteX12" fmla="*/ 5448349 w 6518353"/>
              <a:gd name="connsiteY12" fmla="*/ 1101725 h 1101725"/>
              <a:gd name="connsiteX13" fmla="*/ 0 w 6518353"/>
              <a:gd name="connsiteY13" fmla="*/ 1101725 h 1101725"/>
              <a:gd name="connsiteX0" fmla="*/ 0 w 6518353"/>
              <a:gd name="connsiteY0" fmla="*/ 0 h 1101725"/>
              <a:gd name="connsiteX1" fmla="*/ 5669935 w 6518353"/>
              <a:gd name="connsiteY1" fmla="*/ 0 h 1101725"/>
              <a:gd name="connsiteX2" fmla="*/ 5669935 w 6518353"/>
              <a:gd name="connsiteY2" fmla="*/ 216928 h 1101725"/>
              <a:gd name="connsiteX3" fmla="*/ 5882039 w 6518353"/>
              <a:gd name="connsiteY3" fmla="*/ 216928 h 1101725"/>
              <a:gd name="connsiteX4" fmla="*/ 5882039 w 6518353"/>
              <a:gd name="connsiteY4" fmla="*/ 439569 h 1101725"/>
              <a:gd name="connsiteX5" fmla="*/ 6094144 w 6518353"/>
              <a:gd name="connsiteY5" fmla="*/ 439569 h 1101725"/>
              <a:gd name="connsiteX6" fmla="*/ 6094144 w 6518353"/>
              <a:gd name="connsiteY6" fmla="*/ 662158 h 1101725"/>
              <a:gd name="connsiteX7" fmla="*/ 6306249 w 6518353"/>
              <a:gd name="connsiteY7" fmla="*/ 662158 h 1101725"/>
              <a:gd name="connsiteX8" fmla="*/ 6306249 w 6518353"/>
              <a:gd name="connsiteY8" fmla="*/ 884798 h 1101725"/>
              <a:gd name="connsiteX9" fmla="*/ 6518353 w 6518353"/>
              <a:gd name="connsiteY9" fmla="*/ 884798 h 1101725"/>
              <a:gd name="connsiteX10" fmla="*/ 6518353 w 6518353"/>
              <a:gd name="connsiteY10" fmla="*/ 1101725 h 1101725"/>
              <a:gd name="connsiteX11" fmla="*/ 5448349 w 6518353"/>
              <a:gd name="connsiteY11" fmla="*/ 1101725 h 1101725"/>
              <a:gd name="connsiteX12" fmla="*/ 0 w 6518353"/>
              <a:gd name="connsiteY12" fmla="*/ 1101725 h 1101725"/>
              <a:gd name="connsiteX13" fmla="*/ 0 w 6518353"/>
              <a:gd name="connsiteY13" fmla="*/ 0 h 1101725"/>
              <a:gd name="connsiteX0" fmla="*/ 0 w 6518353"/>
              <a:gd name="connsiteY0" fmla="*/ 0 h 1101725"/>
              <a:gd name="connsiteX1" fmla="*/ 5669935 w 6518353"/>
              <a:gd name="connsiteY1" fmla="*/ 0 h 1101725"/>
              <a:gd name="connsiteX2" fmla="*/ 5669935 w 6518353"/>
              <a:gd name="connsiteY2" fmla="*/ 216928 h 1101725"/>
              <a:gd name="connsiteX3" fmla="*/ 5882039 w 6518353"/>
              <a:gd name="connsiteY3" fmla="*/ 216928 h 1101725"/>
              <a:gd name="connsiteX4" fmla="*/ 5882039 w 6518353"/>
              <a:gd name="connsiteY4" fmla="*/ 439569 h 1101725"/>
              <a:gd name="connsiteX5" fmla="*/ 6094144 w 6518353"/>
              <a:gd name="connsiteY5" fmla="*/ 439569 h 1101725"/>
              <a:gd name="connsiteX6" fmla="*/ 6094144 w 6518353"/>
              <a:gd name="connsiteY6" fmla="*/ 662158 h 1101725"/>
              <a:gd name="connsiteX7" fmla="*/ 6306249 w 6518353"/>
              <a:gd name="connsiteY7" fmla="*/ 662158 h 1101725"/>
              <a:gd name="connsiteX8" fmla="*/ 6306249 w 6518353"/>
              <a:gd name="connsiteY8" fmla="*/ 884798 h 1101725"/>
              <a:gd name="connsiteX9" fmla="*/ 6518353 w 6518353"/>
              <a:gd name="connsiteY9" fmla="*/ 884798 h 1101725"/>
              <a:gd name="connsiteX10" fmla="*/ 6518353 w 6518353"/>
              <a:gd name="connsiteY10" fmla="*/ 1101725 h 1101725"/>
              <a:gd name="connsiteX11" fmla="*/ 0 w 6518353"/>
              <a:gd name="connsiteY11" fmla="*/ 1101725 h 1101725"/>
              <a:gd name="connsiteX12" fmla="*/ 0 w 6518353"/>
              <a:gd name="connsiteY12" fmla="*/ 0 h 1101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18353" h="1101725">
                <a:moveTo>
                  <a:pt x="0" y="0"/>
                </a:moveTo>
                <a:lnTo>
                  <a:pt x="5669935" y="0"/>
                </a:lnTo>
                <a:lnTo>
                  <a:pt x="5669935" y="216928"/>
                </a:lnTo>
                <a:lnTo>
                  <a:pt x="5882039" y="216928"/>
                </a:lnTo>
                <a:lnTo>
                  <a:pt x="5882039" y="439569"/>
                </a:lnTo>
                <a:lnTo>
                  <a:pt x="6094144" y="439569"/>
                </a:lnTo>
                <a:lnTo>
                  <a:pt x="6094144" y="662158"/>
                </a:lnTo>
                <a:lnTo>
                  <a:pt x="6306249" y="662158"/>
                </a:lnTo>
                <a:lnTo>
                  <a:pt x="6306249" y="884798"/>
                </a:lnTo>
                <a:lnTo>
                  <a:pt x="6518353" y="884798"/>
                </a:lnTo>
                <a:lnTo>
                  <a:pt x="6518353" y="1101725"/>
                </a:lnTo>
                <a:lnTo>
                  <a:pt x="0" y="11017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CBDC458-5911-4436-876E-6BCC81367C13}"/>
              </a:ext>
            </a:extLst>
          </p:cNvPr>
          <p:cNvSpPr/>
          <p:nvPr/>
        </p:nvSpPr>
        <p:spPr>
          <a:xfrm>
            <a:off x="-1" y="4102100"/>
            <a:ext cx="6518354" cy="1101725"/>
          </a:xfrm>
          <a:custGeom>
            <a:avLst/>
            <a:gdLst>
              <a:gd name="connsiteX0" fmla="*/ 0 w 6518354"/>
              <a:gd name="connsiteY0" fmla="*/ 0 h 1101725"/>
              <a:gd name="connsiteX1" fmla="*/ 4007055 w 6518354"/>
              <a:gd name="connsiteY1" fmla="*/ 0 h 1101725"/>
              <a:gd name="connsiteX2" fmla="*/ 5211888 w 6518354"/>
              <a:gd name="connsiteY2" fmla="*/ 0 h 1101725"/>
              <a:gd name="connsiteX3" fmla="*/ 5260889 w 6518354"/>
              <a:gd name="connsiteY3" fmla="*/ 0 h 1101725"/>
              <a:gd name="connsiteX4" fmla="*/ 5448349 w 6518354"/>
              <a:gd name="connsiteY4" fmla="*/ 0 h 1101725"/>
              <a:gd name="connsiteX5" fmla="*/ 5448349 w 6518354"/>
              <a:gd name="connsiteY5" fmla="*/ 884798 h 1101725"/>
              <a:gd name="connsiteX6" fmla="*/ 5448350 w 6518354"/>
              <a:gd name="connsiteY6" fmla="*/ 884798 h 1101725"/>
              <a:gd name="connsiteX7" fmla="*/ 5448350 w 6518354"/>
              <a:gd name="connsiteY7" fmla="*/ 0 h 1101725"/>
              <a:gd name="connsiteX8" fmla="*/ 5669936 w 6518354"/>
              <a:gd name="connsiteY8" fmla="*/ 0 h 1101725"/>
              <a:gd name="connsiteX9" fmla="*/ 5669936 w 6518354"/>
              <a:gd name="connsiteY9" fmla="*/ 216928 h 1101725"/>
              <a:gd name="connsiteX10" fmla="*/ 5882040 w 6518354"/>
              <a:gd name="connsiteY10" fmla="*/ 216928 h 1101725"/>
              <a:gd name="connsiteX11" fmla="*/ 5882040 w 6518354"/>
              <a:gd name="connsiteY11" fmla="*/ 439569 h 1101725"/>
              <a:gd name="connsiteX12" fmla="*/ 6094145 w 6518354"/>
              <a:gd name="connsiteY12" fmla="*/ 439569 h 1101725"/>
              <a:gd name="connsiteX13" fmla="*/ 6094145 w 6518354"/>
              <a:gd name="connsiteY13" fmla="*/ 662158 h 1101725"/>
              <a:gd name="connsiteX14" fmla="*/ 6306250 w 6518354"/>
              <a:gd name="connsiteY14" fmla="*/ 662158 h 1101725"/>
              <a:gd name="connsiteX15" fmla="*/ 6306250 w 6518354"/>
              <a:gd name="connsiteY15" fmla="*/ 884798 h 1101725"/>
              <a:gd name="connsiteX16" fmla="*/ 6518354 w 6518354"/>
              <a:gd name="connsiteY16" fmla="*/ 884798 h 1101725"/>
              <a:gd name="connsiteX17" fmla="*/ 6518354 w 6518354"/>
              <a:gd name="connsiteY17" fmla="*/ 1101725 h 1101725"/>
              <a:gd name="connsiteX18" fmla="*/ 5448506 w 6518354"/>
              <a:gd name="connsiteY18" fmla="*/ 1101725 h 1101725"/>
              <a:gd name="connsiteX19" fmla="*/ 5448350 w 6518354"/>
              <a:gd name="connsiteY19" fmla="*/ 1101725 h 1101725"/>
              <a:gd name="connsiteX20" fmla="*/ 5448349 w 6518354"/>
              <a:gd name="connsiteY20" fmla="*/ 1101725 h 1101725"/>
              <a:gd name="connsiteX21" fmla="*/ 5211888 w 6518354"/>
              <a:gd name="connsiteY21" fmla="*/ 1101725 h 1101725"/>
              <a:gd name="connsiteX22" fmla="*/ 4007055 w 6518354"/>
              <a:gd name="connsiteY22" fmla="*/ 1101725 h 1101725"/>
              <a:gd name="connsiteX23" fmla="*/ 0 w 6518354"/>
              <a:gd name="connsiteY23" fmla="*/ 1101725 h 1101725"/>
              <a:gd name="connsiteX0" fmla="*/ 0 w 6518354"/>
              <a:gd name="connsiteY0" fmla="*/ 0 h 1101725"/>
              <a:gd name="connsiteX1" fmla="*/ 5211888 w 6518354"/>
              <a:gd name="connsiteY1" fmla="*/ 0 h 1101725"/>
              <a:gd name="connsiteX2" fmla="*/ 5260889 w 6518354"/>
              <a:gd name="connsiteY2" fmla="*/ 0 h 1101725"/>
              <a:gd name="connsiteX3" fmla="*/ 5448349 w 6518354"/>
              <a:gd name="connsiteY3" fmla="*/ 0 h 1101725"/>
              <a:gd name="connsiteX4" fmla="*/ 5448349 w 6518354"/>
              <a:gd name="connsiteY4" fmla="*/ 884798 h 1101725"/>
              <a:gd name="connsiteX5" fmla="*/ 5448350 w 6518354"/>
              <a:gd name="connsiteY5" fmla="*/ 884798 h 1101725"/>
              <a:gd name="connsiteX6" fmla="*/ 5448350 w 6518354"/>
              <a:gd name="connsiteY6" fmla="*/ 0 h 1101725"/>
              <a:gd name="connsiteX7" fmla="*/ 5669936 w 6518354"/>
              <a:gd name="connsiteY7" fmla="*/ 0 h 1101725"/>
              <a:gd name="connsiteX8" fmla="*/ 5669936 w 6518354"/>
              <a:gd name="connsiteY8" fmla="*/ 216928 h 1101725"/>
              <a:gd name="connsiteX9" fmla="*/ 5882040 w 6518354"/>
              <a:gd name="connsiteY9" fmla="*/ 216928 h 1101725"/>
              <a:gd name="connsiteX10" fmla="*/ 5882040 w 6518354"/>
              <a:gd name="connsiteY10" fmla="*/ 439569 h 1101725"/>
              <a:gd name="connsiteX11" fmla="*/ 6094145 w 6518354"/>
              <a:gd name="connsiteY11" fmla="*/ 439569 h 1101725"/>
              <a:gd name="connsiteX12" fmla="*/ 6094145 w 6518354"/>
              <a:gd name="connsiteY12" fmla="*/ 662158 h 1101725"/>
              <a:gd name="connsiteX13" fmla="*/ 6306250 w 6518354"/>
              <a:gd name="connsiteY13" fmla="*/ 662158 h 1101725"/>
              <a:gd name="connsiteX14" fmla="*/ 6306250 w 6518354"/>
              <a:gd name="connsiteY14" fmla="*/ 884798 h 1101725"/>
              <a:gd name="connsiteX15" fmla="*/ 6518354 w 6518354"/>
              <a:gd name="connsiteY15" fmla="*/ 884798 h 1101725"/>
              <a:gd name="connsiteX16" fmla="*/ 6518354 w 6518354"/>
              <a:gd name="connsiteY16" fmla="*/ 1101725 h 1101725"/>
              <a:gd name="connsiteX17" fmla="*/ 5448506 w 6518354"/>
              <a:gd name="connsiteY17" fmla="*/ 1101725 h 1101725"/>
              <a:gd name="connsiteX18" fmla="*/ 5448350 w 6518354"/>
              <a:gd name="connsiteY18" fmla="*/ 1101725 h 1101725"/>
              <a:gd name="connsiteX19" fmla="*/ 5448349 w 6518354"/>
              <a:gd name="connsiteY19" fmla="*/ 1101725 h 1101725"/>
              <a:gd name="connsiteX20" fmla="*/ 5211888 w 6518354"/>
              <a:gd name="connsiteY20" fmla="*/ 1101725 h 1101725"/>
              <a:gd name="connsiteX21" fmla="*/ 4007055 w 6518354"/>
              <a:gd name="connsiteY21" fmla="*/ 1101725 h 1101725"/>
              <a:gd name="connsiteX22" fmla="*/ 0 w 6518354"/>
              <a:gd name="connsiteY22" fmla="*/ 1101725 h 1101725"/>
              <a:gd name="connsiteX23" fmla="*/ 0 w 6518354"/>
              <a:gd name="connsiteY23" fmla="*/ 0 h 1101725"/>
              <a:gd name="connsiteX0" fmla="*/ 0 w 6518354"/>
              <a:gd name="connsiteY0" fmla="*/ 0 h 1101725"/>
              <a:gd name="connsiteX1" fmla="*/ 5211888 w 6518354"/>
              <a:gd name="connsiteY1" fmla="*/ 0 h 1101725"/>
              <a:gd name="connsiteX2" fmla="*/ 5448349 w 6518354"/>
              <a:gd name="connsiteY2" fmla="*/ 0 h 1101725"/>
              <a:gd name="connsiteX3" fmla="*/ 5448349 w 6518354"/>
              <a:gd name="connsiteY3" fmla="*/ 884798 h 1101725"/>
              <a:gd name="connsiteX4" fmla="*/ 5448350 w 6518354"/>
              <a:gd name="connsiteY4" fmla="*/ 884798 h 1101725"/>
              <a:gd name="connsiteX5" fmla="*/ 5448350 w 6518354"/>
              <a:gd name="connsiteY5" fmla="*/ 0 h 1101725"/>
              <a:gd name="connsiteX6" fmla="*/ 5669936 w 6518354"/>
              <a:gd name="connsiteY6" fmla="*/ 0 h 1101725"/>
              <a:gd name="connsiteX7" fmla="*/ 5669936 w 6518354"/>
              <a:gd name="connsiteY7" fmla="*/ 216928 h 1101725"/>
              <a:gd name="connsiteX8" fmla="*/ 5882040 w 6518354"/>
              <a:gd name="connsiteY8" fmla="*/ 216928 h 1101725"/>
              <a:gd name="connsiteX9" fmla="*/ 5882040 w 6518354"/>
              <a:gd name="connsiteY9" fmla="*/ 439569 h 1101725"/>
              <a:gd name="connsiteX10" fmla="*/ 6094145 w 6518354"/>
              <a:gd name="connsiteY10" fmla="*/ 439569 h 1101725"/>
              <a:gd name="connsiteX11" fmla="*/ 6094145 w 6518354"/>
              <a:gd name="connsiteY11" fmla="*/ 662158 h 1101725"/>
              <a:gd name="connsiteX12" fmla="*/ 6306250 w 6518354"/>
              <a:gd name="connsiteY12" fmla="*/ 662158 h 1101725"/>
              <a:gd name="connsiteX13" fmla="*/ 6306250 w 6518354"/>
              <a:gd name="connsiteY13" fmla="*/ 884798 h 1101725"/>
              <a:gd name="connsiteX14" fmla="*/ 6518354 w 6518354"/>
              <a:gd name="connsiteY14" fmla="*/ 884798 h 1101725"/>
              <a:gd name="connsiteX15" fmla="*/ 6518354 w 6518354"/>
              <a:gd name="connsiteY15" fmla="*/ 1101725 h 1101725"/>
              <a:gd name="connsiteX16" fmla="*/ 5448506 w 6518354"/>
              <a:gd name="connsiteY16" fmla="*/ 1101725 h 1101725"/>
              <a:gd name="connsiteX17" fmla="*/ 5448350 w 6518354"/>
              <a:gd name="connsiteY17" fmla="*/ 1101725 h 1101725"/>
              <a:gd name="connsiteX18" fmla="*/ 5448349 w 6518354"/>
              <a:gd name="connsiteY18" fmla="*/ 1101725 h 1101725"/>
              <a:gd name="connsiteX19" fmla="*/ 5211888 w 6518354"/>
              <a:gd name="connsiteY19" fmla="*/ 1101725 h 1101725"/>
              <a:gd name="connsiteX20" fmla="*/ 4007055 w 6518354"/>
              <a:gd name="connsiteY20" fmla="*/ 1101725 h 1101725"/>
              <a:gd name="connsiteX21" fmla="*/ 0 w 6518354"/>
              <a:gd name="connsiteY21" fmla="*/ 1101725 h 1101725"/>
              <a:gd name="connsiteX22" fmla="*/ 0 w 6518354"/>
              <a:gd name="connsiteY22" fmla="*/ 0 h 1101725"/>
              <a:gd name="connsiteX0" fmla="*/ 0 w 6518354"/>
              <a:gd name="connsiteY0" fmla="*/ 0 h 1101725"/>
              <a:gd name="connsiteX1" fmla="*/ 5448349 w 6518354"/>
              <a:gd name="connsiteY1" fmla="*/ 0 h 1101725"/>
              <a:gd name="connsiteX2" fmla="*/ 5448349 w 6518354"/>
              <a:gd name="connsiteY2" fmla="*/ 884798 h 1101725"/>
              <a:gd name="connsiteX3" fmla="*/ 5448350 w 6518354"/>
              <a:gd name="connsiteY3" fmla="*/ 884798 h 1101725"/>
              <a:gd name="connsiteX4" fmla="*/ 5448350 w 6518354"/>
              <a:gd name="connsiteY4" fmla="*/ 0 h 1101725"/>
              <a:gd name="connsiteX5" fmla="*/ 5669936 w 6518354"/>
              <a:gd name="connsiteY5" fmla="*/ 0 h 1101725"/>
              <a:gd name="connsiteX6" fmla="*/ 5669936 w 6518354"/>
              <a:gd name="connsiteY6" fmla="*/ 216928 h 1101725"/>
              <a:gd name="connsiteX7" fmla="*/ 5882040 w 6518354"/>
              <a:gd name="connsiteY7" fmla="*/ 216928 h 1101725"/>
              <a:gd name="connsiteX8" fmla="*/ 5882040 w 6518354"/>
              <a:gd name="connsiteY8" fmla="*/ 439569 h 1101725"/>
              <a:gd name="connsiteX9" fmla="*/ 6094145 w 6518354"/>
              <a:gd name="connsiteY9" fmla="*/ 439569 h 1101725"/>
              <a:gd name="connsiteX10" fmla="*/ 6094145 w 6518354"/>
              <a:gd name="connsiteY10" fmla="*/ 662158 h 1101725"/>
              <a:gd name="connsiteX11" fmla="*/ 6306250 w 6518354"/>
              <a:gd name="connsiteY11" fmla="*/ 662158 h 1101725"/>
              <a:gd name="connsiteX12" fmla="*/ 6306250 w 6518354"/>
              <a:gd name="connsiteY12" fmla="*/ 884798 h 1101725"/>
              <a:gd name="connsiteX13" fmla="*/ 6518354 w 6518354"/>
              <a:gd name="connsiteY13" fmla="*/ 884798 h 1101725"/>
              <a:gd name="connsiteX14" fmla="*/ 6518354 w 6518354"/>
              <a:gd name="connsiteY14" fmla="*/ 1101725 h 1101725"/>
              <a:gd name="connsiteX15" fmla="*/ 5448506 w 6518354"/>
              <a:gd name="connsiteY15" fmla="*/ 1101725 h 1101725"/>
              <a:gd name="connsiteX16" fmla="*/ 5448350 w 6518354"/>
              <a:gd name="connsiteY16" fmla="*/ 1101725 h 1101725"/>
              <a:gd name="connsiteX17" fmla="*/ 5448349 w 6518354"/>
              <a:gd name="connsiteY17" fmla="*/ 1101725 h 1101725"/>
              <a:gd name="connsiteX18" fmla="*/ 5211888 w 6518354"/>
              <a:gd name="connsiteY18" fmla="*/ 1101725 h 1101725"/>
              <a:gd name="connsiteX19" fmla="*/ 4007055 w 6518354"/>
              <a:gd name="connsiteY19" fmla="*/ 1101725 h 1101725"/>
              <a:gd name="connsiteX20" fmla="*/ 0 w 6518354"/>
              <a:gd name="connsiteY20" fmla="*/ 1101725 h 1101725"/>
              <a:gd name="connsiteX21" fmla="*/ 0 w 6518354"/>
              <a:gd name="connsiteY21" fmla="*/ 0 h 1101725"/>
              <a:gd name="connsiteX0" fmla="*/ 0 w 6518354"/>
              <a:gd name="connsiteY0" fmla="*/ 0 h 1101725"/>
              <a:gd name="connsiteX1" fmla="*/ 5448349 w 6518354"/>
              <a:gd name="connsiteY1" fmla="*/ 0 h 1101725"/>
              <a:gd name="connsiteX2" fmla="*/ 5448349 w 6518354"/>
              <a:gd name="connsiteY2" fmla="*/ 884798 h 1101725"/>
              <a:gd name="connsiteX3" fmla="*/ 5448350 w 6518354"/>
              <a:gd name="connsiteY3" fmla="*/ 884798 h 1101725"/>
              <a:gd name="connsiteX4" fmla="*/ 5669936 w 6518354"/>
              <a:gd name="connsiteY4" fmla="*/ 0 h 1101725"/>
              <a:gd name="connsiteX5" fmla="*/ 5669936 w 6518354"/>
              <a:gd name="connsiteY5" fmla="*/ 216928 h 1101725"/>
              <a:gd name="connsiteX6" fmla="*/ 5882040 w 6518354"/>
              <a:gd name="connsiteY6" fmla="*/ 216928 h 1101725"/>
              <a:gd name="connsiteX7" fmla="*/ 5882040 w 6518354"/>
              <a:gd name="connsiteY7" fmla="*/ 439569 h 1101725"/>
              <a:gd name="connsiteX8" fmla="*/ 6094145 w 6518354"/>
              <a:gd name="connsiteY8" fmla="*/ 439569 h 1101725"/>
              <a:gd name="connsiteX9" fmla="*/ 6094145 w 6518354"/>
              <a:gd name="connsiteY9" fmla="*/ 662158 h 1101725"/>
              <a:gd name="connsiteX10" fmla="*/ 6306250 w 6518354"/>
              <a:gd name="connsiteY10" fmla="*/ 662158 h 1101725"/>
              <a:gd name="connsiteX11" fmla="*/ 6306250 w 6518354"/>
              <a:gd name="connsiteY11" fmla="*/ 884798 h 1101725"/>
              <a:gd name="connsiteX12" fmla="*/ 6518354 w 6518354"/>
              <a:gd name="connsiteY12" fmla="*/ 884798 h 1101725"/>
              <a:gd name="connsiteX13" fmla="*/ 6518354 w 6518354"/>
              <a:gd name="connsiteY13" fmla="*/ 1101725 h 1101725"/>
              <a:gd name="connsiteX14" fmla="*/ 5448506 w 6518354"/>
              <a:gd name="connsiteY14" fmla="*/ 1101725 h 1101725"/>
              <a:gd name="connsiteX15" fmla="*/ 5448350 w 6518354"/>
              <a:gd name="connsiteY15" fmla="*/ 1101725 h 1101725"/>
              <a:gd name="connsiteX16" fmla="*/ 5448349 w 6518354"/>
              <a:gd name="connsiteY16" fmla="*/ 1101725 h 1101725"/>
              <a:gd name="connsiteX17" fmla="*/ 5211888 w 6518354"/>
              <a:gd name="connsiteY17" fmla="*/ 1101725 h 1101725"/>
              <a:gd name="connsiteX18" fmla="*/ 4007055 w 6518354"/>
              <a:gd name="connsiteY18" fmla="*/ 1101725 h 1101725"/>
              <a:gd name="connsiteX19" fmla="*/ 0 w 6518354"/>
              <a:gd name="connsiteY19" fmla="*/ 1101725 h 1101725"/>
              <a:gd name="connsiteX20" fmla="*/ 0 w 6518354"/>
              <a:gd name="connsiteY20" fmla="*/ 0 h 1101725"/>
              <a:gd name="connsiteX0" fmla="*/ 0 w 6518354"/>
              <a:gd name="connsiteY0" fmla="*/ 0 h 1101725"/>
              <a:gd name="connsiteX1" fmla="*/ 5448349 w 6518354"/>
              <a:gd name="connsiteY1" fmla="*/ 0 h 1101725"/>
              <a:gd name="connsiteX2" fmla="*/ 5448349 w 6518354"/>
              <a:gd name="connsiteY2" fmla="*/ 884798 h 1101725"/>
              <a:gd name="connsiteX3" fmla="*/ 5669936 w 6518354"/>
              <a:gd name="connsiteY3" fmla="*/ 0 h 1101725"/>
              <a:gd name="connsiteX4" fmla="*/ 5669936 w 6518354"/>
              <a:gd name="connsiteY4" fmla="*/ 216928 h 1101725"/>
              <a:gd name="connsiteX5" fmla="*/ 5882040 w 6518354"/>
              <a:gd name="connsiteY5" fmla="*/ 216928 h 1101725"/>
              <a:gd name="connsiteX6" fmla="*/ 5882040 w 6518354"/>
              <a:gd name="connsiteY6" fmla="*/ 439569 h 1101725"/>
              <a:gd name="connsiteX7" fmla="*/ 6094145 w 6518354"/>
              <a:gd name="connsiteY7" fmla="*/ 439569 h 1101725"/>
              <a:gd name="connsiteX8" fmla="*/ 6094145 w 6518354"/>
              <a:gd name="connsiteY8" fmla="*/ 662158 h 1101725"/>
              <a:gd name="connsiteX9" fmla="*/ 6306250 w 6518354"/>
              <a:gd name="connsiteY9" fmla="*/ 662158 h 1101725"/>
              <a:gd name="connsiteX10" fmla="*/ 6306250 w 6518354"/>
              <a:gd name="connsiteY10" fmla="*/ 884798 h 1101725"/>
              <a:gd name="connsiteX11" fmla="*/ 6518354 w 6518354"/>
              <a:gd name="connsiteY11" fmla="*/ 884798 h 1101725"/>
              <a:gd name="connsiteX12" fmla="*/ 6518354 w 6518354"/>
              <a:gd name="connsiteY12" fmla="*/ 1101725 h 1101725"/>
              <a:gd name="connsiteX13" fmla="*/ 5448506 w 6518354"/>
              <a:gd name="connsiteY13" fmla="*/ 1101725 h 1101725"/>
              <a:gd name="connsiteX14" fmla="*/ 5448350 w 6518354"/>
              <a:gd name="connsiteY14" fmla="*/ 1101725 h 1101725"/>
              <a:gd name="connsiteX15" fmla="*/ 5448349 w 6518354"/>
              <a:gd name="connsiteY15" fmla="*/ 1101725 h 1101725"/>
              <a:gd name="connsiteX16" fmla="*/ 5211888 w 6518354"/>
              <a:gd name="connsiteY16" fmla="*/ 1101725 h 1101725"/>
              <a:gd name="connsiteX17" fmla="*/ 4007055 w 6518354"/>
              <a:gd name="connsiteY17" fmla="*/ 1101725 h 1101725"/>
              <a:gd name="connsiteX18" fmla="*/ 0 w 6518354"/>
              <a:gd name="connsiteY18" fmla="*/ 1101725 h 1101725"/>
              <a:gd name="connsiteX19" fmla="*/ 0 w 6518354"/>
              <a:gd name="connsiteY19" fmla="*/ 0 h 1101725"/>
              <a:gd name="connsiteX0" fmla="*/ 0 w 6518354"/>
              <a:gd name="connsiteY0" fmla="*/ 0 h 1101725"/>
              <a:gd name="connsiteX1" fmla="*/ 5448349 w 6518354"/>
              <a:gd name="connsiteY1" fmla="*/ 0 h 1101725"/>
              <a:gd name="connsiteX2" fmla="*/ 5669936 w 6518354"/>
              <a:gd name="connsiteY2" fmla="*/ 0 h 1101725"/>
              <a:gd name="connsiteX3" fmla="*/ 5669936 w 6518354"/>
              <a:gd name="connsiteY3" fmla="*/ 216928 h 1101725"/>
              <a:gd name="connsiteX4" fmla="*/ 5882040 w 6518354"/>
              <a:gd name="connsiteY4" fmla="*/ 216928 h 1101725"/>
              <a:gd name="connsiteX5" fmla="*/ 5882040 w 6518354"/>
              <a:gd name="connsiteY5" fmla="*/ 439569 h 1101725"/>
              <a:gd name="connsiteX6" fmla="*/ 6094145 w 6518354"/>
              <a:gd name="connsiteY6" fmla="*/ 439569 h 1101725"/>
              <a:gd name="connsiteX7" fmla="*/ 6094145 w 6518354"/>
              <a:gd name="connsiteY7" fmla="*/ 662158 h 1101725"/>
              <a:gd name="connsiteX8" fmla="*/ 6306250 w 6518354"/>
              <a:gd name="connsiteY8" fmla="*/ 662158 h 1101725"/>
              <a:gd name="connsiteX9" fmla="*/ 6306250 w 6518354"/>
              <a:gd name="connsiteY9" fmla="*/ 884798 h 1101725"/>
              <a:gd name="connsiteX10" fmla="*/ 6518354 w 6518354"/>
              <a:gd name="connsiteY10" fmla="*/ 884798 h 1101725"/>
              <a:gd name="connsiteX11" fmla="*/ 6518354 w 6518354"/>
              <a:gd name="connsiteY11" fmla="*/ 1101725 h 1101725"/>
              <a:gd name="connsiteX12" fmla="*/ 5448506 w 6518354"/>
              <a:gd name="connsiteY12" fmla="*/ 1101725 h 1101725"/>
              <a:gd name="connsiteX13" fmla="*/ 5448350 w 6518354"/>
              <a:gd name="connsiteY13" fmla="*/ 1101725 h 1101725"/>
              <a:gd name="connsiteX14" fmla="*/ 5448349 w 6518354"/>
              <a:gd name="connsiteY14" fmla="*/ 1101725 h 1101725"/>
              <a:gd name="connsiteX15" fmla="*/ 5211888 w 6518354"/>
              <a:gd name="connsiteY15" fmla="*/ 1101725 h 1101725"/>
              <a:gd name="connsiteX16" fmla="*/ 4007055 w 6518354"/>
              <a:gd name="connsiteY16" fmla="*/ 1101725 h 1101725"/>
              <a:gd name="connsiteX17" fmla="*/ 0 w 6518354"/>
              <a:gd name="connsiteY17" fmla="*/ 1101725 h 1101725"/>
              <a:gd name="connsiteX18" fmla="*/ 0 w 6518354"/>
              <a:gd name="connsiteY18" fmla="*/ 0 h 1101725"/>
              <a:gd name="connsiteX0" fmla="*/ 0 w 6518354"/>
              <a:gd name="connsiteY0" fmla="*/ 0 h 1101725"/>
              <a:gd name="connsiteX1" fmla="*/ 5669936 w 6518354"/>
              <a:gd name="connsiteY1" fmla="*/ 0 h 1101725"/>
              <a:gd name="connsiteX2" fmla="*/ 5669936 w 6518354"/>
              <a:gd name="connsiteY2" fmla="*/ 216928 h 1101725"/>
              <a:gd name="connsiteX3" fmla="*/ 5882040 w 6518354"/>
              <a:gd name="connsiteY3" fmla="*/ 216928 h 1101725"/>
              <a:gd name="connsiteX4" fmla="*/ 5882040 w 6518354"/>
              <a:gd name="connsiteY4" fmla="*/ 439569 h 1101725"/>
              <a:gd name="connsiteX5" fmla="*/ 6094145 w 6518354"/>
              <a:gd name="connsiteY5" fmla="*/ 439569 h 1101725"/>
              <a:gd name="connsiteX6" fmla="*/ 6094145 w 6518354"/>
              <a:gd name="connsiteY6" fmla="*/ 662158 h 1101725"/>
              <a:gd name="connsiteX7" fmla="*/ 6306250 w 6518354"/>
              <a:gd name="connsiteY7" fmla="*/ 662158 h 1101725"/>
              <a:gd name="connsiteX8" fmla="*/ 6306250 w 6518354"/>
              <a:gd name="connsiteY8" fmla="*/ 884798 h 1101725"/>
              <a:gd name="connsiteX9" fmla="*/ 6518354 w 6518354"/>
              <a:gd name="connsiteY9" fmla="*/ 884798 h 1101725"/>
              <a:gd name="connsiteX10" fmla="*/ 6518354 w 6518354"/>
              <a:gd name="connsiteY10" fmla="*/ 1101725 h 1101725"/>
              <a:gd name="connsiteX11" fmla="*/ 5448506 w 6518354"/>
              <a:gd name="connsiteY11" fmla="*/ 1101725 h 1101725"/>
              <a:gd name="connsiteX12" fmla="*/ 5448350 w 6518354"/>
              <a:gd name="connsiteY12" fmla="*/ 1101725 h 1101725"/>
              <a:gd name="connsiteX13" fmla="*/ 5448349 w 6518354"/>
              <a:gd name="connsiteY13" fmla="*/ 1101725 h 1101725"/>
              <a:gd name="connsiteX14" fmla="*/ 5211888 w 6518354"/>
              <a:gd name="connsiteY14" fmla="*/ 1101725 h 1101725"/>
              <a:gd name="connsiteX15" fmla="*/ 4007055 w 6518354"/>
              <a:gd name="connsiteY15" fmla="*/ 1101725 h 1101725"/>
              <a:gd name="connsiteX16" fmla="*/ 0 w 6518354"/>
              <a:gd name="connsiteY16" fmla="*/ 1101725 h 1101725"/>
              <a:gd name="connsiteX17" fmla="*/ 0 w 6518354"/>
              <a:gd name="connsiteY17" fmla="*/ 0 h 1101725"/>
              <a:gd name="connsiteX0" fmla="*/ 0 w 6518354"/>
              <a:gd name="connsiteY0" fmla="*/ 0 h 1101725"/>
              <a:gd name="connsiteX1" fmla="*/ 5669936 w 6518354"/>
              <a:gd name="connsiteY1" fmla="*/ 0 h 1101725"/>
              <a:gd name="connsiteX2" fmla="*/ 5669936 w 6518354"/>
              <a:gd name="connsiteY2" fmla="*/ 216928 h 1101725"/>
              <a:gd name="connsiteX3" fmla="*/ 5882040 w 6518354"/>
              <a:gd name="connsiteY3" fmla="*/ 216928 h 1101725"/>
              <a:gd name="connsiteX4" fmla="*/ 5882040 w 6518354"/>
              <a:gd name="connsiteY4" fmla="*/ 439569 h 1101725"/>
              <a:gd name="connsiteX5" fmla="*/ 6094145 w 6518354"/>
              <a:gd name="connsiteY5" fmla="*/ 439569 h 1101725"/>
              <a:gd name="connsiteX6" fmla="*/ 6094145 w 6518354"/>
              <a:gd name="connsiteY6" fmla="*/ 662158 h 1101725"/>
              <a:gd name="connsiteX7" fmla="*/ 6306250 w 6518354"/>
              <a:gd name="connsiteY7" fmla="*/ 662158 h 1101725"/>
              <a:gd name="connsiteX8" fmla="*/ 6306250 w 6518354"/>
              <a:gd name="connsiteY8" fmla="*/ 884798 h 1101725"/>
              <a:gd name="connsiteX9" fmla="*/ 6518354 w 6518354"/>
              <a:gd name="connsiteY9" fmla="*/ 884798 h 1101725"/>
              <a:gd name="connsiteX10" fmla="*/ 6518354 w 6518354"/>
              <a:gd name="connsiteY10" fmla="*/ 1101725 h 1101725"/>
              <a:gd name="connsiteX11" fmla="*/ 5448506 w 6518354"/>
              <a:gd name="connsiteY11" fmla="*/ 1101725 h 1101725"/>
              <a:gd name="connsiteX12" fmla="*/ 5448350 w 6518354"/>
              <a:gd name="connsiteY12" fmla="*/ 1101725 h 1101725"/>
              <a:gd name="connsiteX13" fmla="*/ 5448349 w 6518354"/>
              <a:gd name="connsiteY13" fmla="*/ 1101725 h 1101725"/>
              <a:gd name="connsiteX14" fmla="*/ 5211888 w 6518354"/>
              <a:gd name="connsiteY14" fmla="*/ 1101725 h 1101725"/>
              <a:gd name="connsiteX15" fmla="*/ 0 w 6518354"/>
              <a:gd name="connsiteY15" fmla="*/ 1101725 h 1101725"/>
              <a:gd name="connsiteX16" fmla="*/ 0 w 6518354"/>
              <a:gd name="connsiteY16" fmla="*/ 0 h 1101725"/>
              <a:gd name="connsiteX0" fmla="*/ 0 w 6518354"/>
              <a:gd name="connsiteY0" fmla="*/ 0 h 1101725"/>
              <a:gd name="connsiteX1" fmla="*/ 5669936 w 6518354"/>
              <a:gd name="connsiteY1" fmla="*/ 0 h 1101725"/>
              <a:gd name="connsiteX2" fmla="*/ 5669936 w 6518354"/>
              <a:gd name="connsiteY2" fmla="*/ 216928 h 1101725"/>
              <a:gd name="connsiteX3" fmla="*/ 5882040 w 6518354"/>
              <a:gd name="connsiteY3" fmla="*/ 216928 h 1101725"/>
              <a:gd name="connsiteX4" fmla="*/ 5882040 w 6518354"/>
              <a:gd name="connsiteY4" fmla="*/ 439569 h 1101725"/>
              <a:gd name="connsiteX5" fmla="*/ 6094145 w 6518354"/>
              <a:gd name="connsiteY5" fmla="*/ 439569 h 1101725"/>
              <a:gd name="connsiteX6" fmla="*/ 6094145 w 6518354"/>
              <a:gd name="connsiteY6" fmla="*/ 662158 h 1101725"/>
              <a:gd name="connsiteX7" fmla="*/ 6306250 w 6518354"/>
              <a:gd name="connsiteY7" fmla="*/ 662158 h 1101725"/>
              <a:gd name="connsiteX8" fmla="*/ 6306250 w 6518354"/>
              <a:gd name="connsiteY8" fmla="*/ 884798 h 1101725"/>
              <a:gd name="connsiteX9" fmla="*/ 6518354 w 6518354"/>
              <a:gd name="connsiteY9" fmla="*/ 884798 h 1101725"/>
              <a:gd name="connsiteX10" fmla="*/ 6518354 w 6518354"/>
              <a:gd name="connsiteY10" fmla="*/ 1101725 h 1101725"/>
              <a:gd name="connsiteX11" fmla="*/ 5448506 w 6518354"/>
              <a:gd name="connsiteY11" fmla="*/ 1101725 h 1101725"/>
              <a:gd name="connsiteX12" fmla="*/ 5448350 w 6518354"/>
              <a:gd name="connsiteY12" fmla="*/ 1101725 h 1101725"/>
              <a:gd name="connsiteX13" fmla="*/ 5448349 w 6518354"/>
              <a:gd name="connsiteY13" fmla="*/ 1101725 h 1101725"/>
              <a:gd name="connsiteX14" fmla="*/ 0 w 6518354"/>
              <a:gd name="connsiteY14" fmla="*/ 1101725 h 1101725"/>
              <a:gd name="connsiteX15" fmla="*/ 0 w 6518354"/>
              <a:gd name="connsiteY15" fmla="*/ 0 h 1101725"/>
              <a:gd name="connsiteX0" fmla="*/ 0 w 6518354"/>
              <a:gd name="connsiteY0" fmla="*/ 0 h 1101725"/>
              <a:gd name="connsiteX1" fmla="*/ 5669936 w 6518354"/>
              <a:gd name="connsiteY1" fmla="*/ 0 h 1101725"/>
              <a:gd name="connsiteX2" fmla="*/ 5669936 w 6518354"/>
              <a:gd name="connsiteY2" fmla="*/ 216928 h 1101725"/>
              <a:gd name="connsiteX3" fmla="*/ 5882040 w 6518354"/>
              <a:gd name="connsiteY3" fmla="*/ 216928 h 1101725"/>
              <a:gd name="connsiteX4" fmla="*/ 5882040 w 6518354"/>
              <a:gd name="connsiteY4" fmla="*/ 439569 h 1101725"/>
              <a:gd name="connsiteX5" fmla="*/ 6094145 w 6518354"/>
              <a:gd name="connsiteY5" fmla="*/ 439569 h 1101725"/>
              <a:gd name="connsiteX6" fmla="*/ 6094145 w 6518354"/>
              <a:gd name="connsiteY6" fmla="*/ 662158 h 1101725"/>
              <a:gd name="connsiteX7" fmla="*/ 6306250 w 6518354"/>
              <a:gd name="connsiteY7" fmla="*/ 662158 h 1101725"/>
              <a:gd name="connsiteX8" fmla="*/ 6306250 w 6518354"/>
              <a:gd name="connsiteY8" fmla="*/ 884798 h 1101725"/>
              <a:gd name="connsiteX9" fmla="*/ 6518354 w 6518354"/>
              <a:gd name="connsiteY9" fmla="*/ 884798 h 1101725"/>
              <a:gd name="connsiteX10" fmla="*/ 6518354 w 6518354"/>
              <a:gd name="connsiteY10" fmla="*/ 1101725 h 1101725"/>
              <a:gd name="connsiteX11" fmla="*/ 5448506 w 6518354"/>
              <a:gd name="connsiteY11" fmla="*/ 1101725 h 1101725"/>
              <a:gd name="connsiteX12" fmla="*/ 5448350 w 6518354"/>
              <a:gd name="connsiteY12" fmla="*/ 1101725 h 1101725"/>
              <a:gd name="connsiteX13" fmla="*/ 0 w 6518354"/>
              <a:gd name="connsiteY13" fmla="*/ 1101725 h 1101725"/>
              <a:gd name="connsiteX14" fmla="*/ 0 w 6518354"/>
              <a:gd name="connsiteY14" fmla="*/ 0 h 1101725"/>
              <a:gd name="connsiteX0" fmla="*/ 0 w 6518354"/>
              <a:gd name="connsiteY0" fmla="*/ 0 h 1101725"/>
              <a:gd name="connsiteX1" fmla="*/ 5669936 w 6518354"/>
              <a:gd name="connsiteY1" fmla="*/ 0 h 1101725"/>
              <a:gd name="connsiteX2" fmla="*/ 5669936 w 6518354"/>
              <a:gd name="connsiteY2" fmla="*/ 216928 h 1101725"/>
              <a:gd name="connsiteX3" fmla="*/ 5882040 w 6518354"/>
              <a:gd name="connsiteY3" fmla="*/ 216928 h 1101725"/>
              <a:gd name="connsiteX4" fmla="*/ 5882040 w 6518354"/>
              <a:gd name="connsiteY4" fmla="*/ 439569 h 1101725"/>
              <a:gd name="connsiteX5" fmla="*/ 6094145 w 6518354"/>
              <a:gd name="connsiteY5" fmla="*/ 439569 h 1101725"/>
              <a:gd name="connsiteX6" fmla="*/ 6094145 w 6518354"/>
              <a:gd name="connsiteY6" fmla="*/ 662158 h 1101725"/>
              <a:gd name="connsiteX7" fmla="*/ 6306250 w 6518354"/>
              <a:gd name="connsiteY7" fmla="*/ 662158 h 1101725"/>
              <a:gd name="connsiteX8" fmla="*/ 6306250 w 6518354"/>
              <a:gd name="connsiteY8" fmla="*/ 884798 h 1101725"/>
              <a:gd name="connsiteX9" fmla="*/ 6518354 w 6518354"/>
              <a:gd name="connsiteY9" fmla="*/ 884798 h 1101725"/>
              <a:gd name="connsiteX10" fmla="*/ 6518354 w 6518354"/>
              <a:gd name="connsiteY10" fmla="*/ 1101725 h 1101725"/>
              <a:gd name="connsiteX11" fmla="*/ 5448506 w 6518354"/>
              <a:gd name="connsiteY11" fmla="*/ 1101725 h 1101725"/>
              <a:gd name="connsiteX12" fmla="*/ 0 w 6518354"/>
              <a:gd name="connsiteY12" fmla="*/ 1101725 h 1101725"/>
              <a:gd name="connsiteX13" fmla="*/ 0 w 6518354"/>
              <a:gd name="connsiteY13" fmla="*/ 0 h 1101725"/>
              <a:gd name="connsiteX0" fmla="*/ 0 w 6518354"/>
              <a:gd name="connsiteY0" fmla="*/ 0 h 1101725"/>
              <a:gd name="connsiteX1" fmla="*/ 5669936 w 6518354"/>
              <a:gd name="connsiteY1" fmla="*/ 0 h 1101725"/>
              <a:gd name="connsiteX2" fmla="*/ 5669936 w 6518354"/>
              <a:gd name="connsiteY2" fmla="*/ 216928 h 1101725"/>
              <a:gd name="connsiteX3" fmla="*/ 5882040 w 6518354"/>
              <a:gd name="connsiteY3" fmla="*/ 216928 h 1101725"/>
              <a:gd name="connsiteX4" fmla="*/ 5882040 w 6518354"/>
              <a:gd name="connsiteY4" fmla="*/ 439569 h 1101725"/>
              <a:gd name="connsiteX5" fmla="*/ 6094145 w 6518354"/>
              <a:gd name="connsiteY5" fmla="*/ 439569 h 1101725"/>
              <a:gd name="connsiteX6" fmla="*/ 6094145 w 6518354"/>
              <a:gd name="connsiteY6" fmla="*/ 662158 h 1101725"/>
              <a:gd name="connsiteX7" fmla="*/ 6306250 w 6518354"/>
              <a:gd name="connsiteY7" fmla="*/ 662158 h 1101725"/>
              <a:gd name="connsiteX8" fmla="*/ 6306250 w 6518354"/>
              <a:gd name="connsiteY8" fmla="*/ 884798 h 1101725"/>
              <a:gd name="connsiteX9" fmla="*/ 6518354 w 6518354"/>
              <a:gd name="connsiteY9" fmla="*/ 884798 h 1101725"/>
              <a:gd name="connsiteX10" fmla="*/ 6518354 w 6518354"/>
              <a:gd name="connsiteY10" fmla="*/ 1101725 h 1101725"/>
              <a:gd name="connsiteX11" fmla="*/ 0 w 6518354"/>
              <a:gd name="connsiteY11" fmla="*/ 1101725 h 1101725"/>
              <a:gd name="connsiteX12" fmla="*/ 0 w 6518354"/>
              <a:gd name="connsiteY12" fmla="*/ 0 h 1101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18354" h="1101725">
                <a:moveTo>
                  <a:pt x="0" y="0"/>
                </a:moveTo>
                <a:lnTo>
                  <a:pt x="5669936" y="0"/>
                </a:lnTo>
                <a:lnTo>
                  <a:pt x="5669936" y="216928"/>
                </a:lnTo>
                <a:lnTo>
                  <a:pt x="5882040" y="216928"/>
                </a:lnTo>
                <a:lnTo>
                  <a:pt x="5882040" y="439569"/>
                </a:lnTo>
                <a:lnTo>
                  <a:pt x="6094145" y="439569"/>
                </a:lnTo>
                <a:lnTo>
                  <a:pt x="6094145" y="662158"/>
                </a:lnTo>
                <a:lnTo>
                  <a:pt x="6306250" y="662158"/>
                </a:lnTo>
                <a:lnTo>
                  <a:pt x="6306250" y="884798"/>
                </a:lnTo>
                <a:lnTo>
                  <a:pt x="6518354" y="884798"/>
                </a:lnTo>
                <a:lnTo>
                  <a:pt x="6518354" y="1101725"/>
                </a:lnTo>
                <a:lnTo>
                  <a:pt x="0" y="11017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40447745-01C1-4592-BF6D-22DF2D8314B9}"/>
              </a:ext>
            </a:extLst>
          </p:cNvPr>
          <p:cNvSpPr/>
          <p:nvPr/>
        </p:nvSpPr>
        <p:spPr>
          <a:xfrm flipH="1">
            <a:off x="5673803" y="5203822"/>
            <a:ext cx="6518196" cy="1101727"/>
          </a:xfrm>
          <a:custGeom>
            <a:avLst/>
            <a:gdLst>
              <a:gd name="connsiteX0" fmla="*/ 5669902 w 6518196"/>
              <a:gd name="connsiteY0" fmla="*/ 0 h 1101725"/>
              <a:gd name="connsiteX1" fmla="*/ 5448349 w 6518196"/>
              <a:gd name="connsiteY1" fmla="*/ 0 h 1101725"/>
              <a:gd name="connsiteX2" fmla="*/ 5448348 w 6518196"/>
              <a:gd name="connsiteY2" fmla="*/ 0 h 1101725"/>
              <a:gd name="connsiteX3" fmla="*/ 0 w 6518196"/>
              <a:gd name="connsiteY3" fmla="*/ 0 h 1101725"/>
              <a:gd name="connsiteX4" fmla="*/ 0 w 6518196"/>
              <a:gd name="connsiteY4" fmla="*/ 1101725 h 1101725"/>
              <a:gd name="connsiteX5" fmla="*/ 5448348 w 6518196"/>
              <a:gd name="connsiteY5" fmla="*/ 1101725 h 1101725"/>
              <a:gd name="connsiteX6" fmla="*/ 5448349 w 6518196"/>
              <a:gd name="connsiteY6" fmla="*/ 1101725 h 1101725"/>
              <a:gd name="connsiteX7" fmla="*/ 6518196 w 6518196"/>
              <a:gd name="connsiteY7" fmla="*/ 1101725 h 1101725"/>
              <a:gd name="connsiteX8" fmla="*/ 6518196 w 6518196"/>
              <a:gd name="connsiteY8" fmla="*/ 884798 h 1101725"/>
              <a:gd name="connsiteX9" fmla="*/ 6306123 w 6518196"/>
              <a:gd name="connsiteY9" fmla="*/ 884798 h 1101725"/>
              <a:gd name="connsiteX10" fmla="*/ 6306123 w 6518196"/>
              <a:gd name="connsiteY10" fmla="*/ 662158 h 1101725"/>
              <a:gd name="connsiteX11" fmla="*/ 6094049 w 6518196"/>
              <a:gd name="connsiteY11" fmla="*/ 662158 h 1101725"/>
              <a:gd name="connsiteX12" fmla="*/ 6094049 w 6518196"/>
              <a:gd name="connsiteY12" fmla="*/ 439569 h 1101725"/>
              <a:gd name="connsiteX13" fmla="*/ 5881975 w 6518196"/>
              <a:gd name="connsiteY13" fmla="*/ 439569 h 1101725"/>
              <a:gd name="connsiteX14" fmla="*/ 5881975 w 6518196"/>
              <a:gd name="connsiteY14" fmla="*/ 216928 h 1101725"/>
              <a:gd name="connsiteX15" fmla="*/ 5669902 w 6518196"/>
              <a:gd name="connsiteY15" fmla="*/ 216928 h 1101725"/>
              <a:gd name="connsiteX0" fmla="*/ 5669902 w 6518196"/>
              <a:gd name="connsiteY0" fmla="*/ 0 h 1101725"/>
              <a:gd name="connsiteX1" fmla="*/ 5448349 w 6518196"/>
              <a:gd name="connsiteY1" fmla="*/ 0 h 1101725"/>
              <a:gd name="connsiteX2" fmla="*/ 5448348 w 6518196"/>
              <a:gd name="connsiteY2" fmla="*/ 0 h 1101725"/>
              <a:gd name="connsiteX3" fmla="*/ 0 w 6518196"/>
              <a:gd name="connsiteY3" fmla="*/ 0 h 1101725"/>
              <a:gd name="connsiteX4" fmla="*/ 0 w 6518196"/>
              <a:gd name="connsiteY4" fmla="*/ 1101725 h 1101725"/>
              <a:gd name="connsiteX5" fmla="*/ 5448348 w 6518196"/>
              <a:gd name="connsiteY5" fmla="*/ 1101725 h 1101725"/>
              <a:gd name="connsiteX6" fmla="*/ 6518196 w 6518196"/>
              <a:gd name="connsiteY6" fmla="*/ 1101725 h 1101725"/>
              <a:gd name="connsiteX7" fmla="*/ 6518196 w 6518196"/>
              <a:gd name="connsiteY7" fmla="*/ 884798 h 1101725"/>
              <a:gd name="connsiteX8" fmla="*/ 6306123 w 6518196"/>
              <a:gd name="connsiteY8" fmla="*/ 884798 h 1101725"/>
              <a:gd name="connsiteX9" fmla="*/ 6306123 w 6518196"/>
              <a:gd name="connsiteY9" fmla="*/ 662158 h 1101725"/>
              <a:gd name="connsiteX10" fmla="*/ 6094049 w 6518196"/>
              <a:gd name="connsiteY10" fmla="*/ 662158 h 1101725"/>
              <a:gd name="connsiteX11" fmla="*/ 6094049 w 6518196"/>
              <a:gd name="connsiteY11" fmla="*/ 439569 h 1101725"/>
              <a:gd name="connsiteX12" fmla="*/ 5881975 w 6518196"/>
              <a:gd name="connsiteY12" fmla="*/ 439569 h 1101725"/>
              <a:gd name="connsiteX13" fmla="*/ 5881975 w 6518196"/>
              <a:gd name="connsiteY13" fmla="*/ 216928 h 1101725"/>
              <a:gd name="connsiteX14" fmla="*/ 5669902 w 6518196"/>
              <a:gd name="connsiteY14" fmla="*/ 216928 h 1101725"/>
              <a:gd name="connsiteX15" fmla="*/ 5669902 w 6518196"/>
              <a:gd name="connsiteY15" fmla="*/ 0 h 1101725"/>
              <a:gd name="connsiteX0" fmla="*/ 5669902 w 6518196"/>
              <a:gd name="connsiteY0" fmla="*/ 0 h 1101725"/>
              <a:gd name="connsiteX1" fmla="*/ 5448349 w 6518196"/>
              <a:gd name="connsiteY1" fmla="*/ 0 h 1101725"/>
              <a:gd name="connsiteX2" fmla="*/ 5448348 w 6518196"/>
              <a:gd name="connsiteY2" fmla="*/ 0 h 1101725"/>
              <a:gd name="connsiteX3" fmla="*/ 0 w 6518196"/>
              <a:gd name="connsiteY3" fmla="*/ 0 h 1101725"/>
              <a:gd name="connsiteX4" fmla="*/ 0 w 6518196"/>
              <a:gd name="connsiteY4" fmla="*/ 1101725 h 1101725"/>
              <a:gd name="connsiteX5" fmla="*/ 6518196 w 6518196"/>
              <a:gd name="connsiteY5" fmla="*/ 1101725 h 1101725"/>
              <a:gd name="connsiteX6" fmla="*/ 6518196 w 6518196"/>
              <a:gd name="connsiteY6" fmla="*/ 884798 h 1101725"/>
              <a:gd name="connsiteX7" fmla="*/ 6306123 w 6518196"/>
              <a:gd name="connsiteY7" fmla="*/ 884798 h 1101725"/>
              <a:gd name="connsiteX8" fmla="*/ 6306123 w 6518196"/>
              <a:gd name="connsiteY8" fmla="*/ 662158 h 1101725"/>
              <a:gd name="connsiteX9" fmla="*/ 6094049 w 6518196"/>
              <a:gd name="connsiteY9" fmla="*/ 662158 h 1101725"/>
              <a:gd name="connsiteX10" fmla="*/ 6094049 w 6518196"/>
              <a:gd name="connsiteY10" fmla="*/ 439569 h 1101725"/>
              <a:gd name="connsiteX11" fmla="*/ 5881975 w 6518196"/>
              <a:gd name="connsiteY11" fmla="*/ 439569 h 1101725"/>
              <a:gd name="connsiteX12" fmla="*/ 5881975 w 6518196"/>
              <a:gd name="connsiteY12" fmla="*/ 216928 h 1101725"/>
              <a:gd name="connsiteX13" fmla="*/ 5669902 w 6518196"/>
              <a:gd name="connsiteY13" fmla="*/ 216928 h 1101725"/>
              <a:gd name="connsiteX14" fmla="*/ 5669902 w 6518196"/>
              <a:gd name="connsiteY14" fmla="*/ 0 h 1101725"/>
              <a:gd name="connsiteX0" fmla="*/ 5669902 w 6518196"/>
              <a:gd name="connsiteY0" fmla="*/ 0 h 1101725"/>
              <a:gd name="connsiteX1" fmla="*/ 5448349 w 6518196"/>
              <a:gd name="connsiteY1" fmla="*/ 0 h 1101725"/>
              <a:gd name="connsiteX2" fmla="*/ 0 w 6518196"/>
              <a:gd name="connsiteY2" fmla="*/ 0 h 1101725"/>
              <a:gd name="connsiteX3" fmla="*/ 0 w 6518196"/>
              <a:gd name="connsiteY3" fmla="*/ 1101725 h 1101725"/>
              <a:gd name="connsiteX4" fmla="*/ 6518196 w 6518196"/>
              <a:gd name="connsiteY4" fmla="*/ 1101725 h 1101725"/>
              <a:gd name="connsiteX5" fmla="*/ 6518196 w 6518196"/>
              <a:gd name="connsiteY5" fmla="*/ 884798 h 1101725"/>
              <a:gd name="connsiteX6" fmla="*/ 6306123 w 6518196"/>
              <a:gd name="connsiteY6" fmla="*/ 884798 h 1101725"/>
              <a:gd name="connsiteX7" fmla="*/ 6306123 w 6518196"/>
              <a:gd name="connsiteY7" fmla="*/ 662158 h 1101725"/>
              <a:gd name="connsiteX8" fmla="*/ 6094049 w 6518196"/>
              <a:gd name="connsiteY8" fmla="*/ 662158 h 1101725"/>
              <a:gd name="connsiteX9" fmla="*/ 6094049 w 6518196"/>
              <a:gd name="connsiteY9" fmla="*/ 439569 h 1101725"/>
              <a:gd name="connsiteX10" fmla="*/ 5881975 w 6518196"/>
              <a:gd name="connsiteY10" fmla="*/ 439569 h 1101725"/>
              <a:gd name="connsiteX11" fmla="*/ 5881975 w 6518196"/>
              <a:gd name="connsiteY11" fmla="*/ 216928 h 1101725"/>
              <a:gd name="connsiteX12" fmla="*/ 5669902 w 6518196"/>
              <a:gd name="connsiteY12" fmla="*/ 216928 h 1101725"/>
              <a:gd name="connsiteX13" fmla="*/ 5669902 w 6518196"/>
              <a:gd name="connsiteY13" fmla="*/ 0 h 1101725"/>
              <a:gd name="connsiteX0" fmla="*/ 5669902 w 6518196"/>
              <a:gd name="connsiteY0" fmla="*/ 0 h 1101725"/>
              <a:gd name="connsiteX1" fmla="*/ 0 w 6518196"/>
              <a:gd name="connsiteY1" fmla="*/ 0 h 1101725"/>
              <a:gd name="connsiteX2" fmla="*/ 0 w 6518196"/>
              <a:gd name="connsiteY2" fmla="*/ 1101725 h 1101725"/>
              <a:gd name="connsiteX3" fmla="*/ 6518196 w 6518196"/>
              <a:gd name="connsiteY3" fmla="*/ 1101725 h 1101725"/>
              <a:gd name="connsiteX4" fmla="*/ 6518196 w 6518196"/>
              <a:gd name="connsiteY4" fmla="*/ 884798 h 1101725"/>
              <a:gd name="connsiteX5" fmla="*/ 6306123 w 6518196"/>
              <a:gd name="connsiteY5" fmla="*/ 884798 h 1101725"/>
              <a:gd name="connsiteX6" fmla="*/ 6306123 w 6518196"/>
              <a:gd name="connsiteY6" fmla="*/ 662158 h 1101725"/>
              <a:gd name="connsiteX7" fmla="*/ 6094049 w 6518196"/>
              <a:gd name="connsiteY7" fmla="*/ 662158 h 1101725"/>
              <a:gd name="connsiteX8" fmla="*/ 6094049 w 6518196"/>
              <a:gd name="connsiteY8" fmla="*/ 439569 h 1101725"/>
              <a:gd name="connsiteX9" fmla="*/ 5881975 w 6518196"/>
              <a:gd name="connsiteY9" fmla="*/ 439569 h 1101725"/>
              <a:gd name="connsiteX10" fmla="*/ 5881975 w 6518196"/>
              <a:gd name="connsiteY10" fmla="*/ 216928 h 1101725"/>
              <a:gd name="connsiteX11" fmla="*/ 5669902 w 6518196"/>
              <a:gd name="connsiteY11" fmla="*/ 216928 h 1101725"/>
              <a:gd name="connsiteX12" fmla="*/ 5669902 w 6518196"/>
              <a:gd name="connsiteY12" fmla="*/ 0 h 1101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18196" h="1101725">
                <a:moveTo>
                  <a:pt x="5669902" y="0"/>
                </a:moveTo>
                <a:lnTo>
                  <a:pt x="0" y="0"/>
                </a:lnTo>
                <a:lnTo>
                  <a:pt x="0" y="1101725"/>
                </a:lnTo>
                <a:lnTo>
                  <a:pt x="6518196" y="1101725"/>
                </a:lnTo>
                <a:lnTo>
                  <a:pt x="6518196" y="884798"/>
                </a:lnTo>
                <a:lnTo>
                  <a:pt x="6306123" y="884798"/>
                </a:lnTo>
                <a:lnTo>
                  <a:pt x="6306123" y="662158"/>
                </a:lnTo>
                <a:lnTo>
                  <a:pt x="6094049" y="662158"/>
                </a:lnTo>
                <a:lnTo>
                  <a:pt x="6094049" y="439569"/>
                </a:lnTo>
                <a:lnTo>
                  <a:pt x="5881975" y="439569"/>
                </a:lnTo>
                <a:lnTo>
                  <a:pt x="5881975" y="216928"/>
                </a:lnTo>
                <a:lnTo>
                  <a:pt x="5669902" y="216928"/>
                </a:lnTo>
                <a:lnTo>
                  <a:pt x="5669902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6B8D750-1A1D-4A6B-A11F-F21C1EAD798B}"/>
              </a:ext>
            </a:extLst>
          </p:cNvPr>
          <p:cNvSpPr/>
          <p:nvPr/>
        </p:nvSpPr>
        <p:spPr>
          <a:xfrm>
            <a:off x="5673803" y="3000373"/>
            <a:ext cx="6518197" cy="1101727"/>
          </a:xfrm>
          <a:custGeom>
            <a:avLst/>
            <a:gdLst>
              <a:gd name="connsiteX0" fmla="*/ 1069848 w 6518197"/>
              <a:gd name="connsiteY0" fmla="*/ 0 h 1101727"/>
              <a:gd name="connsiteX1" fmla="*/ 6518197 w 6518197"/>
              <a:gd name="connsiteY1" fmla="*/ 0 h 1101727"/>
              <a:gd name="connsiteX2" fmla="*/ 6518197 w 6518197"/>
              <a:gd name="connsiteY2" fmla="*/ 1101725 h 1101727"/>
              <a:gd name="connsiteX3" fmla="*/ 1069848 w 6518197"/>
              <a:gd name="connsiteY3" fmla="*/ 1101725 h 1101727"/>
              <a:gd name="connsiteX4" fmla="*/ 1069848 w 6518197"/>
              <a:gd name="connsiteY4" fmla="*/ 1101727 h 1101727"/>
              <a:gd name="connsiteX5" fmla="*/ 0 w 6518197"/>
              <a:gd name="connsiteY5" fmla="*/ 1101727 h 1101727"/>
              <a:gd name="connsiteX6" fmla="*/ 0 w 6518197"/>
              <a:gd name="connsiteY6" fmla="*/ 884800 h 1101727"/>
              <a:gd name="connsiteX7" fmla="*/ 212073 w 6518197"/>
              <a:gd name="connsiteY7" fmla="*/ 884800 h 1101727"/>
              <a:gd name="connsiteX8" fmla="*/ 212073 w 6518197"/>
              <a:gd name="connsiteY8" fmla="*/ 662160 h 1101727"/>
              <a:gd name="connsiteX9" fmla="*/ 424147 w 6518197"/>
              <a:gd name="connsiteY9" fmla="*/ 662160 h 1101727"/>
              <a:gd name="connsiteX10" fmla="*/ 424147 w 6518197"/>
              <a:gd name="connsiteY10" fmla="*/ 439571 h 1101727"/>
              <a:gd name="connsiteX11" fmla="*/ 636221 w 6518197"/>
              <a:gd name="connsiteY11" fmla="*/ 439571 h 1101727"/>
              <a:gd name="connsiteX12" fmla="*/ 636221 w 6518197"/>
              <a:gd name="connsiteY12" fmla="*/ 216930 h 1101727"/>
              <a:gd name="connsiteX13" fmla="*/ 848294 w 6518197"/>
              <a:gd name="connsiteY13" fmla="*/ 216930 h 1101727"/>
              <a:gd name="connsiteX14" fmla="*/ 848294 w 6518197"/>
              <a:gd name="connsiteY14" fmla="*/ 2 h 1101727"/>
              <a:gd name="connsiteX15" fmla="*/ 1069848 w 6518197"/>
              <a:gd name="connsiteY15" fmla="*/ 2 h 1101727"/>
              <a:gd name="connsiteX0" fmla="*/ 1069848 w 6518197"/>
              <a:gd name="connsiteY0" fmla="*/ 2 h 1101727"/>
              <a:gd name="connsiteX1" fmla="*/ 6518197 w 6518197"/>
              <a:gd name="connsiteY1" fmla="*/ 0 h 1101727"/>
              <a:gd name="connsiteX2" fmla="*/ 6518197 w 6518197"/>
              <a:gd name="connsiteY2" fmla="*/ 1101725 h 1101727"/>
              <a:gd name="connsiteX3" fmla="*/ 1069848 w 6518197"/>
              <a:gd name="connsiteY3" fmla="*/ 1101725 h 1101727"/>
              <a:gd name="connsiteX4" fmla="*/ 1069848 w 6518197"/>
              <a:gd name="connsiteY4" fmla="*/ 1101727 h 1101727"/>
              <a:gd name="connsiteX5" fmla="*/ 0 w 6518197"/>
              <a:gd name="connsiteY5" fmla="*/ 1101727 h 1101727"/>
              <a:gd name="connsiteX6" fmla="*/ 0 w 6518197"/>
              <a:gd name="connsiteY6" fmla="*/ 884800 h 1101727"/>
              <a:gd name="connsiteX7" fmla="*/ 212073 w 6518197"/>
              <a:gd name="connsiteY7" fmla="*/ 884800 h 1101727"/>
              <a:gd name="connsiteX8" fmla="*/ 212073 w 6518197"/>
              <a:gd name="connsiteY8" fmla="*/ 662160 h 1101727"/>
              <a:gd name="connsiteX9" fmla="*/ 424147 w 6518197"/>
              <a:gd name="connsiteY9" fmla="*/ 662160 h 1101727"/>
              <a:gd name="connsiteX10" fmla="*/ 424147 w 6518197"/>
              <a:gd name="connsiteY10" fmla="*/ 439571 h 1101727"/>
              <a:gd name="connsiteX11" fmla="*/ 636221 w 6518197"/>
              <a:gd name="connsiteY11" fmla="*/ 439571 h 1101727"/>
              <a:gd name="connsiteX12" fmla="*/ 636221 w 6518197"/>
              <a:gd name="connsiteY12" fmla="*/ 216930 h 1101727"/>
              <a:gd name="connsiteX13" fmla="*/ 848294 w 6518197"/>
              <a:gd name="connsiteY13" fmla="*/ 216930 h 1101727"/>
              <a:gd name="connsiteX14" fmla="*/ 848294 w 6518197"/>
              <a:gd name="connsiteY14" fmla="*/ 2 h 1101727"/>
              <a:gd name="connsiteX15" fmla="*/ 1069848 w 6518197"/>
              <a:gd name="connsiteY15" fmla="*/ 2 h 1101727"/>
              <a:gd name="connsiteX0" fmla="*/ 848294 w 6518197"/>
              <a:gd name="connsiteY0" fmla="*/ 2 h 1101727"/>
              <a:gd name="connsiteX1" fmla="*/ 6518197 w 6518197"/>
              <a:gd name="connsiteY1" fmla="*/ 0 h 1101727"/>
              <a:gd name="connsiteX2" fmla="*/ 6518197 w 6518197"/>
              <a:gd name="connsiteY2" fmla="*/ 1101725 h 1101727"/>
              <a:gd name="connsiteX3" fmla="*/ 1069848 w 6518197"/>
              <a:gd name="connsiteY3" fmla="*/ 1101725 h 1101727"/>
              <a:gd name="connsiteX4" fmla="*/ 1069848 w 6518197"/>
              <a:gd name="connsiteY4" fmla="*/ 1101727 h 1101727"/>
              <a:gd name="connsiteX5" fmla="*/ 0 w 6518197"/>
              <a:gd name="connsiteY5" fmla="*/ 1101727 h 1101727"/>
              <a:gd name="connsiteX6" fmla="*/ 0 w 6518197"/>
              <a:gd name="connsiteY6" fmla="*/ 884800 h 1101727"/>
              <a:gd name="connsiteX7" fmla="*/ 212073 w 6518197"/>
              <a:gd name="connsiteY7" fmla="*/ 884800 h 1101727"/>
              <a:gd name="connsiteX8" fmla="*/ 212073 w 6518197"/>
              <a:gd name="connsiteY8" fmla="*/ 662160 h 1101727"/>
              <a:gd name="connsiteX9" fmla="*/ 424147 w 6518197"/>
              <a:gd name="connsiteY9" fmla="*/ 662160 h 1101727"/>
              <a:gd name="connsiteX10" fmla="*/ 424147 w 6518197"/>
              <a:gd name="connsiteY10" fmla="*/ 439571 h 1101727"/>
              <a:gd name="connsiteX11" fmla="*/ 636221 w 6518197"/>
              <a:gd name="connsiteY11" fmla="*/ 439571 h 1101727"/>
              <a:gd name="connsiteX12" fmla="*/ 636221 w 6518197"/>
              <a:gd name="connsiteY12" fmla="*/ 216930 h 1101727"/>
              <a:gd name="connsiteX13" fmla="*/ 848294 w 6518197"/>
              <a:gd name="connsiteY13" fmla="*/ 216930 h 1101727"/>
              <a:gd name="connsiteX14" fmla="*/ 848294 w 6518197"/>
              <a:gd name="connsiteY14" fmla="*/ 2 h 1101727"/>
              <a:gd name="connsiteX0" fmla="*/ 848294 w 6518197"/>
              <a:gd name="connsiteY0" fmla="*/ 2 h 1101727"/>
              <a:gd name="connsiteX1" fmla="*/ 6518197 w 6518197"/>
              <a:gd name="connsiteY1" fmla="*/ 0 h 1101727"/>
              <a:gd name="connsiteX2" fmla="*/ 6518197 w 6518197"/>
              <a:gd name="connsiteY2" fmla="*/ 1101725 h 1101727"/>
              <a:gd name="connsiteX3" fmla="*/ 1069848 w 6518197"/>
              <a:gd name="connsiteY3" fmla="*/ 1101725 h 1101727"/>
              <a:gd name="connsiteX4" fmla="*/ 0 w 6518197"/>
              <a:gd name="connsiteY4" fmla="*/ 1101727 h 1101727"/>
              <a:gd name="connsiteX5" fmla="*/ 0 w 6518197"/>
              <a:gd name="connsiteY5" fmla="*/ 884800 h 1101727"/>
              <a:gd name="connsiteX6" fmla="*/ 212073 w 6518197"/>
              <a:gd name="connsiteY6" fmla="*/ 884800 h 1101727"/>
              <a:gd name="connsiteX7" fmla="*/ 212073 w 6518197"/>
              <a:gd name="connsiteY7" fmla="*/ 662160 h 1101727"/>
              <a:gd name="connsiteX8" fmla="*/ 424147 w 6518197"/>
              <a:gd name="connsiteY8" fmla="*/ 662160 h 1101727"/>
              <a:gd name="connsiteX9" fmla="*/ 424147 w 6518197"/>
              <a:gd name="connsiteY9" fmla="*/ 439571 h 1101727"/>
              <a:gd name="connsiteX10" fmla="*/ 636221 w 6518197"/>
              <a:gd name="connsiteY10" fmla="*/ 439571 h 1101727"/>
              <a:gd name="connsiteX11" fmla="*/ 636221 w 6518197"/>
              <a:gd name="connsiteY11" fmla="*/ 216930 h 1101727"/>
              <a:gd name="connsiteX12" fmla="*/ 848294 w 6518197"/>
              <a:gd name="connsiteY12" fmla="*/ 216930 h 1101727"/>
              <a:gd name="connsiteX13" fmla="*/ 848294 w 6518197"/>
              <a:gd name="connsiteY13" fmla="*/ 2 h 1101727"/>
              <a:gd name="connsiteX0" fmla="*/ 848294 w 6518197"/>
              <a:gd name="connsiteY0" fmla="*/ 2 h 1101727"/>
              <a:gd name="connsiteX1" fmla="*/ 6518197 w 6518197"/>
              <a:gd name="connsiteY1" fmla="*/ 0 h 1101727"/>
              <a:gd name="connsiteX2" fmla="*/ 6518197 w 6518197"/>
              <a:gd name="connsiteY2" fmla="*/ 1101725 h 1101727"/>
              <a:gd name="connsiteX3" fmla="*/ 0 w 6518197"/>
              <a:gd name="connsiteY3" fmla="*/ 1101727 h 1101727"/>
              <a:gd name="connsiteX4" fmla="*/ 0 w 6518197"/>
              <a:gd name="connsiteY4" fmla="*/ 884800 h 1101727"/>
              <a:gd name="connsiteX5" fmla="*/ 212073 w 6518197"/>
              <a:gd name="connsiteY5" fmla="*/ 884800 h 1101727"/>
              <a:gd name="connsiteX6" fmla="*/ 212073 w 6518197"/>
              <a:gd name="connsiteY6" fmla="*/ 662160 h 1101727"/>
              <a:gd name="connsiteX7" fmla="*/ 424147 w 6518197"/>
              <a:gd name="connsiteY7" fmla="*/ 662160 h 1101727"/>
              <a:gd name="connsiteX8" fmla="*/ 424147 w 6518197"/>
              <a:gd name="connsiteY8" fmla="*/ 439571 h 1101727"/>
              <a:gd name="connsiteX9" fmla="*/ 636221 w 6518197"/>
              <a:gd name="connsiteY9" fmla="*/ 439571 h 1101727"/>
              <a:gd name="connsiteX10" fmla="*/ 636221 w 6518197"/>
              <a:gd name="connsiteY10" fmla="*/ 216930 h 1101727"/>
              <a:gd name="connsiteX11" fmla="*/ 848294 w 6518197"/>
              <a:gd name="connsiteY11" fmla="*/ 216930 h 1101727"/>
              <a:gd name="connsiteX12" fmla="*/ 848294 w 6518197"/>
              <a:gd name="connsiteY12" fmla="*/ 2 h 110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18197" h="1101727">
                <a:moveTo>
                  <a:pt x="848294" y="2"/>
                </a:moveTo>
                <a:lnTo>
                  <a:pt x="6518197" y="0"/>
                </a:lnTo>
                <a:lnTo>
                  <a:pt x="6518197" y="1101725"/>
                </a:lnTo>
                <a:lnTo>
                  <a:pt x="0" y="1101727"/>
                </a:lnTo>
                <a:lnTo>
                  <a:pt x="0" y="884800"/>
                </a:lnTo>
                <a:lnTo>
                  <a:pt x="212073" y="884800"/>
                </a:lnTo>
                <a:lnTo>
                  <a:pt x="212073" y="662160"/>
                </a:lnTo>
                <a:lnTo>
                  <a:pt x="424147" y="662160"/>
                </a:lnTo>
                <a:lnTo>
                  <a:pt x="424147" y="439571"/>
                </a:lnTo>
                <a:lnTo>
                  <a:pt x="636221" y="439571"/>
                </a:lnTo>
                <a:lnTo>
                  <a:pt x="636221" y="216930"/>
                </a:lnTo>
                <a:lnTo>
                  <a:pt x="848294" y="216930"/>
                </a:lnTo>
                <a:lnTo>
                  <a:pt x="848294" y="2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EF70FAC1-D44F-42C3-8F29-B358A6F80CD0}"/>
              </a:ext>
            </a:extLst>
          </p:cNvPr>
          <p:cNvSpPr/>
          <p:nvPr/>
        </p:nvSpPr>
        <p:spPr>
          <a:xfrm>
            <a:off x="5468881" y="5530318"/>
            <a:ext cx="409844" cy="628978"/>
          </a:xfrm>
          <a:custGeom>
            <a:avLst/>
            <a:gdLst>
              <a:gd name="connsiteX0" fmla="*/ 1145857 w 2131333"/>
              <a:gd name="connsiteY0" fmla="*/ 684609 h 3270910"/>
              <a:gd name="connsiteX1" fmla="*/ 1412094 w 2131333"/>
              <a:gd name="connsiteY1" fmla="*/ 844351 h 3270910"/>
              <a:gd name="connsiteX2" fmla="*/ 1636495 w 2131333"/>
              <a:gd name="connsiteY2" fmla="*/ 1361612 h 3270910"/>
              <a:gd name="connsiteX3" fmla="*/ 2028243 w 2131333"/>
              <a:gd name="connsiteY3" fmla="*/ 1490926 h 3270910"/>
              <a:gd name="connsiteX4" fmla="*/ 2123329 w 2131333"/>
              <a:gd name="connsiteY4" fmla="*/ 1684899 h 3270910"/>
              <a:gd name="connsiteX5" fmla="*/ 1978799 w 2131333"/>
              <a:gd name="connsiteY5" fmla="*/ 1787591 h 3270910"/>
              <a:gd name="connsiteX6" fmla="*/ 1929355 w 2131333"/>
              <a:gd name="connsiteY6" fmla="*/ 1779983 h 3270910"/>
              <a:gd name="connsiteX7" fmla="*/ 1472949 w 2131333"/>
              <a:gd name="connsiteY7" fmla="*/ 1627848 h 3270910"/>
              <a:gd name="connsiteX8" fmla="*/ 1381667 w 2131333"/>
              <a:gd name="connsiteY8" fmla="*/ 1544174 h 3270910"/>
              <a:gd name="connsiteX9" fmla="*/ 1309403 w 2131333"/>
              <a:gd name="connsiteY9" fmla="*/ 1376824 h 3270910"/>
              <a:gd name="connsiteX10" fmla="*/ 1214205 w 2131333"/>
              <a:gd name="connsiteY10" fmla="*/ 1852817 h 3270910"/>
              <a:gd name="connsiteX11" fmla="*/ 1218824 w 2131333"/>
              <a:gd name="connsiteY11" fmla="*/ 1850151 h 3270910"/>
              <a:gd name="connsiteX12" fmla="*/ 1538506 w 2131333"/>
              <a:gd name="connsiteY12" fmla="*/ 1880763 h 3270910"/>
              <a:gd name="connsiteX13" fmla="*/ 1674698 w 2131333"/>
              <a:gd name="connsiteY13" fmla="*/ 2025589 h 3270910"/>
              <a:gd name="connsiteX14" fmla="*/ 1701479 w 2131333"/>
              <a:gd name="connsiteY14" fmla="*/ 2754980 h 3270910"/>
              <a:gd name="connsiteX15" fmla="*/ 1626307 w 2131333"/>
              <a:gd name="connsiteY15" fmla="*/ 2890392 h 3270910"/>
              <a:gd name="connsiteX16" fmla="*/ 1554385 w 2131333"/>
              <a:gd name="connsiteY16" fmla="*/ 2910010 h 3270910"/>
              <a:gd name="connsiteX17" fmla="*/ 1396069 w 2131333"/>
              <a:gd name="connsiteY17" fmla="*/ 2764813 h 3270910"/>
              <a:gd name="connsiteX18" fmla="*/ 1372240 w 2131333"/>
              <a:gd name="connsiteY18" fmla="*/ 2169543 h 3270910"/>
              <a:gd name="connsiteX19" fmla="*/ 908892 w 2131333"/>
              <a:gd name="connsiteY19" fmla="*/ 2122170 h 3270910"/>
              <a:gd name="connsiteX20" fmla="*/ 830176 w 2131333"/>
              <a:gd name="connsiteY20" fmla="*/ 2502627 h 3270910"/>
              <a:gd name="connsiteX21" fmla="*/ 799749 w 2131333"/>
              <a:gd name="connsiteY21" fmla="*/ 2567285 h 3270910"/>
              <a:gd name="connsiteX22" fmla="*/ 267275 w 2131333"/>
              <a:gd name="connsiteY22" fmla="*/ 3213859 h 3270910"/>
              <a:gd name="connsiteX23" fmla="*/ 149369 w 2131333"/>
              <a:gd name="connsiteY23" fmla="*/ 3270910 h 3270910"/>
              <a:gd name="connsiteX24" fmla="*/ 54286 w 2131333"/>
              <a:gd name="connsiteY24" fmla="*/ 3236680 h 3270910"/>
              <a:gd name="connsiteX25" fmla="*/ 35269 w 2131333"/>
              <a:gd name="connsiteY25" fmla="*/ 3023691 h 3270910"/>
              <a:gd name="connsiteX26" fmla="*/ 544921 w 2131333"/>
              <a:gd name="connsiteY26" fmla="*/ 2403739 h 3270910"/>
              <a:gd name="connsiteX27" fmla="*/ 807356 w 2131333"/>
              <a:gd name="connsiteY27" fmla="*/ 1121998 h 3270910"/>
              <a:gd name="connsiteX28" fmla="*/ 647614 w 2131333"/>
              <a:gd name="connsiteY28" fmla="*/ 1182851 h 3270910"/>
              <a:gd name="connsiteX29" fmla="*/ 491675 w 2131333"/>
              <a:gd name="connsiteY29" fmla="*/ 1578405 h 3270910"/>
              <a:gd name="connsiteX30" fmla="*/ 350950 w 2131333"/>
              <a:gd name="connsiteY30" fmla="*/ 1673488 h 3270910"/>
              <a:gd name="connsiteX31" fmla="*/ 293899 w 2131333"/>
              <a:gd name="connsiteY31" fmla="*/ 1662078 h 3270910"/>
              <a:gd name="connsiteX32" fmla="*/ 210224 w 2131333"/>
              <a:gd name="connsiteY32" fmla="*/ 1464302 h 3270910"/>
              <a:gd name="connsiteX33" fmla="*/ 400395 w 2131333"/>
              <a:gd name="connsiteY33" fmla="*/ 1007896 h 3270910"/>
              <a:gd name="connsiteX34" fmla="*/ 484068 w 2131333"/>
              <a:gd name="connsiteY34" fmla="*/ 924221 h 3270910"/>
              <a:gd name="connsiteX35" fmla="*/ 1016543 w 2131333"/>
              <a:gd name="connsiteY35" fmla="*/ 715036 h 3270910"/>
              <a:gd name="connsiteX36" fmla="*/ 1145857 w 2131333"/>
              <a:gd name="connsiteY36" fmla="*/ 684609 h 3270910"/>
              <a:gd name="connsiteX37" fmla="*/ 1256157 w 2131333"/>
              <a:gd name="connsiteY37" fmla="*/ 0 h 3270910"/>
              <a:gd name="connsiteX38" fmla="*/ 1560428 w 2131333"/>
              <a:gd name="connsiteY38" fmla="*/ 304271 h 3270910"/>
              <a:gd name="connsiteX39" fmla="*/ 1256157 w 2131333"/>
              <a:gd name="connsiteY39" fmla="*/ 608542 h 3270910"/>
              <a:gd name="connsiteX40" fmla="*/ 951886 w 2131333"/>
              <a:gd name="connsiteY40" fmla="*/ 304271 h 3270910"/>
              <a:gd name="connsiteX41" fmla="*/ 1256157 w 2131333"/>
              <a:gd name="connsiteY41" fmla="*/ 0 h 3270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131333" h="3270910">
                <a:moveTo>
                  <a:pt x="1145857" y="684609"/>
                </a:moveTo>
                <a:cubicBezTo>
                  <a:pt x="1259960" y="684609"/>
                  <a:pt x="1358847" y="749266"/>
                  <a:pt x="1412094" y="844351"/>
                </a:cubicBezTo>
                <a:cubicBezTo>
                  <a:pt x="1419701" y="859565"/>
                  <a:pt x="1636495" y="1361612"/>
                  <a:pt x="1636495" y="1361612"/>
                </a:cubicBezTo>
                <a:lnTo>
                  <a:pt x="2028243" y="1490926"/>
                </a:lnTo>
                <a:cubicBezTo>
                  <a:pt x="2108114" y="1517549"/>
                  <a:pt x="2149952" y="1605028"/>
                  <a:pt x="2123329" y="1684899"/>
                </a:cubicBezTo>
                <a:cubicBezTo>
                  <a:pt x="2100507" y="1745754"/>
                  <a:pt x="2043457" y="1787591"/>
                  <a:pt x="1978799" y="1787591"/>
                </a:cubicBezTo>
                <a:cubicBezTo>
                  <a:pt x="1959783" y="1787591"/>
                  <a:pt x="1944569" y="1783788"/>
                  <a:pt x="1929355" y="1779983"/>
                </a:cubicBezTo>
                <a:lnTo>
                  <a:pt x="1472949" y="1627848"/>
                </a:lnTo>
                <a:cubicBezTo>
                  <a:pt x="1431112" y="1612635"/>
                  <a:pt x="1400685" y="1582208"/>
                  <a:pt x="1381667" y="1544174"/>
                </a:cubicBezTo>
                <a:lnTo>
                  <a:pt x="1309403" y="1376824"/>
                </a:lnTo>
                <a:lnTo>
                  <a:pt x="1214205" y="1852817"/>
                </a:lnTo>
                <a:lnTo>
                  <a:pt x="1218824" y="1850151"/>
                </a:lnTo>
                <a:lnTo>
                  <a:pt x="1538506" y="1880763"/>
                </a:lnTo>
                <a:cubicBezTo>
                  <a:pt x="1611953" y="1886555"/>
                  <a:pt x="1670124" y="1949363"/>
                  <a:pt x="1674698" y="2025589"/>
                </a:cubicBezTo>
                <a:lnTo>
                  <a:pt x="1701479" y="2754980"/>
                </a:lnTo>
                <a:cubicBezTo>
                  <a:pt x="1703140" y="2810981"/>
                  <a:pt x="1672313" y="2863831"/>
                  <a:pt x="1626307" y="2890392"/>
                </a:cubicBezTo>
                <a:cubicBezTo>
                  <a:pt x="1603304" y="2903673"/>
                  <a:pt x="1579793" y="2908484"/>
                  <a:pt x="1554385" y="2910010"/>
                </a:cubicBezTo>
                <a:cubicBezTo>
                  <a:pt x="1469690" y="2915093"/>
                  <a:pt x="1401154" y="2849507"/>
                  <a:pt x="1396069" y="2764813"/>
                </a:cubicBezTo>
                <a:lnTo>
                  <a:pt x="1372240" y="2169543"/>
                </a:lnTo>
                <a:lnTo>
                  <a:pt x="908892" y="2122170"/>
                </a:lnTo>
                <a:lnTo>
                  <a:pt x="830176" y="2502627"/>
                </a:lnTo>
                <a:cubicBezTo>
                  <a:pt x="826373" y="2525447"/>
                  <a:pt x="814963" y="2548268"/>
                  <a:pt x="799749" y="2567285"/>
                </a:cubicBezTo>
                <a:lnTo>
                  <a:pt x="267275" y="3213859"/>
                </a:lnTo>
                <a:cubicBezTo>
                  <a:pt x="236848" y="3251893"/>
                  <a:pt x="195011" y="3270911"/>
                  <a:pt x="149369" y="3270910"/>
                </a:cubicBezTo>
                <a:cubicBezTo>
                  <a:pt x="115140" y="3270910"/>
                  <a:pt x="80908" y="3259500"/>
                  <a:pt x="54286" y="3236680"/>
                </a:cubicBezTo>
                <a:cubicBezTo>
                  <a:pt x="-10372" y="3183432"/>
                  <a:pt x="-17979" y="3088348"/>
                  <a:pt x="35269" y="3023691"/>
                </a:cubicBezTo>
                <a:lnTo>
                  <a:pt x="544921" y="2403739"/>
                </a:lnTo>
                <a:lnTo>
                  <a:pt x="807356" y="1121998"/>
                </a:lnTo>
                <a:lnTo>
                  <a:pt x="647614" y="1182851"/>
                </a:lnTo>
                <a:lnTo>
                  <a:pt x="491675" y="1578405"/>
                </a:lnTo>
                <a:cubicBezTo>
                  <a:pt x="468855" y="1639259"/>
                  <a:pt x="411804" y="1673488"/>
                  <a:pt x="350950" y="1673488"/>
                </a:cubicBezTo>
                <a:cubicBezTo>
                  <a:pt x="331933" y="1673488"/>
                  <a:pt x="312916" y="1669686"/>
                  <a:pt x="293899" y="1662078"/>
                </a:cubicBezTo>
                <a:cubicBezTo>
                  <a:pt x="214027" y="1631651"/>
                  <a:pt x="179797" y="1540370"/>
                  <a:pt x="210224" y="1464302"/>
                </a:cubicBezTo>
                <a:lnTo>
                  <a:pt x="400395" y="1007896"/>
                </a:lnTo>
                <a:cubicBezTo>
                  <a:pt x="415607" y="969863"/>
                  <a:pt x="446034" y="939436"/>
                  <a:pt x="484068" y="924221"/>
                </a:cubicBezTo>
                <a:lnTo>
                  <a:pt x="1016543" y="715036"/>
                </a:lnTo>
                <a:cubicBezTo>
                  <a:pt x="1054576" y="696018"/>
                  <a:pt x="1100218" y="684609"/>
                  <a:pt x="1145857" y="684609"/>
                </a:cubicBezTo>
                <a:close/>
                <a:moveTo>
                  <a:pt x="1256157" y="0"/>
                </a:moveTo>
                <a:cubicBezTo>
                  <a:pt x="1424201" y="0"/>
                  <a:pt x="1560428" y="136227"/>
                  <a:pt x="1560428" y="304271"/>
                </a:cubicBezTo>
                <a:cubicBezTo>
                  <a:pt x="1560428" y="472315"/>
                  <a:pt x="1424201" y="608542"/>
                  <a:pt x="1256157" y="608542"/>
                </a:cubicBezTo>
                <a:cubicBezTo>
                  <a:pt x="1088113" y="608542"/>
                  <a:pt x="951886" y="472315"/>
                  <a:pt x="951886" y="304271"/>
                </a:cubicBezTo>
                <a:cubicBezTo>
                  <a:pt x="951886" y="136227"/>
                  <a:pt x="1088113" y="0"/>
                  <a:pt x="1256157" y="0"/>
                </a:cubicBezTo>
                <a:close/>
              </a:path>
            </a:pathLst>
          </a:custGeom>
          <a:solidFill>
            <a:srgbClr val="000000"/>
          </a:solidFill>
          <a:ln w="3800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320AD000-587F-4FE9-8D29-AA39D7342DD4}"/>
              </a:ext>
            </a:extLst>
          </p:cNvPr>
          <p:cNvSpPr/>
          <p:nvPr/>
        </p:nvSpPr>
        <p:spPr>
          <a:xfrm>
            <a:off x="1357624" y="5936076"/>
            <a:ext cx="552327" cy="369473"/>
          </a:xfrm>
          <a:custGeom>
            <a:avLst/>
            <a:gdLst>
              <a:gd name="connsiteX0" fmla="*/ 456412 w 790263"/>
              <a:gd name="connsiteY0" fmla="*/ 75635 h 528637"/>
              <a:gd name="connsiteX1" fmla="*/ 555948 w 790263"/>
              <a:gd name="connsiteY1" fmla="*/ 87630 h 528637"/>
              <a:gd name="connsiteX2" fmla="*/ 619765 w 790263"/>
              <a:gd name="connsiteY2" fmla="*/ 161925 h 528637"/>
              <a:gd name="connsiteX3" fmla="*/ 619765 w 790263"/>
              <a:gd name="connsiteY3" fmla="*/ 490537 h 528637"/>
              <a:gd name="connsiteX4" fmla="*/ 581665 w 790263"/>
              <a:gd name="connsiteY4" fmla="*/ 528637 h 528637"/>
              <a:gd name="connsiteX5" fmla="*/ 543565 w 790263"/>
              <a:gd name="connsiteY5" fmla="*/ 490537 h 528637"/>
              <a:gd name="connsiteX6" fmla="*/ 543565 w 790263"/>
              <a:gd name="connsiteY6" fmla="*/ 242887 h 528637"/>
              <a:gd name="connsiteX7" fmla="*/ 355923 w 790263"/>
              <a:gd name="connsiteY7" fmla="*/ 242887 h 528637"/>
              <a:gd name="connsiteX8" fmla="*/ 432123 w 790263"/>
              <a:gd name="connsiteY8" fmla="*/ 297180 h 528637"/>
              <a:gd name="connsiteX9" fmla="*/ 443553 w 790263"/>
              <a:gd name="connsiteY9" fmla="*/ 345757 h 528637"/>
              <a:gd name="connsiteX10" fmla="*/ 357828 w 790263"/>
              <a:gd name="connsiteY10" fmla="*/ 507682 h 528637"/>
              <a:gd name="connsiteX11" fmla="*/ 324490 w 790263"/>
              <a:gd name="connsiteY11" fmla="*/ 527685 h 528637"/>
              <a:gd name="connsiteX12" fmla="*/ 306393 w 790263"/>
              <a:gd name="connsiteY12" fmla="*/ 522922 h 528637"/>
              <a:gd name="connsiteX13" fmla="*/ 290200 w 790263"/>
              <a:gd name="connsiteY13" fmla="*/ 471487 h 528637"/>
              <a:gd name="connsiteX14" fmla="*/ 359733 w 790263"/>
              <a:gd name="connsiteY14" fmla="*/ 339090 h 528637"/>
              <a:gd name="connsiteX15" fmla="*/ 256863 w 790263"/>
              <a:gd name="connsiteY15" fmla="*/ 264795 h 528637"/>
              <a:gd name="connsiteX16" fmla="*/ 256863 w 790263"/>
              <a:gd name="connsiteY16" fmla="*/ 403860 h 528637"/>
              <a:gd name="connsiteX17" fmla="*/ 234955 w 790263"/>
              <a:gd name="connsiteY17" fmla="*/ 438150 h 528637"/>
              <a:gd name="connsiteX18" fmla="*/ 53980 w 790263"/>
              <a:gd name="connsiteY18" fmla="*/ 523875 h 528637"/>
              <a:gd name="connsiteX19" fmla="*/ 37788 w 790263"/>
              <a:gd name="connsiteY19" fmla="*/ 527685 h 528637"/>
              <a:gd name="connsiteX20" fmla="*/ 3498 w 790263"/>
              <a:gd name="connsiteY20" fmla="*/ 505777 h 528637"/>
              <a:gd name="connsiteX21" fmla="*/ 21595 w 790263"/>
              <a:gd name="connsiteY21" fmla="*/ 455295 h 528637"/>
              <a:gd name="connsiteX22" fmla="*/ 180663 w 790263"/>
              <a:gd name="connsiteY22" fmla="*/ 380047 h 528637"/>
              <a:gd name="connsiteX23" fmla="*/ 180663 w 790263"/>
              <a:gd name="connsiteY23" fmla="*/ 220027 h 528637"/>
              <a:gd name="connsiteX24" fmla="*/ 229240 w 790263"/>
              <a:gd name="connsiteY24" fmla="*/ 142875 h 528637"/>
              <a:gd name="connsiteX25" fmla="*/ 456412 w 790263"/>
              <a:gd name="connsiteY25" fmla="*/ 75635 h 528637"/>
              <a:gd name="connsiteX26" fmla="*/ 714063 w 790263"/>
              <a:gd name="connsiteY26" fmla="*/ 0 h 528637"/>
              <a:gd name="connsiteX27" fmla="*/ 790263 w 790263"/>
              <a:gd name="connsiteY27" fmla="*/ 76200 h 528637"/>
              <a:gd name="connsiteX28" fmla="*/ 714063 w 790263"/>
              <a:gd name="connsiteY28" fmla="*/ 152400 h 528637"/>
              <a:gd name="connsiteX29" fmla="*/ 637863 w 790263"/>
              <a:gd name="connsiteY29" fmla="*/ 76200 h 528637"/>
              <a:gd name="connsiteX30" fmla="*/ 714063 w 790263"/>
              <a:gd name="connsiteY30" fmla="*/ 0 h 528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790263" h="528637">
                <a:moveTo>
                  <a:pt x="456412" y="75635"/>
                </a:moveTo>
                <a:cubicBezTo>
                  <a:pt x="488439" y="74771"/>
                  <a:pt x="521896" y="78105"/>
                  <a:pt x="555948" y="87630"/>
                </a:cubicBezTo>
                <a:cubicBezTo>
                  <a:pt x="591190" y="93345"/>
                  <a:pt x="618813" y="124777"/>
                  <a:pt x="619765" y="161925"/>
                </a:cubicBezTo>
                <a:lnTo>
                  <a:pt x="619765" y="490537"/>
                </a:lnTo>
                <a:cubicBezTo>
                  <a:pt x="619765" y="511492"/>
                  <a:pt x="602620" y="528637"/>
                  <a:pt x="581665" y="528637"/>
                </a:cubicBezTo>
                <a:cubicBezTo>
                  <a:pt x="560710" y="528637"/>
                  <a:pt x="543565" y="511492"/>
                  <a:pt x="543565" y="490537"/>
                </a:cubicBezTo>
                <a:lnTo>
                  <a:pt x="543565" y="242887"/>
                </a:lnTo>
                <a:lnTo>
                  <a:pt x="355923" y="242887"/>
                </a:lnTo>
                <a:lnTo>
                  <a:pt x="432123" y="297180"/>
                </a:lnTo>
                <a:cubicBezTo>
                  <a:pt x="447363" y="307657"/>
                  <a:pt x="452125" y="328612"/>
                  <a:pt x="443553" y="345757"/>
                </a:cubicBezTo>
                <a:lnTo>
                  <a:pt x="357828" y="507682"/>
                </a:lnTo>
                <a:cubicBezTo>
                  <a:pt x="351160" y="520065"/>
                  <a:pt x="337825" y="527685"/>
                  <a:pt x="324490" y="527685"/>
                </a:cubicBezTo>
                <a:cubicBezTo>
                  <a:pt x="317823" y="527685"/>
                  <a:pt x="312108" y="525780"/>
                  <a:pt x="306393" y="522922"/>
                </a:cubicBezTo>
                <a:cubicBezTo>
                  <a:pt x="287343" y="513397"/>
                  <a:pt x="280675" y="490537"/>
                  <a:pt x="290200" y="471487"/>
                </a:cubicBezTo>
                <a:lnTo>
                  <a:pt x="359733" y="339090"/>
                </a:lnTo>
                <a:lnTo>
                  <a:pt x="256863" y="264795"/>
                </a:lnTo>
                <a:lnTo>
                  <a:pt x="256863" y="403860"/>
                </a:lnTo>
                <a:cubicBezTo>
                  <a:pt x="256863" y="418147"/>
                  <a:pt x="248290" y="431482"/>
                  <a:pt x="234955" y="438150"/>
                </a:cubicBezTo>
                <a:lnTo>
                  <a:pt x="53980" y="523875"/>
                </a:lnTo>
                <a:cubicBezTo>
                  <a:pt x="49218" y="526732"/>
                  <a:pt x="43503" y="527685"/>
                  <a:pt x="37788" y="527685"/>
                </a:cubicBezTo>
                <a:cubicBezTo>
                  <a:pt x="23500" y="527685"/>
                  <a:pt x="10165" y="519112"/>
                  <a:pt x="3498" y="505777"/>
                </a:cubicBezTo>
                <a:cubicBezTo>
                  <a:pt x="-5075" y="486727"/>
                  <a:pt x="2545" y="463867"/>
                  <a:pt x="21595" y="455295"/>
                </a:cubicBezTo>
                <a:lnTo>
                  <a:pt x="180663" y="380047"/>
                </a:lnTo>
                <a:lnTo>
                  <a:pt x="180663" y="220027"/>
                </a:lnTo>
                <a:cubicBezTo>
                  <a:pt x="180663" y="185737"/>
                  <a:pt x="200665" y="157162"/>
                  <a:pt x="229240" y="142875"/>
                </a:cubicBezTo>
                <a:cubicBezTo>
                  <a:pt x="277104" y="118586"/>
                  <a:pt x="360328" y="78224"/>
                  <a:pt x="456412" y="75635"/>
                </a:cubicBezTo>
                <a:close/>
                <a:moveTo>
                  <a:pt x="714063" y="0"/>
                </a:moveTo>
                <a:cubicBezTo>
                  <a:pt x="756147" y="0"/>
                  <a:pt x="790263" y="34116"/>
                  <a:pt x="790263" y="76200"/>
                </a:cubicBezTo>
                <a:cubicBezTo>
                  <a:pt x="790263" y="118284"/>
                  <a:pt x="756147" y="152400"/>
                  <a:pt x="714063" y="152400"/>
                </a:cubicBezTo>
                <a:cubicBezTo>
                  <a:pt x="671979" y="152400"/>
                  <a:pt x="637863" y="118284"/>
                  <a:pt x="637863" y="76200"/>
                </a:cubicBezTo>
                <a:cubicBezTo>
                  <a:pt x="637863" y="34116"/>
                  <a:pt x="671979" y="0"/>
                  <a:pt x="714063" y="0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340DC862-7E08-45C4-B71B-B74F4BB42B4D}"/>
              </a:ext>
            </a:extLst>
          </p:cNvPr>
          <p:cNvSpPr/>
          <p:nvPr/>
        </p:nvSpPr>
        <p:spPr>
          <a:xfrm>
            <a:off x="6772620" y="2371394"/>
            <a:ext cx="552327" cy="628979"/>
          </a:xfrm>
          <a:custGeom>
            <a:avLst/>
            <a:gdLst>
              <a:gd name="connsiteX0" fmla="*/ 285750 w 719322"/>
              <a:gd name="connsiteY0" fmla="*/ 161925 h 819150"/>
              <a:gd name="connsiteX1" fmla="*/ 447675 w 719322"/>
              <a:gd name="connsiteY1" fmla="*/ 161925 h 819150"/>
              <a:gd name="connsiteX2" fmla="*/ 467678 w 719322"/>
              <a:gd name="connsiteY2" fmla="*/ 167640 h 819150"/>
              <a:gd name="connsiteX3" fmla="*/ 614363 w 719322"/>
              <a:gd name="connsiteY3" fmla="*/ 260032 h 819150"/>
              <a:gd name="connsiteX4" fmla="*/ 647700 w 719322"/>
              <a:gd name="connsiteY4" fmla="*/ 197168 h 819150"/>
              <a:gd name="connsiteX5" fmla="*/ 699135 w 719322"/>
              <a:gd name="connsiteY5" fmla="*/ 180975 h 819150"/>
              <a:gd name="connsiteX6" fmla="*/ 714375 w 719322"/>
              <a:gd name="connsiteY6" fmla="*/ 232410 h 819150"/>
              <a:gd name="connsiteX7" fmla="*/ 661988 w 719322"/>
              <a:gd name="connsiteY7" fmla="*/ 332423 h 819150"/>
              <a:gd name="connsiteX8" fmla="*/ 638175 w 719322"/>
              <a:gd name="connsiteY8" fmla="*/ 351473 h 819150"/>
              <a:gd name="connsiteX9" fmla="*/ 607695 w 719322"/>
              <a:gd name="connsiteY9" fmla="*/ 346710 h 819150"/>
              <a:gd name="connsiteX10" fmla="*/ 497205 w 719322"/>
              <a:gd name="connsiteY10" fmla="*/ 277177 h 819150"/>
              <a:gd name="connsiteX11" fmla="*/ 400050 w 719322"/>
              <a:gd name="connsiteY11" fmla="*/ 458153 h 819150"/>
              <a:gd name="connsiteX12" fmla="*/ 492443 w 719322"/>
              <a:gd name="connsiteY12" fmla="*/ 543878 h 819150"/>
              <a:gd name="connsiteX13" fmla="*/ 504825 w 719322"/>
              <a:gd name="connsiteY13" fmla="*/ 573405 h 819150"/>
              <a:gd name="connsiteX14" fmla="*/ 495300 w 719322"/>
              <a:gd name="connsiteY14" fmla="*/ 782955 h 819150"/>
              <a:gd name="connsiteX15" fmla="*/ 457200 w 719322"/>
              <a:gd name="connsiteY15" fmla="*/ 819150 h 819150"/>
              <a:gd name="connsiteX16" fmla="*/ 455295 w 719322"/>
              <a:gd name="connsiteY16" fmla="*/ 819150 h 819150"/>
              <a:gd name="connsiteX17" fmla="*/ 420053 w 719322"/>
              <a:gd name="connsiteY17" fmla="*/ 779145 h 819150"/>
              <a:gd name="connsiteX18" fmla="*/ 428625 w 719322"/>
              <a:gd name="connsiteY18" fmla="*/ 587692 h 819150"/>
              <a:gd name="connsiteX19" fmla="*/ 319088 w 719322"/>
              <a:gd name="connsiteY19" fmla="*/ 485775 h 819150"/>
              <a:gd name="connsiteX20" fmla="*/ 252413 w 719322"/>
              <a:gd name="connsiteY20" fmla="*/ 608648 h 819150"/>
              <a:gd name="connsiteX21" fmla="*/ 219075 w 719322"/>
              <a:gd name="connsiteY21" fmla="*/ 628650 h 819150"/>
              <a:gd name="connsiteX22" fmla="*/ 38100 w 719322"/>
              <a:gd name="connsiteY22" fmla="*/ 628650 h 819150"/>
              <a:gd name="connsiteX23" fmla="*/ 0 w 719322"/>
              <a:gd name="connsiteY23" fmla="*/ 590550 h 819150"/>
              <a:gd name="connsiteX24" fmla="*/ 38100 w 719322"/>
              <a:gd name="connsiteY24" fmla="*/ 552450 h 819150"/>
              <a:gd name="connsiteX25" fmla="*/ 196215 w 719322"/>
              <a:gd name="connsiteY25" fmla="*/ 552450 h 819150"/>
              <a:gd name="connsiteX26" fmla="*/ 364808 w 719322"/>
              <a:gd name="connsiteY26" fmla="*/ 238125 h 819150"/>
              <a:gd name="connsiteX27" fmla="*/ 308610 w 719322"/>
              <a:gd name="connsiteY27" fmla="*/ 238125 h 819150"/>
              <a:gd name="connsiteX28" fmla="*/ 257175 w 719322"/>
              <a:gd name="connsiteY28" fmla="*/ 332423 h 819150"/>
              <a:gd name="connsiteX29" fmla="*/ 223838 w 719322"/>
              <a:gd name="connsiteY29" fmla="*/ 352425 h 819150"/>
              <a:gd name="connsiteX30" fmla="*/ 205740 w 719322"/>
              <a:gd name="connsiteY30" fmla="*/ 347663 h 819150"/>
              <a:gd name="connsiteX31" fmla="*/ 190500 w 719322"/>
              <a:gd name="connsiteY31" fmla="*/ 296227 h 819150"/>
              <a:gd name="connsiteX32" fmla="*/ 252413 w 719322"/>
              <a:gd name="connsiteY32" fmla="*/ 181928 h 819150"/>
              <a:gd name="connsiteX33" fmla="*/ 285750 w 719322"/>
              <a:gd name="connsiteY33" fmla="*/ 161925 h 819150"/>
              <a:gd name="connsiteX34" fmla="*/ 514351 w 719322"/>
              <a:gd name="connsiteY34" fmla="*/ 0 h 819150"/>
              <a:gd name="connsiteX35" fmla="*/ 590551 w 719322"/>
              <a:gd name="connsiteY35" fmla="*/ 76200 h 819150"/>
              <a:gd name="connsiteX36" fmla="*/ 514351 w 719322"/>
              <a:gd name="connsiteY36" fmla="*/ 152400 h 819150"/>
              <a:gd name="connsiteX37" fmla="*/ 438151 w 719322"/>
              <a:gd name="connsiteY37" fmla="*/ 76200 h 819150"/>
              <a:gd name="connsiteX38" fmla="*/ 514351 w 719322"/>
              <a:gd name="connsiteY38" fmla="*/ 0 h 8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719322" h="819150">
                <a:moveTo>
                  <a:pt x="285750" y="161925"/>
                </a:moveTo>
                <a:lnTo>
                  <a:pt x="447675" y="161925"/>
                </a:lnTo>
                <a:cubicBezTo>
                  <a:pt x="455295" y="161925"/>
                  <a:pt x="461963" y="163830"/>
                  <a:pt x="467678" y="167640"/>
                </a:cubicBezTo>
                <a:lnTo>
                  <a:pt x="614363" y="260032"/>
                </a:lnTo>
                <a:lnTo>
                  <a:pt x="647700" y="197168"/>
                </a:lnTo>
                <a:cubicBezTo>
                  <a:pt x="657225" y="178118"/>
                  <a:pt x="680085" y="171450"/>
                  <a:pt x="699135" y="180975"/>
                </a:cubicBezTo>
                <a:cubicBezTo>
                  <a:pt x="718185" y="191453"/>
                  <a:pt x="724853" y="214313"/>
                  <a:pt x="714375" y="232410"/>
                </a:cubicBezTo>
                <a:lnTo>
                  <a:pt x="661988" y="332423"/>
                </a:lnTo>
                <a:cubicBezTo>
                  <a:pt x="657225" y="341948"/>
                  <a:pt x="648653" y="348615"/>
                  <a:pt x="638175" y="351473"/>
                </a:cubicBezTo>
                <a:cubicBezTo>
                  <a:pt x="627698" y="354330"/>
                  <a:pt x="616268" y="352425"/>
                  <a:pt x="607695" y="346710"/>
                </a:cubicBezTo>
                <a:lnTo>
                  <a:pt x="497205" y="277177"/>
                </a:lnTo>
                <a:lnTo>
                  <a:pt x="400050" y="458153"/>
                </a:lnTo>
                <a:lnTo>
                  <a:pt x="492443" y="543878"/>
                </a:lnTo>
                <a:cubicBezTo>
                  <a:pt x="501015" y="551498"/>
                  <a:pt x="505778" y="561975"/>
                  <a:pt x="504825" y="573405"/>
                </a:cubicBezTo>
                <a:lnTo>
                  <a:pt x="495300" y="782955"/>
                </a:lnTo>
                <a:cubicBezTo>
                  <a:pt x="494348" y="802958"/>
                  <a:pt x="477203" y="819150"/>
                  <a:pt x="457200" y="819150"/>
                </a:cubicBezTo>
                <a:cubicBezTo>
                  <a:pt x="456248" y="819150"/>
                  <a:pt x="456248" y="819150"/>
                  <a:pt x="455295" y="819150"/>
                </a:cubicBezTo>
                <a:cubicBezTo>
                  <a:pt x="434340" y="818198"/>
                  <a:pt x="418148" y="800100"/>
                  <a:pt x="420053" y="779145"/>
                </a:cubicBezTo>
                <a:lnTo>
                  <a:pt x="428625" y="587692"/>
                </a:lnTo>
                <a:lnTo>
                  <a:pt x="319088" y="485775"/>
                </a:lnTo>
                <a:lnTo>
                  <a:pt x="252413" y="608648"/>
                </a:lnTo>
                <a:cubicBezTo>
                  <a:pt x="245745" y="621030"/>
                  <a:pt x="233363" y="628650"/>
                  <a:pt x="219075" y="628650"/>
                </a:cubicBezTo>
                <a:lnTo>
                  <a:pt x="38100" y="628650"/>
                </a:lnTo>
                <a:cubicBezTo>
                  <a:pt x="17145" y="628650"/>
                  <a:pt x="0" y="611505"/>
                  <a:pt x="0" y="590550"/>
                </a:cubicBezTo>
                <a:cubicBezTo>
                  <a:pt x="0" y="569595"/>
                  <a:pt x="17145" y="552450"/>
                  <a:pt x="38100" y="552450"/>
                </a:cubicBezTo>
                <a:lnTo>
                  <a:pt x="196215" y="552450"/>
                </a:lnTo>
                <a:lnTo>
                  <a:pt x="364808" y="238125"/>
                </a:lnTo>
                <a:lnTo>
                  <a:pt x="308610" y="238125"/>
                </a:lnTo>
                <a:lnTo>
                  <a:pt x="257175" y="332423"/>
                </a:lnTo>
                <a:cubicBezTo>
                  <a:pt x="250508" y="344805"/>
                  <a:pt x="237172" y="352425"/>
                  <a:pt x="223838" y="352425"/>
                </a:cubicBezTo>
                <a:cubicBezTo>
                  <a:pt x="218122" y="352425"/>
                  <a:pt x="211455" y="350520"/>
                  <a:pt x="205740" y="347663"/>
                </a:cubicBezTo>
                <a:cubicBezTo>
                  <a:pt x="187643" y="338138"/>
                  <a:pt x="180023" y="314325"/>
                  <a:pt x="190500" y="296227"/>
                </a:cubicBezTo>
                <a:lnTo>
                  <a:pt x="252413" y="181928"/>
                </a:lnTo>
                <a:cubicBezTo>
                  <a:pt x="259080" y="169545"/>
                  <a:pt x="271463" y="161925"/>
                  <a:pt x="285750" y="161925"/>
                </a:cubicBezTo>
                <a:close/>
                <a:moveTo>
                  <a:pt x="514351" y="0"/>
                </a:moveTo>
                <a:cubicBezTo>
                  <a:pt x="556435" y="0"/>
                  <a:pt x="590551" y="34116"/>
                  <a:pt x="590551" y="76200"/>
                </a:cubicBezTo>
                <a:cubicBezTo>
                  <a:pt x="590551" y="118284"/>
                  <a:pt x="556435" y="152400"/>
                  <a:pt x="514351" y="152400"/>
                </a:cubicBezTo>
                <a:cubicBezTo>
                  <a:pt x="472267" y="152400"/>
                  <a:pt x="438151" y="118284"/>
                  <a:pt x="438151" y="76200"/>
                </a:cubicBezTo>
                <a:cubicBezTo>
                  <a:pt x="438151" y="34116"/>
                  <a:pt x="472267" y="0"/>
                  <a:pt x="514351" y="0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84DD4197-DEAD-499A-9229-593868E82046}"/>
              </a:ext>
            </a:extLst>
          </p:cNvPr>
          <p:cNvSpPr/>
          <p:nvPr/>
        </p:nvSpPr>
        <p:spPr>
          <a:xfrm flipH="1">
            <a:off x="6096000" y="4210251"/>
            <a:ext cx="411480" cy="628978"/>
          </a:xfrm>
          <a:custGeom>
            <a:avLst/>
            <a:gdLst>
              <a:gd name="connsiteX0" fmla="*/ 1145857 w 2131333"/>
              <a:gd name="connsiteY0" fmla="*/ 684609 h 3270910"/>
              <a:gd name="connsiteX1" fmla="*/ 1412094 w 2131333"/>
              <a:gd name="connsiteY1" fmla="*/ 844351 h 3270910"/>
              <a:gd name="connsiteX2" fmla="*/ 1636495 w 2131333"/>
              <a:gd name="connsiteY2" fmla="*/ 1361612 h 3270910"/>
              <a:gd name="connsiteX3" fmla="*/ 2028243 w 2131333"/>
              <a:gd name="connsiteY3" fmla="*/ 1490926 h 3270910"/>
              <a:gd name="connsiteX4" fmla="*/ 2123329 w 2131333"/>
              <a:gd name="connsiteY4" fmla="*/ 1684899 h 3270910"/>
              <a:gd name="connsiteX5" fmla="*/ 1978799 w 2131333"/>
              <a:gd name="connsiteY5" fmla="*/ 1787591 h 3270910"/>
              <a:gd name="connsiteX6" fmla="*/ 1929355 w 2131333"/>
              <a:gd name="connsiteY6" fmla="*/ 1779983 h 3270910"/>
              <a:gd name="connsiteX7" fmla="*/ 1472949 w 2131333"/>
              <a:gd name="connsiteY7" fmla="*/ 1627848 h 3270910"/>
              <a:gd name="connsiteX8" fmla="*/ 1381667 w 2131333"/>
              <a:gd name="connsiteY8" fmla="*/ 1544174 h 3270910"/>
              <a:gd name="connsiteX9" fmla="*/ 1309403 w 2131333"/>
              <a:gd name="connsiteY9" fmla="*/ 1376824 h 3270910"/>
              <a:gd name="connsiteX10" fmla="*/ 1214205 w 2131333"/>
              <a:gd name="connsiteY10" fmla="*/ 1852817 h 3270910"/>
              <a:gd name="connsiteX11" fmla="*/ 1218824 w 2131333"/>
              <a:gd name="connsiteY11" fmla="*/ 1850151 h 3270910"/>
              <a:gd name="connsiteX12" fmla="*/ 1538506 w 2131333"/>
              <a:gd name="connsiteY12" fmla="*/ 1880763 h 3270910"/>
              <a:gd name="connsiteX13" fmla="*/ 1674698 w 2131333"/>
              <a:gd name="connsiteY13" fmla="*/ 2025589 h 3270910"/>
              <a:gd name="connsiteX14" fmla="*/ 1701479 w 2131333"/>
              <a:gd name="connsiteY14" fmla="*/ 2754980 h 3270910"/>
              <a:gd name="connsiteX15" fmla="*/ 1626307 w 2131333"/>
              <a:gd name="connsiteY15" fmla="*/ 2890392 h 3270910"/>
              <a:gd name="connsiteX16" fmla="*/ 1554385 w 2131333"/>
              <a:gd name="connsiteY16" fmla="*/ 2910010 h 3270910"/>
              <a:gd name="connsiteX17" fmla="*/ 1396069 w 2131333"/>
              <a:gd name="connsiteY17" fmla="*/ 2764813 h 3270910"/>
              <a:gd name="connsiteX18" fmla="*/ 1372240 w 2131333"/>
              <a:gd name="connsiteY18" fmla="*/ 2169543 h 3270910"/>
              <a:gd name="connsiteX19" fmla="*/ 908892 w 2131333"/>
              <a:gd name="connsiteY19" fmla="*/ 2122170 h 3270910"/>
              <a:gd name="connsiteX20" fmla="*/ 830176 w 2131333"/>
              <a:gd name="connsiteY20" fmla="*/ 2502627 h 3270910"/>
              <a:gd name="connsiteX21" fmla="*/ 799749 w 2131333"/>
              <a:gd name="connsiteY21" fmla="*/ 2567285 h 3270910"/>
              <a:gd name="connsiteX22" fmla="*/ 267275 w 2131333"/>
              <a:gd name="connsiteY22" fmla="*/ 3213859 h 3270910"/>
              <a:gd name="connsiteX23" fmla="*/ 149369 w 2131333"/>
              <a:gd name="connsiteY23" fmla="*/ 3270910 h 3270910"/>
              <a:gd name="connsiteX24" fmla="*/ 54286 w 2131333"/>
              <a:gd name="connsiteY24" fmla="*/ 3236680 h 3270910"/>
              <a:gd name="connsiteX25" fmla="*/ 35269 w 2131333"/>
              <a:gd name="connsiteY25" fmla="*/ 3023691 h 3270910"/>
              <a:gd name="connsiteX26" fmla="*/ 544921 w 2131333"/>
              <a:gd name="connsiteY26" fmla="*/ 2403739 h 3270910"/>
              <a:gd name="connsiteX27" fmla="*/ 807356 w 2131333"/>
              <a:gd name="connsiteY27" fmla="*/ 1121998 h 3270910"/>
              <a:gd name="connsiteX28" fmla="*/ 647614 w 2131333"/>
              <a:gd name="connsiteY28" fmla="*/ 1182851 h 3270910"/>
              <a:gd name="connsiteX29" fmla="*/ 491675 w 2131333"/>
              <a:gd name="connsiteY29" fmla="*/ 1578405 h 3270910"/>
              <a:gd name="connsiteX30" fmla="*/ 350950 w 2131333"/>
              <a:gd name="connsiteY30" fmla="*/ 1673488 h 3270910"/>
              <a:gd name="connsiteX31" fmla="*/ 293899 w 2131333"/>
              <a:gd name="connsiteY31" fmla="*/ 1662078 h 3270910"/>
              <a:gd name="connsiteX32" fmla="*/ 210224 w 2131333"/>
              <a:gd name="connsiteY32" fmla="*/ 1464302 h 3270910"/>
              <a:gd name="connsiteX33" fmla="*/ 400395 w 2131333"/>
              <a:gd name="connsiteY33" fmla="*/ 1007896 h 3270910"/>
              <a:gd name="connsiteX34" fmla="*/ 484068 w 2131333"/>
              <a:gd name="connsiteY34" fmla="*/ 924221 h 3270910"/>
              <a:gd name="connsiteX35" fmla="*/ 1016543 w 2131333"/>
              <a:gd name="connsiteY35" fmla="*/ 715036 h 3270910"/>
              <a:gd name="connsiteX36" fmla="*/ 1145857 w 2131333"/>
              <a:gd name="connsiteY36" fmla="*/ 684609 h 3270910"/>
              <a:gd name="connsiteX37" fmla="*/ 1256157 w 2131333"/>
              <a:gd name="connsiteY37" fmla="*/ 0 h 3270910"/>
              <a:gd name="connsiteX38" fmla="*/ 1560428 w 2131333"/>
              <a:gd name="connsiteY38" fmla="*/ 304271 h 3270910"/>
              <a:gd name="connsiteX39" fmla="*/ 1256157 w 2131333"/>
              <a:gd name="connsiteY39" fmla="*/ 608542 h 3270910"/>
              <a:gd name="connsiteX40" fmla="*/ 951886 w 2131333"/>
              <a:gd name="connsiteY40" fmla="*/ 304271 h 3270910"/>
              <a:gd name="connsiteX41" fmla="*/ 1256157 w 2131333"/>
              <a:gd name="connsiteY41" fmla="*/ 0 h 3270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131333" h="3270910">
                <a:moveTo>
                  <a:pt x="1145857" y="684609"/>
                </a:moveTo>
                <a:cubicBezTo>
                  <a:pt x="1259960" y="684609"/>
                  <a:pt x="1358847" y="749266"/>
                  <a:pt x="1412094" y="844351"/>
                </a:cubicBezTo>
                <a:cubicBezTo>
                  <a:pt x="1419701" y="859565"/>
                  <a:pt x="1636495" y="1361612"/>
                  <a:pt x="1636495" y="1361612"/>
                </a:cubicBezTo>
                <a:lnTo>
                  <a:pt x="2028243" y="1490926"/>
                </a:lnTo>
                <a:cubicBezTo>
                  <a:pt x="2108114" y="1517549"/>
                  <a:pt x="2149952" y="1605028"/>
                  <a:pt x="2123329" y="1684899"/>
                </a:cubicBezTo>
                <a:cubicBezTo>
                  <a:pt x="2100507" y="1745754"/>
                  <a:pt x="2043457" y="1787591"/>
                  <a:pt x="1978799" y="1787591"/>
                </a:cubicBezTo>
                <a:cubicBezTo>
                  <a:pt x="1959783" y="1787591"/>
                  <a:pt x="1944569" y="1783788"/>
                  <a:pt x="1929355" y="1779983"/>
                </a:cubicBezTo>
                <a:lnTo>
                  <a:pt x="1472949" y="1627848"/>
                </a:lnTo>
                <a:cubicBezTo>
                  <a:pt x="1431112" y="1612635"/>
                  <a:pt x="1400685" y="1582208"/>
                  <a:pt x="1381667" y="1544174"/>
                </a:cubicBezTo>
                <a:lnTo>
                  <a:pt x="1309403" y="1376824"/>
                </a:lnTo>
                <a:lnTo>
                  <a:pt x="1214205" y="1852817"/>
                </a:lnTo>
                <a:lnTo>
                  <a:pt x="1218824" y="1850151"/>
                </a:lnTo>
                <a:lnTo>
                  <a:pt x="1538506" y="1880763"/>
                </a:lnTo>
                <a:cubicBezTo>
                  <a:pt x="1611953" y="1886555"/>
                  <a:pt x="1670124" y="1949363"/>
                  <a:pt x="1674698" y="2025589"/>
                </a:cubicBezTo>
                <a:lnTo>
                  <a:pt x="1701479" y="2754980"/>
                </a:lnTo>
                <a:cubicBezTo>
                  <a:pt x="1703140" y="2810981"/>
                  <a:pt x="1672313" y="2863831"/>
                  <a:pt x="1626307" y="2890392"/>
                </a:cubicBezTo>
                <a:cubicBezTo>
                  <a:pt x="1603304" y="2903673"/>
                  <a:pt x="1579793" y="2908484"/>
                  <a:pt x="1554385" y="2910010"/>
                </a:cubicBezTo>
                <a:cubicBezTo>
                  <a:pt x="1469690" y="2915093"/>
                  <a:pt x="1401154" y="2849507"/>
                  <a:pt x="1396069" y="2764813"/>
                </a:cubicBezTo>
                <a:lnTo>
                  <a:pt x="1372240" y="2169543"/>
                </a:lnTo>
                <a:lnTo>
                  <a:pt x="908892" y="2122170"/>
                </a:lnTo>
                <a:lnTo>
                  <a:pt x="830176" y="2502627"/>
                </a:lnTo>
                <a:cubicBezTo>
                  <a:pt x="826373" y="2525447"/>
                  <a:pt x="814963" y="2548268"/>
                  <a:pt x="799749" y="2567285"/>
                </a:cubicBezTo>
                <a:lnTo>
                  <a:pt x="267275" y="3213859"/>
                </a:lnTo>
                <a:cubicBezTo>
                  <a:pt x="236848" y="3251893"/>
                  <a:pt x="195011" y="3270911"/>
                  <a:pt x="149369" y="3270910"/>
                </a:cubicBezTo>
                <a:cubicBezTo>
                  <a:pt x="115140" y="3270910"/>
                  <a:pt x="80908" y="3259500"/>
                  <a:pt x="54286" y="3236680"/>
                </a:cubicBezTo>
                <a:cubicBezTo>
                  <a:pt x="-10372" y="3183432"/>
                  <a:pt x="-17979" y="3088348"/>
                  <a:pt x="35269" y="3023691"/>
                </a:cubicBezTo>
                <a:lnTo>
                  <a:pt x="544921" y="2403739"/>
                </a:lnTo>
                <a:lnTo>
                  <a:pt x="807356" y="1121998"/>
                </a:lnTo>
                <a:lnTo>
                  <a:pt x="647614" y="1182851"/>
                </a:lnTo>
                <a:lnTo>
                  <a:pt x="491675" y="1578405"/>
                </a:lnTo>
                <a:cubicBezTo>
                  <a:pt x="468855" y="1639259"/>
                  <a:pt x="411804" y="1673488"/>
                  <a:pt x="350950" y="1673488"/>
                </a:cubicBezTo>
                <a:cubicBezTo>
                  <a:pt x="331933" y="1673488"/>
                  <a:pt x="312916" y="1669686"/>
                  <a:pt x="293899" y="1662078"/>
                </a:cubicBezTo>
                <a:cubicBezTo>
                  <a:pt x="214027" y="1631651"/>
                  <a:pt x="179797" y="1540370"/>
                  <a:pt x="210224" y="1464302"/>
                </a:cubicBezTo>
                <a:lnTo>
                  <a:pt x="400395" y="1007896"/>
                </a:lnTo>
                <a:cubicBezTo>
                  <a:pt x="415607" y="969863"/>
                  <a:pt x="446034" y="939436"/>
                  <a:pt x="484068" y="924221"/>
                </a:cubicBezTo>
                <a:lnTo>
                  <a:pt x="1016543" y="715036"/>
                </a:lnTo>
                <a:cubicBezTo>
                  <a:pt x="1054576" y="696018"/>
                  <a:pt x="1100218" y="684609"/>
                  <a:pt x="1145857" y="684609"/>
                </a:cubicBezTo>
                <a:close/>
                <a:moveTo>
                  <a:pt x="1256157" y="0"/>
                </a:moveTo>
                <a:cubicBezTo>
                  <a:pt x="1424201" y="0"/>
                  <a:pt x="1560428" y="136227"/>
                  <a:pt x="1560428" y="304271"/>
                </a:cubicBezTo>
                <a:cubicBezTo>
                  <a:pt x="1560428" y="472315"/>
                  <a:pt x="1424201" y="608542"/>
                  <a:pt x="1256157" y="608542"/>
                </a:cubicBezTo>
                <a:cubicBezTo>
                  <a:pt x="1088113" y="608542"/>
                  <a:pt x="951886" y="472315"/>
                  <a:pt x="951886" y="304271"/>
                </a:cubicBezTo>
                <a:cubicBezTo>
                  <a:pt x="951886" y="136227"/>
                  <a:pt x="1088113" y="0"/>
                  <a:pt x="1256157" y="0"/>
                </a:cubicBezTo>
                <a:close/>
              </a:path>
            </a:pathLst>
          </a:custGeom>
          <a:solidFill>
            <a:srgbClr val="000000"/>
          </a:solidFill>
          <a:ln w="3800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" name="Graphic 73" descr="Rocket">
            <a:extLst>
              <a:ext uri="{FF2B5EF4-FFF2-40B4-BE49-F238E27FC236}">
                <a16:creationId xmlns:a16="http://schemas.microsoft.com/office/drawing/2014/main" id="{DC83529D-F333-42B0-96CE-B002EB7F7924}"/>
              </a:ext>
            </a:extLst>
          </p:cNvPr>
          <p:cNvGrpSpPr/>
          <p:nvPr/>
        </p:nvGrpSpPr>
        <p:grpSpPr>
          <a:xfrm>
            <a:off x="235096" y="1994901"/>
            <a:ext cx="914400" cy="914400"/>
            <a:chOff x="235096" y="1988551"/>
            <a:chExt cx="914400" cy="914400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E18B62A5-1D96-4BD9-9C68-673CC144E9ED}"/>
                </a:ext>
              </a:extLst>
            </p:cNvPr>
            <p:cNvSpPr/>
            <p:nvPr/>
          </p:nvSpPr>
          <p:spPr>
            <a:xfrm>
              <a:off x="900893" y="2063518"/>
              <a:ext cx="174747" cy="167919"/>
            </a:xfrm>
            <a:custGeom>
              <a:avLst/>
              <a:gdLst>
                <a:gd name="connsiteX0" fmla="*/ 170498 w 174747"/>
                <a:gd name="connsiteY0" fmla="*/ 5042 h 167919"/>
                <a:gd name="connsiteX1" fmla="*/ 0 w 174747"/>
                <a:gd name="connsiteY1" fmla="*/ 25997 h 167919"/>
                <a:gd name="connsiteX2" fmla="*/ 78105 w 174747"/>
                <a:gd name="connsiteY2" fmla="*/ 87910 h 167919"/>
                <a:gd name="connsiteX3" fmla="*/ 140970 w 174747"/>
                <a:gd name="connsiteY3" fmla="*/ 167920 h 167919"/>
                <a:gd name="connsiteX4" fmla="*/ 170498 w 174747"/>
                <a:gd name="connsiteY4" fmla="*/ 5042 h 167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747" h="167919">
                  <a:moveTo>
                    <a:pt x="170498" y="5042"/>
                  </a:moveTo>
                  <a:cubicBezTo>
                    <a:pt x="157163" y="-8293"/>
                    <a:pt x="71438" y="6947"/>
                    <a:pt x="0" y="25997"/>
                  </a:cubicBezTo>
                  <a:cubicBezTo>
                    <a:pt x="25717" y="41237"/>
                    <a:pt x="52388" y="62192"/>
                    <a:pt x="78105" y="87910"/>
                  </a:cubicBezTo>
                  <a:cubicBezTo>
                    <a:pt x="104775" y="114580"/>
                    <a:pt x="125730" y="141250"/>
                    <a:pt x="140970" y="167920"/>
                  </a:cubicBezTo>
                  <a:cubicBezTo>
                    <a:pt x="160020" y="94577"/>
                    <a:pt x="184785" y="18377"/>
                    <a:pt x="170498" y="5042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D39AC6A-17F7-4C64-AD7D-D938B0CAE8B4}"/>
                </a:ext>
              </a:extLst>
            </p:cNvPr>
            <p:cNvSpPr/>
            <p:nvPr/>
          </p:nvSpPr>
          <p:spPr>
            <a:xfrm>
              <a:off x="308502" y="2325378"/>
              <a:ext cx="232345" cy="222232"/>
            </a:xfrm>
            <a:custGeom>
              <a:avLst/>
              <a:gdLst>
                <a:gd name="connsiteX0" fmla="*/ 232346 w 232345"/>
                <a:gd name="connsiteY0" fmla="*/ 14645 h 222232"/>
                <a:gd name="connsiteX1" fmla="*/ 199961 w 232345"/>
                <a:gd name="connsiteY1" fmla="*/ 2262 h 222232"/>
                <a:gd name="connsiteX2" fmla="*/ 161861 w 232345"/>
                <a:gd name="connsiteY2" fmla="*/ 9882 h 222232"/>
                <a:gd name="connsiteX3" fmla="*/ 10413 w 232345"/>
                <a:gd name="connsiteY3" fmla="*/ 161330 h 222232"/>
                <a:gd name="connsiteX4" fmla="*/ 42798 w 232345"/>
                <a:gd name="connsiteY4" fmla="*/ 221337 h 222232"/>
                <a:gd name="connsiteX5" fmla="*/ 169481 w 232345"/>
                <a:gd name="connsiteY5" fmla="*/ 192762 h 222232"/>
                <a:gd name="connsiteX6" fmla="*/ 232346 w 232345"/>
                <a:gd name="connsiteY6" fmla="*/ 14645 h 222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345" h="222232">
                  <a:moveTo>
                    <a:pt x="232346" y="14645"/>
                  </a:moveTo>
                  <a:lnTo>
                    <a:pt x="199961" y="2262"/>
                  </a:lnTo>
                  <a:cubicBezTo>
                    <a:pt x="186626" y="-2500"/>
                    <a:pt x="172338" y="357"/>
                    <a:pt x="161861" y="9882"/>
                  </a:cubicBezTo>
                  <a:lnTo>
                    <a:pt x="10413" y="161330"/>
                  </a:lnTo>
                  <a:cubicBezTo>
                    <a:pt x="-14352" y="186095"/>
                    <a:pt x="8508" y="228957"/>
                    <a:pt x="42798" y="221337"/>
                  </a:cubicBezTo>
                  <a:lnTo>
                    <a:pt x="169481" y="192762"/>
                  </a:lnTo>
                  <a:cubicBezTo>
                    <a:pt x="179958" y="145137"/>
                    <a:pt x="197103" y="81320"/>
                    <a:pt x="232346" y="1464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1923D791-2832-4CF1-A3D4-C931A3D3E31D}"/>
                </a:ext>
              </a:extLst>
            </p:cNvPr>
            <p:cNvSpPr/>
            <p:nvPr/>
          </p:nvSpPr>
          <p:spPr>
            <a:xfrm>
              <a:off x="588514" y="2588626"/>
              <a:ext cx="222671" cy="239431"/>
            </a:xfrm>
            <a:custGeom>
              <a:avLst/>
              <a:gdLst>
                <a:gd name="connsiteX0" fmla="*/ 204747 w 222671"/>
                <a:gd name="connsiteY0" fmla="*/ 0 h 239431"/>
                <a:gd name="connsiteX1" fmla="*/ 30439 w 222671"/>
                <a:gd name="connsiteY1" fmla="*/ 60960 h 239431"/>
                <a:gd name="connsiteX2" fmla="*/ 912 w 222671"/>
                <a:gd name="connsiteY2" fmla="*/ 196215 h 239431"/>
                <a:gd name="connsiteX3" fmla="*/ 60919 w 222671"/>
                <a:gd name="connsiteY3" fmla="*/ 228600 h 239431"/>
                <a:gd name="connsiteX4" fmla="*/ 212367 w 222671"/>
                <a:gd name="connsiteY4" fmla="*/ 77152 h 239431"/>
                <a:gd name="connsiteX5" fmla="*/ 219987 w 222671"/>
                <a:gd name="connsiteY5" fmla="*/ 39052 h 239431"/>
                <a:gd name="connsiteX6" fmla="*/ 204747 w 222671"/>
                <a:gd name="connsiteY6" fmla="*/ 0 h 239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671" h="239431">
                  <a:moveTo>
                    <a:pt x="204747" y="0"/>
                  </a:moveTo>
                  <a:cubicBezTo>
                    <a:pt x="140929" y="33338"/>
                    <a:pt x="79969" y="51435"/>
                    <a:pt x="30439" y="60960"/>
                  </a:cubicBezTo>
                  <a:lnTo>
                    <a:pt x="912" y="196215"/>
                  </a:lnTo>
                  <a:cubicBezTo>
                    <a:pt x="-6708" y="230505"/>
                    <a:pt x="35202" y="254317"/>
                    <a:pt x="60919" y="228600"/>
                  </a:cubicBezTo>
                  <a:lnTo>
                    <a:pt x="212367" y="77152"/>
                  </a:lnTo>
                  <a:cubicBezTo>
                    <a:pt x="221892" y="67627"/>
                    <a:pt x="225702" y="52388"/>
                    <a:pt x="219987" y="39052"/>
                  </a:cubicBezTo>
                  <a:lnTo>
                    <a:pt x="204747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4DC3B61C-E8DF-4167-858C-2ABB8D77F1CA}"/>
                </a:ext>
              </a:extLst>
            </p:cNvPr>
            <p:cNvSpPr/>
            <p:nvPr/>
          </p:nvSpPr>
          <p:spPr>
            <a:xfrm>
              <a:off x="511321" y="2106660"/>
              <a:ext cx="512445" cy="511492"/>
            </a:xfrm>
            <a:custGeom>
              <a:avLst/>
              <a:gdLst>
                <a:gd name="connsiteX0" fmla="*/ 338138 w 512445"/>
                <a:gd name="connsiteY0" fmla="*/ 0 h 511492"/>
                <a:gd name="connsiteX1" fmla="*/ 156210 w 512445"/>
                <a:gd name="connsiteY1" fmla="*/ 123825 h 511492"/>
                <a:gd name="connsiteX2" fmla="*/ 0 w 512445"/>
                <a:gd name="connsiteY2" fmla="*/ 452438 h 511492"/>
                <a:gd name="connsiteX3" fmla="*/ 59055 w 512445"/>
                <a:gd name="connsiteY3" fmla="*/ 511493 h 511492"/>
                <a:gd name="connsiteX4" fmla="*/ 388620 w 512445"/>
                <a:gd name="connsiteY4" fmla="*/ 356235 h 511492"/>
                <a:gd name="connsiteX5" fmla="*/ 512445 w 512445"/>
                <a:gd name="connsiteY5" fmla="*/ 175260 h 511492"/>
                <a:gd name="connsiteX6" fmla="*/ 440055 w 512445"/>
                <a:gd name="connsiteY6" fmla="*/ 70485 h 511492"/>
                <a:gd name="connsiteX7" fmla="*/ 338138 w 512445"/>
                <a:gd name="connsiteY7" fmla="*/ 0 h 511492"/>
                <a:gd name="connsiteX8" fmla="*/ 386715 w 512445"/>
                <a:gd name="connsiteY8" fmla="*/ 205740 h 511492"/>
                <a:gd name="connsiteX9" fmla="*/ 305753 w 512445"/>
                <a:gd name="connsiteY9" fmla="*/ 205740 h 511492"/>
                <a:gd name="connsiteX10" fmla="*/ 305753 w 512445"/>
                <a:gd name="connsiteY10" fmla="*/ 124778 h 511492"/>
                <a:gd name="connsiteX11" fmla="*/ 386715 w 512445"/>
                <a:gd name="connsiteY11" fmla="*/ 124778 h 511492"/>
                <a:gd name="connsiteX12" fmla="*/ 386715 w 512445"/>
                <a:gd name="connsiteY12" fmla="*/ 205740 h 511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12445" h="511492">
                  <a:moveTo>
                    <a:pt x="338138" y="0"/>
                  </a:moveTo>
                  <a:cubicBezTo>
                    <a:pt x="281940" y="22860"/>
                    <a:pt x="218123" y="61913"/>
                    <a:pt x="156210" y="123825"/>
                  </a:cubicBezTo>
                  <a:cubicBezTo>
                    <a:pt x="42863" y="237173"/>
                    <a:pt x="9525" y="374333"/>
                    <a:pt x="0" y="452438"/>
                  </a:cubicBezTo>
                  <a:lnTo>
                    <a:pt x="59055" y="511493"/>
                  </a:lnTo>
                  <a:cubicBezTo>
                    <a:pt x="137160" y="501968"/>
                    <a:pt x="275273" y="469583"/>
                    <a:pt x="388620" y="356235"/>
                  </a:cubicBezTo>
                  <a:cubicBezTo>
                    <a:pt x="450533" y="294323"/>
                    <a:pt x="489585" y="231458"/>
                    <a:pt x="512445" y="175260"/>
                  </a:cubicBezTo>
                  <a:cubicBezTo>
                    <a:pt x="500063" y="143828"/>
                    <a:pt x="475298" y="106680"/>
                    <a:pt x="440055" y="70485"/>
                  </a:cubicBezTo>
                  <a:cubicBezTo>
                    <a:pt x="405765" y="37147"/>
                    <a:pt x="369570" y="12383"/>
                    <a:pt x="338138" y="0"/>
                  </a:cubicBezTo>
                  <a:close/>
                  <a:moveTo>
                    <a:pt x="386715" y="205740"/>
                  </a:moveTo>
                  <a:cubicBezTo>
                    <a:pt x="364808" y="227648"/>
                    <a:pt x="328613" y="227648"/>
                    <a:pt x="305753" y="205740"/>
                  </a:cubicBezTo>
                  <a:cubicBezTo>
                    <a:pt x="283845" y="183833"/>
                    <a:pt x="283845" y="147638"/>
                    <a:pt x="305753" y="124778"/>
                  </a:cubicBezTo>
                  <a:cubicBezTo>
                    <a:pt x="327660" y="102870"/>
                    <a:pt x="363855" y="102870"/>
                    <a:pt x="386715" y="124778"/>
                  </a:cubicBezTo>
                  <a:cubicBezTo>
                    <a:pt x="408623" y="147638"/>
                    <a:pt x="408623" y="183833"/>
                    <a:pt x="386715" y="20574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CDCA818-FCF0-4EF2-95CB-F65302910310}"/>
                </a:ext>
              </a:extLst>
            </p:cNvPr>
            <p:cNvSpPr/>
            <p:nvPr/>
          </p:nvSpPr>
          <p:spPr>
            <a:xfrm>
              <a:off x="399133" y="2594678"/>
              <a:ext cx="135662" cy="135943"/>
            </a:xfrm>
            <a:custGeom>
              <a:avLst/>
              <a:gdLst>
                <a:gd name="connsiteX0" fmla="*/ 111235 w 135662"/>
                <a:gd name="connsiteY0" fmla="*/ 24428 h 135943"/>
                <a:gd name="connsiteX1" fmla="*/ 66467 w 135662"/>
                <a:gd name="connsiteY1" fmla="*/ 14903 h 135943"/>
                <a:gd name="connsiteX2" fmla="*/ 2650 w 135662"/>
                <a:gd name="connsiteY2" fmla="*/ 133013 h 135943"/>
                <a:gd name="connsiteX3" fmla="*/ 120760 w 135662"/>
                <a:gd name="connsiteY3" fmla="*/ 69195 h 135943"/>
                <a:gd name="connsiteX4" fmla="*/ 111235 w 135662"/>
                <a:gd name="connsiteY4" fmla="*/ 24428 h 135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662" h="135943">
                  <a:moveTo>
                    <a:pt x="111235" y="24428"/>
                  </a:moveTo>
                  <a:cubicBezTo>
                    <a:pt x="95995" y="9188"/>
                    <a:pt x="97900" y="-16530"/>
                    <a:pt x="66467" y="14903"/>
                  </a:cubicBezTo>
                  <a:cubicBezTo>
                    <a:pt x="35035" y="46335"/>
                    <a:pt x="-11638" y="117773"/>
                    <a:pt x="2650" y="133013"/>
                  </a:cubicBezTo>
                  <a:cubicBezTo>
                    <a:pt x="17890" y="148253"/>
                    <a:pt x="89327" y="100628"/>
                    <a:pt x="120760" y="69195"/>
                  </a:cubicBezTo>
                  <a:cubicBezTo>
                    <a:pt x="152192" y="36810"/>
                    <a:pt x="126475" y="38715"/>
                    <a:pt x="111235" y="24428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" name="Graphic 72" descr="Lightbulb">
            <a:extLst>
              <a:ext uri="{FF2B5EF4-FFF2-40B4-BE49-F238E27FC236}">
                <a16:creationId xmlns:a16="http://schemas.microsoft.com/office/drawing/2014/main" id="{8E0B0482-D3BF-4810-A73D-2D7B94EBBDCA}"/>
              </a:ext>
            </a:extLst>
          </p:cNvPr>
          <p:cNvGrpSpPr/>
          <p:nvPr/>
        </p:nvGrpSpPr>
        <p:grpSpPr>
          <a:xfrm>
            <a:off x="235096" y="4195762"/>
            <a:ext cx="914400" cy="914400"/>
            <a:chOff x="235096" y="4189412"/>
            <a:chExt cx="914400" cy="9144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A8AAD58-A554-418F-9028-CDF76467E04A}"/>
                </a:ext>
              </a:extLst>
            </p:cNvPr>
            <p:cNvSpPr/>
            <p:nvPr/>
          </p:nvSpPr>
          <p:spPr>
            <a:xfrm>
              <a:off x="568471" y="4799012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8E443BF3-99B1-42CB-B72C-FB1BED6A2C71}"/>
                </a:ext>
              </a:extLst>
            </p:cNvPr>
            <p:cNvSpPr/>
            <p:nvPr/>
          </p:nvSpPr>
          <p:spPr>
            <a:xfrm>
              <a:off x="568471" y="4894262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130321-108B-4D77-896B-C5336854064A}"/>
                </a:ext>
              </a:extLst>
            </p:cNvPr>
            <p:cNvSpPr/>
            <p:nvPr/>
          </p:nvSpPr>
          <p:spPr>
            <a:xfrm>
              <a:off x="630383" y="4989512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FA6227B-F319-49C5-9790-32CB10EF0622}"/>
                </a:ext>
              </a:extLst>
            </p:cNvPr>
            <p:cNvSpPr/>
            <p:nvPr/>
          </p:nvSpPr>
          <p:spPr>
            <a:xfrm>
              <a:off x="444646" y="4246562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5" name="Graphic 41" descr="Puzzle">
            <a:extLst>
              <a:ext uri="{FF2B5EF4-FFF2-40B4-BE49-F238E27FC236}">
                <a16:creationId xmlns:a16="http://schemas.microsoft.com/office/drawing/2014/main" id="{0946378E-ECE2-4F1B-AC81-346CBE7427D7}"/>
              </a:ext>
            </a:extLst>
          </p:cNvPr>
          <p:cNvSpPr/>
          <p:nvPr/>
        </p:nvSpPr>
        <p:spPr>
          <a:xfrm>
            <a:off x="11118705" y="5360259"/>
            <a:ext cx="762000" cy="762000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6" name="Graphic 40" descr="Users">
            <a:extLst>
              <a:ext uri="{FF2B5EF4-FFF2-40B4-BE49-F238E27FC236}">
                <a16:creationId xmlns:a16="http://schemas.microsoft.com/office/drawing/2014/main" id="{3258B7BB-B43D-4AD8-B30C-BD483676C852}"/>
              </a:ext>
            </a:extLst>
          </p:cNvPr>
          <p:cNvGrpSpPr/>
          <p:nvPr/>
        </p:nvGrpSpPr>
        <p:grpSpPr>
          <a:xfrm>
            <a:off x="11099655" y="3301681"/>
            <a:ext cx="800100" cy="499109"/>
            <a:chOff x="11099655" y="3295331"/>
            <a:chExt cx="800100" cy="499109"/>
          </a:xfrm>
          <a:solidFill>
            <a:srgbClr val="000000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FB806D1-2B96-40EE-9F6F-942FFD21395A}"/>
                </a:ext>
              </a:extLst>
            </p:cNvPr>
            <p:cNvSpPr/>
            <p:nvPr/>
          </p:nvSpPr>
          <p:spPr>
            <a:xfrm>
              <a:off x="11185380" y="3295331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ED2667E-4922-4042-9F07-F83147F61724}"/>
                </a:ext>
              </a:extLst>
            </p:cNvPr>
            <p:cNvSpPr/>
            <p:nvPr/>
          </p:nvSpPr>
          <p:spPr>
            <a:xfrm>
              <a:off x="11642580" y="3295331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90A8E3D-89CE-478C-A33B-DE9146DEABD0}"/>
                </a:ext>
              </a:extLst>
            </p:cNvPr>
            <p:cNvSpPr/>
            <p:nvPr/>
          </p:nvSpPr>
          <p:spPr>
            <a:xfrm>
              <a:off x="11328255" y="3622991"/>
              <a:ext cx="342900" cy="171449"/>
            </a:xfrm>
            <a:custGeom>
              <a:avLst/>
              <a:gdLst>
                <a:gd name="connsiteX0" fmla="*/ 342900 w 342900"/>
                <a:gd name="connsiteY0" fmla="*/ 171450 h 171449"/>
                <a:gd name="connsiteX1" fmla="*/ 342900 w 342900"/>
                <a:gd name="connsiteY1" fmla="*/ 85725 h 171449"/>
                <a:gd name="connsiteX2" fmla="*/ 325755 w 342900"/>
                <a:gd name="connsiteY2" fmla="*/ 51435 h 171449"/>
                <a:gd name="connsiteX3" fmla="*/ 241935 w 342900"/>
                <a:gd name="connsiteY3" fmla="*/ 11430 h 171449"/>
                <a:gd name="connsiteX4" fmla="*/ 171450 w 342900"/>
                <a:gd name="connsiteY4" fmla="*/ 0 h 171449"/>
                <a:gd name="connsiteX5" fmla="*/ 100965 w 342900"/>
                <a:gd name="connsiteY5" fmla="*/ 11430 h 171449"/>
                <a:gd name="connsiteX6" fmla="*/ 17145 w 342900"/>
                <a:gd name="connsiteY6" fmla="*/ 51435 h 171449"/>
                <a:gd name="connsiteX7" fmla="*/ 0 w 342900"/>
                <a:gd name="connsiteY7" fmla="*/ 85725 h 171449"/>
                <a:gd name="connsiteX8" fmla="*/ 0 w 342900"/>
                <a:gd name="connsiteY8" fmla="*/ 171450 h 171449"/>
                <a:gd name="connsiteX9" fmla="*/ 342900 w 342900"/>
                <a:gd name="connsiteY9" fmla="*/ 171450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900" h="171449">
                  <a:moveTo>
                    <a:pt x="342900" y="171450"/>
                  </a:moveTo>
                  <a:lnTo>
                    <a:pt x="342900" y="85725"/>
                  </a:lnTo>
                  <a:cubicBezTo>
                    <a:pt x="342900" y="72390"/>
                    <a:pt x="337185" y="59055"/>
                    <a:pt x="325755" y="51435"/>
                  </a:cubicBezTo>
                  <a:cubicBezTo>
                    <a:pt x="302895" y="32385"/>
                    <a:pt x="272415" y="19050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19050"/>
                    <a:pt x="41910" y="34290"/>
                    <a:pt x="17145" y="51435"/>
                  </a:cubicBezTo>
                  <a:cubicBezTo>
                    <a:pt x="5715" y="60960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342900" y="17145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AA42B33-B11F-4BED-AEDE-7CF3EB43A596}"/>
                </a:ext>
              </a:extLst>
            </p:cNvPr>
            <p:cNvSpPr/>
            <p:nvPr/>
          </p:nvSpPr>
          <p:spPr>
            <a:xfrm>
              <a:off x="11413980" y="3428681"/>
              <a:ext cx="171450" cy="171450"/>
            </a:xfrm>
            <a:custGeom>
              <a:avLst/>
              <a:gdLst>
                <a:gd name="connsiteX0" fmla="*/ 171450 w 171450"/>
                <a:gd name="connsiteY0" fmla="*/ 85725 h 171450"/>
                <a:gd name="connsiteX1" fmla="*/ 85725 w 171450"/>
                <a:gd name="connsiteY1" fmla="*/ 171450 h 171450"/>
                <a:gd name="connsiteX2" fmla="*/ 0 w 171450"/>
                <a:gd name="connsiteY2" fmla="*/ 85725 h 171450"/>
                <a:gd name="connsiteX3" fmla="*/ 85725 w 171450"/>
                <a:gd name="connsiteY3" fmla="*/ 0 h 171450"/>
                <a:gd name="connsiteX4" fmla="*/ 171450 w 171450"/>
                <a:gd name="connsiteY4" fmla="*/ 8572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5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3D2DF3F-D074-4A94-8633-928B7ACBA699}"/>
                </a:ext>
              </a:extLst>
            </p:cNvPr>
            <p:cNvSpPr/>
            <p:nvPr/>
          </p:nvSpPr>
          <p:spPr>
            <a:xfrm>
              <a:off x="11589240" y="3489641"/>
              <a:ext cx="310514" cy="171450"/>
            </a:xfrm>
            <a:custGeom>
              <a:avLst/>
              <a:gdLst>
                <a:gd name="connsiteX0" fmla="*/ 293370 w 310514"/>
                <a:gd name="connsiteY0" fmla="*/ 51435 h 171450"/>
                <a:gd name="connsiteX1" fmla="*/ 209550 w 310514"/>
                <a:gd name="connsiteY1" fmla="*/ 11430 h 171450"/>
                <a:gd name="connsiteX2" fmla="*/ 139065 w 310514"/>
                <a:gd name="connsiteY2" fmla="*/ 0 h 171450"/>
                <a:gd name="connsiteX3" fmla="*/ 68580 w 310514"/>
                <a:gd name="connsiteY3" fmla="*/ 11430 h 171450"/>
                <a:gd name="connsiteX4" fmla="*/ 34290 w 310514"/>
                <a:gd name="connsiteY4" fmla="*/ 24765 h 171450"/>
                <a:gd name="connsiteX5" fmla="*/ 34290 w 310514"/>
                <a:gd name="connsiteY5" fmla="*/ 26670 h 171450"/>
                <a:gd name="connsiteX6" fmla="*/ 0 w 310514"/>
                <a:gd name="connsiteY6" fmla="*/ 110490 h 171450"/>
                <a:gd name="connsiteX7" fmla="*/ 87630 w 310514"/>
                <a:gd name="connsiteY7" fmla="*/ 154305 h 171450"/>
                <a:gd name="connsiteX8" fmla="*/ 102870 w 310514"/>
                <a:gd name="connsiteY8" fmla="*/ 171450 h 171450"/>
                <a:gd name="connsiteX9" fmla="*/ 310515 w 310514"/>
                <a:gd name="connsiteY9" fmla="*/ 171450 h 171450"/>
                <a:gd name="connsiteX10" fmla="*/ 310515 w 310514"/>
                <a:gd name="connsiteY10" fmla="*/ 85725 h 171450"/>
                <a:gd name="connsiteX11" fmla="*/ 293370 w 310514"/>
                <a:gd name="connsiteY11" fmla="*/ 5143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0514" h="171450">
                  <a:moveTo>
                    <a:pt x="293370" y="51435"/>
                  </a:moveTo>
                  <a:cubicBezTo>
                    <a:pt x="270510" y="32385"/>
                    <a:pt x="240030" y="19050"/>
                    <a:pt x="209550" y="11430"/>
                  </a:cubicBezTo>
                  <a:cubicBezTo>
                    <a:pt x="188595" y="5715"/>
                    <a:pt x="163830" y="0"/>
                    <a:pt x="139065" y="0"/>
                  </a:cubicBezTo>
                  <a:cubicBezTo>
                    <a:pt x="116205" y="0"/>
                    <a:pt x="91440" y="3810"/>
                    <a:pt x="68580" y="11430"/>
                  </a:cubicBezTo>
                  <a:cubicBezTo>
                    <a:pt x="57150" y="15240"/>
                    <a:pt x="45720" y="19050"/>
                    <a:pt x="34290" y="24765"/>
                  </a:cubicBezTo>
                  <a:lnTo>
                    <a:pt x="34290" y="26670"/>
                  </a:lnTo>
                  <a:cubicBezTo>
                    <a:pt x="34290" y="59055"/>
                    <a:pt x="20955" y="89535"/>
                    <a:pt x="0" y="110490"/>
                  </a:cubicBezTo>
                  <a:cubicBezTo>
                    <a:pt x="36195" y="121920"/>
                    <a:pt x="64770" y="137160"/>
                    <a:pt x="87630" y="154305"/>
                  </a:cubicBezTo>
                  <a:cubicBezTo>
                    <a:pt x="93345" y="160020"/>
                    <a:pt x="99060" y="163830"/>
                    <a:pt x="102870" y="171450"/>
                  </a:cubicBezTo>
                  <a:lnTo>
                    <a:pt x="310515" y="171450"/>
                  </a:lnTo>
                  <a:lnTo>
                    <a:pt x="310515" y="85725"/>
                  </a:lnTo>
                  <a:cubicBezTo>
                    <a:pt x="310515" y="72390"/>
                    <a:pt x="304800" y="59055"/>
                    <a:pt x="293370" y="5143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D0DCD3C2-E28F-4F4A-9899-0D988CB97C49}"/>
                </a:ext>
              </a:extLst>
            </p:cNvPr>
            <p:cNvSpPr/>
            <p:nvPr/>
          </p:nvSpPr>
          <p:spPr>
            <a:xfrm>
              <a:off x="11099655" y="3489641"/>
              <a:ext cx="310514" cy="171450"/>
            </a:xfrm>
            <a:custGeom>
              <a:avLst/>
              <a:gdLst>
                <a:gd name="connsiteX0" fmla="*/ 222885 w 310514"/>
                <a:gd name="connsiteY0" fmla="*/ 154305 h 171450"/>
                <a:gd name="connsiteX1" fmla="*/ 222885 w 310514"/>
                <a:gd name="connsiteY1" fmla="*/ 154305 h 171450"/>
                <a:gd name="connsiteX2" fmla="*/ 310515 w 310514"/>
                <a:gd name="connsiteY2" fmla="*/ 110490 h 171450"/>
                <a:gd name="connsiteX3" fmla="*/ 276225 w 310514"/>
                <a:gd name="connsiteY3" fmla="*/ 26670 h 171450"/>
                <a:gd name="connsiteX4" fmla="*/ 276225 w 310514"/>
                <a:gd name="connsiteY4" fmla="*/ 22860 h 171450"/>
                <a:gd name="connsiteX5" fmla="*/ 241935 w 310514"/>
                <a:gd name="connsiteY5" fmla="*/ 11430 h 171450"/>
                <a:gd name="connsiteX6" fmla="*/ 171450 w 310514"/>
                <a:gd name="connsiteY6" fmla="*/ 0 h 171450"/>
                <a:gd name="connsiteX7" fmla="*/ 100965 w 310514"/>
                <a:gd name="connsiteY7" fmla="*/ 11430 h 171450"/>
                <a:gd name="connsiteX8" fmla="*/ 17145 w 310514"/>
                <a:gd name="connsiteY8" fmla="*/ 51435 h 171450"/>
                <a:gd name="connsiteX9" fmla="*/ 0 w 310514"/>
                <a:gd name="connsiteY9" fmla="*/ 85725 h 171450"/>
                <a:gd name="connsiteX10" fmla="*/ 0 w 310514"/>
                <a:gd name="connsiteY10" fmla="*/ 171450 h 171450"/>
                <a:gd name="connsiteX11" fmla="*/ 205740 w 310514"/>
                <a:gd name="connsiteY11" fmla="*/ 171450 h 171450"/>
                <a:gd name="connsiteX12" fmla="*/ 222885 w 310514"/>
                <a:gd name="connsiteY12" fmla="*/ 15430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0514" h="171450">
                  <a:moveTo>
                    <a:pt x="222885" y="154305"/>
                  </a:moveTo>
                  <a:lnTo>
                    <a:pt x="222885" y="154305"/>
                  </a:lnTo>
                  <a:cubicBezTo>
                    <a:pt x="249555" y="135255"/>
                    <a:pt x="280035" y="120015"/>
                    <a:pt x="310515" y="110490"/>
                  </a:cubicBezTo>
                  <a:cubicBezTo>
                    <a:pt x="289560" y="87630"/>
                    <a:pt x="276225" y="59055"/>
                    <a:pt x="276225" y="26670"/>
                  </a:cubicBezTo>
                  <a:cubicBezTo>
                    <a:pt x="276225" y="24765"/>
                    <a:pt x="276225" y="24765"/>
                    <a:pt x="276225" y="22860"/>
                  </a:cubicBezTo>
                  <a:cubicBezTo>
                    <a:pt x="264795" y="19050"/>
                    <a:pt x="253365" y="13335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20955"/>
                    <a:pt x="41910" y="34290"/>
                    <a:pt x="17145" y="51435"/>
                  </a:cubicBezTo>
                  <a:cubicBezTo>
                    <a:pt x="5715" y="59055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205740" y="171450"/>
                  </a:lnTo>
                  <a:cubicBezTo>
                    <a:pt x="211455" y="163830"/>
                    <a:pt x="215265" y="160020"/>
                    <a:pt x="222885" y="15430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BFA55F1E-000F-409D-B4CD-1F4A381D708F}"/>
              </a:ext>
            </a:extLst>
          </p:cNvPr>
          <p:cNvGrpSpPr/>
          <p:nvPr/>
        </p:nvGrpSpPr>
        <p:grpSpPr>
          <a:xfrm>
            <a:off x="7493342" y="2572144"/>
            <a:ext cx="2937088" cy="1290153"/>
            <a:chOff x="8921977" y="1466725"/>
            <a:chExt cx="2937088" cy="1290153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A285BFF7-9826-4A42-B972-CF143DCAD226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D229909-78CF-4002-953B-4ECDE9CA965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C776F923-7CBE-4B91-B278-D9202CAC53FA}"/>
              </a:ext>
            </a:extLst>
          </p:cNvPr>
          <p:cNvGrpSpPr/>
          <p:nvPr/>
        </p:nvGrpSpPr>
        <p:grpSpPr>
          <a:xfrm>
            <a:off x="1761571" y="1469322"/>
            <a:ext cx="2937088" cy="1290153"/>
            <a:chOff x="332936" y="2627766"/>
            <a:chExt cx="2937088" cy="129015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2E4E8B29-2446-4AE6-BDFA-EE1830B02DDC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947646D9-0143-4100-8973-1B0A2BA4318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88D24340-42F7-4727-8123-127F2B77C8CB}"/>
              </a:ext>
            </a:extLst>
          </p:cNvPr>
          <p:cNvGrpSpPr/>
          <p:nvPr/>
        </p:nvGrpSpPr>
        <p:grpSpPr>
          <a:xfrm>
            <a:off x="1761571" y="3674966"/>
            <a:ext cx="2937088" cy="1290153"/>
            <a:chOff x="332936" y="2627766"/>
            <a:chExt cx="2937088" cy="129015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3010DFB6-AF0B-4163-8D7D-813A3F4020D8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AD824FA8-C3B7-4B09-8154-AB13F482937D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4E91BE0A-4DFF-4520-B9EA-F59D53C74354}"/>
              </a:ext>
            </a:extLst>
          </p:cNvPr>
          <p:cNvGrpSpPr/>
          <p:nvPr/>
        </p:nvGrpSpPr>
        <p:grpSpPr>
          <a:xfrm>
            <a:off x="7493342" y="4777788"/>
            <a:ext cx="2937088" cy="1290153"/>
            <a:chOff x="8921977" y="1466725"/>
            <a:chExt cx="2937088" cy="1290153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2BCD84A4-610D-4498-B924-E49DEA9E879B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5B618CE3-665C-4718-9041-BC9770A6D747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5961218A-7803-4810-BD2B-68BD3305DFED}"/>
              </a:ext>
            </a:extLst>
          </p:cNvPr>
          <p:cNvSpPr/>
          <p:nvPr/>
        </p:nvSpPr>
        <p:spPr>
          <a:xfrm>
            <a:off x="1633787" y="1266774"/>
            <a:ext cx="465144" cy="633407"/>
          </a:xfrm>
          <a:custGeom>
            <a:avLst/>
            <a:gdLst>
              <a:gd name="connsiteX0" fmla="*/ 314679 w 629523"/>
              <a:gd name="connsiteY0" fmla="*/ 171450 h 857250"/>
              <a:gd name="connsiteX1" fmla="*/ 467079 w 629523"/>
              <a:gd name="connsiteY1" fmla="*/ 226028 h 857250"/>
              <a:gd name="connsiteX2" fmla="*/ 501845 w 629523"/>
              <a:gd name="connsiteY2" fmla="*/ 319183 h 857250"/>
              <a:gd name="connsiteX3" fmla="*/ 585189 w 629523"/>
              <a:gd name="connsiteY3" fmla="*/ 305276 h 857250"/>
              <a:gd name="connsiteX4" fmla="*/ 629004 w 629523"/>
              <a:gd name="connsiteY4" fmla="*/ 336614 h 857250"/>
              <a:gd name="connsiteX5" fmla="*/ 597667 w 629523"/>
              <a:gd name="connsiteY5" fmla="*/ 380428 h 857250"/>
              <a:gd name="connsiteX6" fmla="*/ 483367 w 629523"/>
              <a:gd name="connsiteY6" fmla="*/ 399478 h 857250"/>
              <a:gd name="connsiteX7" fmla="*/ 477080 w 629523"/>
              <a:gd name="connsiteY7" fmla="*/ 400050 h 857250"/>
              <a:gd name="connsiteX8" fmla="*/ 441457 w 629523"/>
              <a:gd name="connsiteY8" fmla="*/ 375285 h 857250"/>
              <a:gd name="connsiteX9" fmla="*/ 417930 w 629523"/>
              <a:gd name="connsiteY9" fmla="*/ 312420 h 857250"/>
              <a:gd name="connsiteX10" fmla="*/ 409929 w 629523"/>
              <a:gd name="connsiteY10" fmla="*/ 315944 h 857250"/>
              <a:gd name="connsiteX11" fmla="*/ 409929 w 629523"/>
              <a:gd name="connsiteY11" fmla="*/ 857250 h 857250"/>
              <a:gd name="connsiteX12" fmla="*/ 333729 w 629523"/>
              <a:gd name="connsiteY12" fmla="*/ 857250 h 857250"/>
              <a:gd name="connsiteX13" fmla="*/ 333729 w 629523"/>
              <a:gd name="connsiteY13" fmla="*/ 514350 h 857250"/>
              <a:gd name="connsiteX14" fmla="*/ 295629 w 629523"/>
              <a:gd name="connsiteY14" fmla="*/ 514350 h 857250"/>
              <a:gd name="connsiteX15" fmla="*/ 295629 w 629523"/>
              <a:gd name="connsiteY15" fmla="*/ 857250 h 857250"/>
              <a:gd name="connsiteX16" fmla="*/ 219429 w 629523"/>
              <a:gd name="connsiteY16" fmla="*/ 857250 h 857250"/>
              <a:gd name="connsiteX17" fmla="*/ 219429 w 629523"/>
              <a:gd name="connsiteY17" fmla="*/ 315849 h 857250"/>
              <a:gd name="connsiteX18" fmla="*/ 211904 w 629523"/>
              <a:gd name="connsiteY18" fmla="*/ 312515 h 857250"/>
              <a:gd name="connsiteX19" fmla="*/ 188473 w 629523"/>
              <a:gd name="connsiteY19" fmla="*/ 375285 h 857250"/>
              <a:gd name="connsiteX20" fmla="*/ 152754 w 629523"/>
              <a:gd name="connsiteY20" fmla="*/ 400050 h 857250"/>
              <a:gd name="connsiteX21" fmla="*/ 146468 w 629523"/>
              <a:gd name="connsiteY21" fmla="*/ 399478 h 857250"/>
              <a:gd name="connsiteX22" fmla="*/ 32168 w 629523"/>
              <a:gd name="connsiteY22" fmla="*/ 380428 h 857250"/>
              <a:gd name="connsiteX23" fmla="*/ 31471 w 629523"/>
              <a:gd name="connsiteY23" fmla="*/ 380312 h 857250"/>
              <a:gd name="connsiteX24" fmla="*/ 588 w 629523"/>
              <a:gd name="connsiteY24" fmla="*/ 336159 h 857250"/>
              <a:gd name="connsiteX25" fmla="*/ 44741 w 629523"/>
              <a:gd name="connsiteY25" fmla="*/ 305276 h 857250"/>
              <a:gd name="connsiteX26" fmla="*/ 128084 w 629523"/>
              <a:gd name="connsiteY26" fmla="*/ 319183 h 857250"/>
              <a:gd name="connsiteX27" fmla="*/ 163136 w 629523"/>
              <a:gd name="connsiteY27" fmla="*/ 226028 h 857250"/>
              <a:gd name="connsiteX28" fmla="*/ 314679 w 629523"/>
              <a:gd name="connsiteY28" fmla="*/ 171450 h 857250"/>
              <a:gd name="connsiteX29" fmla="*/ 314680 w 629523"/>
              <a:gd name="connsiteY29" fmla="*/ 0 h 857250"/>
              <a:gd name="connsiteX30" fmla="*/ 390880 w 629523"/>
              <a:gd name="connsiteY30" fmla="*/ 76200 h 857250"/>
              <a:gd name="connsiteX31" fmla="*/ 314680 w 629523"/>
              <a:gd name="connsiteY31" fmla="*/ 152400 h 857250"/>
              <a:gd name="connsiteX32" fmla="*/ 238480 w 629523"/>
              <a:gd name="connsiteY32" fmla="*/ 76200 h 857250"/>
              <a:gd name="connsiteX33" fmla="*/ 314680 w 629523"/>
              <a:gd name="connsiteY33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629523" h="857250">
                <a:moveTo>
                  <a:pt x="314679" y="171450"/>
                </a:moveTo>
                <a:cubicBezTo>
                  <a:pt x="373353" y="171450"/>
                  <a:pt x="449363" y="171450"/>
                  <a:pt x="467079" y="226028"/>
                </a:cubicBezTo>
                <a:cubicBezTo>
                  <a:pt x="467079" y="226885"/>
                  <a:pt x="501845" y="319183"/>
                  <a:pt x="501845" y="319183"/>
                </a:cubicBezTo>
                <a:lnTo>
                  <a:pt x="585189" y="305276"/>
                </a:lnTo>
                <a:cubicBezTo>
                  <a:pt x="605940" y="301836"/>
                  <a:pt x="625553" y="315864"/>
                  <a:pt x="629004" y="336614"/>
                </a:cubicBezTo>
                <a:cubicBezTo>
                  <a:pt x="632445" y="357365"/>
                  <a:pt x="618417" y="376978"/>
                  <a:pt x="597667" y="380428"/>
                </a:cubicBezTo>
                <a:lnTo>
                  <a:pt x="483367" y="399478"/>
                </a:lnTo>
                <a:cubicBezTo>
                  <a:pt x="481293" y="399858"/>
                  <a:pt x="479189" y="400049"/>
                  <a:pt x="477080" y="400050"/>
                </a:cubicBezTo>
                <a:cubicBezTo>
                  <a:pt x="461206" y="400022"/>
                  <a:pt x="447013" y="390155"/>
                  <a:pt x="441457" y="375285"/>
                </a:cubicBezTo>
                <a:lnTo>
                  <a:pt x="417930" y="312420"/>
                </a:lnTo>
                <a:cubicBezTo>
                  <a:pt x="415358" y="313658"/>
                  <a:pt x="412691" y="314801"/>
                  <a:pt x="409929" y="315944"/>
                </a:cubicBezTo>
                <a:lnTo>
                  <a:pt x="409929" y="857250"/>
                </a:lnTo>
                <a:lnTo>
                  <a:pt x="333729" y="857250"/>
                </a:lnTo>
                <a:lnTo>
                  <a:pt x="333729" y="514350"/>
                </a:lnTo>
                <a:lnTo>
                  <a:pt x="295629" y="514350"/>
                </a:lnTo>
                <a:lnTo>
                  <a:pt x="295629" y="857250"/>
                </a:lnTo>
                <a:lnTo>
                  <a:pt x="219429" y="857250"/>
                </a:lnTo>
                <a:lnTo>
                  <a:pt x="219429" y="315849"/>
                </a:lnTo>
                <a:lnTo>
                  <a:pt x="211904" y="312515"/>
                </a:lnTo>
                <a:lnTo>
                  <a:pt x="188473" y="375285"/>
                </a:lnTo>
                <a:cubicBezTo>
                  <a:pt x="182905" y="390188"/>
                  <a:pt x="168663" y="400062"/>
                  <a:pt x="152754" y="400050"/>
                </a:cubicBezTo>
                <a:cubicBezTo>
                  <a:pt x="150645" y="400049"/>
                  <a:pt x="148541" y="399858"/>
                  <a:pt x="146468" y="399478"/>
                </a:cubicBezTo>
                <a:lnTo>
                  <a:pt x="32168" y="380428"/>
                </a:lnTo>
                <a:cubicBezTo>
                  <a:pt x="31935" y="380391"/>
                  <a:pt x="31703" y="380353"/>
                  <a:pt x="31471" y="380312"/>
                </a:cubicBezTo>
                <a:cubicBezTo>
                  <a:pt x="10751" y="376648"/>
                  <a:pt x="-3077" y="356880"/>
                  <a:pt x="588" y="336159"/>
                </a:cubicBezTo>
                <a:cubicBezTo>
                  <a:pt x="4253" y="315438"/>
                  <a:pt x="24020" y="301612"/>
                  <a:pt x="44741" y="305276"/>
                </a:cubicBezTo>
                <a:lnTo>
                  <a:pt x="128084" y="319183"/>
                </a:lnTo>
                <a:cubicBezTo>
                  <a:pt x="128084" y="319183"/>
                  <a:pt x="163136" y="226885"/>
                  <a:pt x="163136" y="226028"/>
                </a:cubicBezTo>
                <a:cubicBezTo>
                  <a:pt x="180472" y="171450"/>
                  <a:pt x="256005" y="171450"/>
                  <a:pt x="314679" y="171450"/>
                </a:cubicBezTo>
                <a:close/>
                <a:moveTo>
                  <a:pt x="314680" y="0"/>
                </a:moveTo>
                <a:cubicBezTo>
                  <a:pt x="356764" y="0"/>
                  <a:pt x="390880" y="34116"/>
                  <a:pt x="390880" y="76200"/>
                </a:cubicBezTo>
                <a:cubicBezTo>
                  <a:pt x="390880" y="118284"/>
                  <a:pt x="356764" y="152400"/>
                  <a:pt x="314680" y="152400"/>
                </a:cubicBezTo>
                <a:cubicBezTo>
                  <a:pt x="272596" y="152400"/>
                  <a:pt x="238480" y="118284"/>
                  <a:pt x="238480" y="76200"/>
                </a:cubicBezTo>
                <a:cubicBezTo>
                  <a:pt x="238480" y="34116"/>
                  <a:pt x="272596" y="0"/>
                  <a:pt x="314680" y="0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055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Half-Pace Stairs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47CE572A-0A60-4872-95AA-A9675B700AF9}"/>
              </a:ext>
            </a:extLst>
          </p:cNvPr>
          <p:cNvSpPr/>
          <p:nvPr/>
        </p:nvSpPr>
        <p:spPr>
          <a:xfrm>
            <a:off x="0" y="1898650"/>
            <a:ext cx="6518353" cy="1101725"/>
          </a:xfrm>
          <a:custGeom>
            <a:avLst/>
            <a:gdLst>
              <a:gd name="connsiteX0" fmla="*/ 0 w 6518353"/>
              <a:gd name="connsiteY0" fmla="*/ 0 h 1101725"/>
              <a:gd name="connsiteX1" fmla="*/ 5448349 w 6518353"/>
              <a:gd name="connsiteY1" fmla="*/ 0 h 1101725"/>
              <a:gd name="connsiteX2" fmla="*/ 5669935 w 6518353"/>
              <a:gd name="connsiteY2" fmla="*/ 0 h 1101725"/>
              <a:gd name="connsiteX3" fmla="*/ 5669935 w 6518353"/>
              <a:gd name="connsiteY3" fmla="*/ 216928 h 1101725"/>
              <a:gd name="connsiteX4" fmla="*/ 5882039 w 6518353"/>
              <a:gd name="connsiteY4" fmla="*/ 216928 h 1101725"/>
              <a:gd name="connsiteX5" fmla="*/ 5882039 w 6518353"/>
              <a:gd name="connsiteY5" fmla="*/ 439569 h 1101725"/>
              <a:gd name="connsiteX6" fmla="*/ 6094144 w 6518353"/>
              <a:gd name="connsiteY6" fmla="*/ 439569 h 1101725"/>
              <a:gd name="connsiteX7" fmla="*/ 6094144 w 6518353"/>
              <a:gd name="connsiteY7" fmla="*/ 662158 h 1101725"/>
              <a:gd name="connsiteX8" fmla="*/ 6306249 w 6518353"/>
              <a:gd name="connsiteY8" fmla="*/ 662158 h 1101725"/>
              <a:gd name="connsiteX9" fmla="*/ 6306249 w 6518353"/>
              <a:gd name="connsiteY9" fmla="*/ 884798 h 1101725"/>
              <a:gd name="connsiteX10" fmla="*/ 6518353 w 6518353"/>
              <a:gd name="connsiteY10" fmla="*/ 884798 h 1101725"/>
              <a:gd name="connsiteX11" fmla="*/ 6518353 w 6518353"/>
              <a:gd name="connsiteY11" fmla="*/ 1101725 h 1101725"/>
              <a:gd name="connsiteX12" fmla="*/ 5448349 w 6518353"/>
              <a:gd name="connsiteY12" fmla="*/ 1101725 h 1101725"/>
              <a:gd name="connsiteX13" fmla="*/ 0 w 6518353"/>
              <a:gd name="connsiteY13" fmla="*/ 1101725 h 1101725"/>
              <a:gd name="connsiteX0" fmla="*/ 0 w 6518353"/>
              <a:gd name="connsiteY0" fmla="*/ 0 h 1101725"/>
              <a:gd name="connsiteX1" fmla="*/ 5669935 w 6518353"/>
              <a:gd name="connsiteY1" fmla="*/ 0 h 1101725"/>
              <a:gd name="connsiteX2" fmla="*/ 5669935 w 6518353"/>
              <a:gd name="connsiteY2" fmla="*/ 216928 h 1101725"/>
              <a:gd name="connsiteX3" fmla="*/ 5882039 w 6518353"/>
              <a:gd name="connsiteY3" fmla="*/ 216928 h 1101725"/>
              <a:gd name="connsiteX4" fmla="*/ 5882039 w 6518353"/>
              <a:gd name="connsiteY4" fmla="*/ 439569 h 1101725"/>
              <a:gd name="connsiteX5" fmla="*/ 6094144 w 6518353"/>
              <a:gd name="connsiteY5" fmla="*/ 439569 h 1101725"/>
              <a:gd name="connsiteX6" fmla="*/ 6094144 w 6518353"/>
              <a:gd name="connsiteY6" fmla="*/ 662158 h 1101725"/>
              <a:gd name="connsiteX7" fmla="*/ 6306249 w 6518353"/>
              <a:gd name="connsiteY7" fmla="*/ 662158 h 1101725"/>
              <a:gd name="connsiteX8" fmla="*/ 6306249 w 6518353"/>
              <a:gd name="connsiteY8" fmla="*/ 884798 h 1101725"/>
              <a:gd name="connsiteX9" fmla="*/ 6518353 w 6518353"/>
              <a:gd name="connsiteY9" fmla="*/ 884798 h 1101725"/>
              <a:gd name="connsiteX10" fmla="*/ 6518353 w 6518353"/>
              <a:gd name="connsiteY10" fmla="*/ 1101725 h 1101725"/>
              <a:gd name="connsiteX11" fmla="*/ 5448349 w 6518353"/>
              <a:gd name="connsiteY11" fmla="*/ 1101725 h 1101725"/>
              <a:gd name="connsiteX12" fmla="*/ 0 w 6518353"/>
              <a:gd name="connsiteY12" fmla="*/ 1101725 h 1101725"/>
              <a:gd name="connsiteX13" fmla="*/ 0 w 6518353"/>
              <a:gd name="connsiteY13" fmla="*/ 0 h 1101725"/>
              <a:gd name="connsiteX0" fmla="*/ 0 w 6518353"/>
              <a:gd name="connsiteY0" fmla="*/ 0 h 1101725"/>
              <a:gd name="connsiteX1" fmla="*/ 5669935 w 6518353"/>
              <a:gd name="connsiteY1" fmla="*/ 0 h 1101725"/>
              <a:gd name="connsiteX2" fmla="*/ 5669935 w 6518353"/>
              <a:gd name="connsiteY2" fmla="*/ 216928 h 1101725"/>
              <a:gd name="connsiteX3" fmla="*/ 5882039 w 6518353"/>
              <a:gd name="connsiteY3" fmla="*/ 216928 h 1101725"/>
              <a:gd name="connsiteX4" fmla="*/ 5882039 w 6518353"/>
              <a:gd name="connsiteY4" fmla="*/ 439569 h 1101725"/>
              <a:gd name="connsiteX5" fmla="*/ 6094144 w 6518353"/>
              <a:gd name="connsiteY5" fmla="*/ 439569 h 1101725"/>
              <a:gd name="connsiteX6" fmla="*/ 6094144 w 6518353"/>
              <a:gd name="connsiteY6" fmla="*/ 662158 h 1101725"/>
              <a:gd name="connsiteX7" fmla="*/ 6306249 w 6518353"/>
              <a:gd name="connsiteY7" fmla="*/ 662158 h 1101725"/>
              <a:gd name="connsiteX8" fmla="*/ 6306249 w 6518353"/>
              <a:gd name="connsiteY8" fmla="*/ 884798 h 1101725"/>
              <a:gd name="connsiteX9" fmla="*/ 6518353 w 6518353"/>
              <a:gd name="connsiteY9" fmla="*/ 884798 h 1101725"/>
              <a:gd name="connsiteX10" fmla="*/ 6518353 w 6518353"/>
              <a:gd name="connsiteY10" fmla="*/ 1101725 h 1101725"/>
              <a:gd name="connsiteX11" fmla="*/ 0 w 6518353"/>
              <a:gd name="connsiteY11" fmla="*/ 1101725 h 1101725"/>
              <a:gd name="connsiteX12" fmla="*/ 0 w 6518353"/>
              <a:gd name="connsiteY12" fmla="*/ 0 h 1101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18353" h="1101725">
                <a:moveTo>
                  <a:pt x="0" y="0"/>
                </a:moveTo>
                <a:lnTo>
                  <a:pt x="5669935" y="0"/>
                </a:lnTo>
                <a:lnTo>
                  <a:pt x="5669935" y="216928"/>
                </a:lnTo>
                <a:lnTo>
                  <a:pt x="5882039" y="216928"/>
                </a:lnTo>
                <a:lnTo>
                  <a:pt x="5882039" y="439569"/>
                </a:lnTo>
                <a:lnTo>
                  <a:pt x="6094144" y="439569"/>
                </a:lnTo>
                <a:lnTo>
                  <a:pt x="6094144" y="662158"/>
                </a:lnTo>
                <a:lnTo>
                  <a:pt x="6306249" y="662158"/>
                </a:lnTo>
                <a:lnTo>
                  <a:pt x="6306249" y="884798"/>
                </a:lnTo>
                <a:lnTo>
                  <a:pt x="6518353" y="884798"/>
                </a:lnTo>
                <a:lnTo>
                  <a:pt x="6518353" y="1101725"/>
                </a:lnTo>
                <a:lnTo>
                  <a:pt x="0" y="11017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CBDC458-5911-4436-876E-6BCC81367C13}"/>
              </a:ext>
            </a:extLst>
          </p:cNvPr>
          <p:cNvSpPr/>
          <p:nvPr/>
        </p:nvSpPr>
        <p:spPr>
          <a:xfrm>
            <a:off x="-1" y="4102100"/>
            <a:ext cx="6518354" cy="1101725"/>
          </a:xfrm>
          <a:custGeom>
            <a:avLst/>
            <a:gdLst>
              <a:gd name="connsiteX0" fmla="*/ 0 w 6518354"/>
              <a:gd name="connsiteY0" fmla="*/ 0 h 1101725"/>
              <a:gd name="connsiteX1" fmla="*/ 4007055 w 6518354"/>
              <a:gd name="connsiteY1" fmla="*/ 0 h 1101725"/>
              <a:gd name="connsiteX2" fmla="*/ 5211888 w 6518354"/>
              <a:gd name="connsiteY2" fmla="*/ 0 h 1101725"/>
              <a:gd name="connsiteX3" fmla="*/ 5260889 w 6518354"/>
              <a:gd name="connsiteY3" fmla="*/ 0 h 1101725"/>
              <a:gd name="connsiteX4" fmla="*/ 5448349 w 6518354"/>
              <a:gd name="connsiteY4" fmla="*/ 0 h 1101725"/>
              <a:gd name="connsiteX5" fmla="*/ 5448349 w 6518354"/>
              <a:gd name="connsiteY5" fmla="*/ 884798 h 1101725"/>
              <a:gd name="connsiteX6" fmla="*/ 5448350 w 6518354"/>
              <a:gd name="connsiteY6" fmla="*/ 884798 h 1101725"/>
              <a:gd name="connsiteX7" fmla="*/ 5448350 w 6518354"/>
              <a:gd name="connsiteY7" fmla="*/ 0 h 1101725"/>
              <a:gd name="connsiteX8" fmla="*/ 5669936 w 6518354"/>
              <a:gd name="connsiteY8" fmla="*/ 0 h 1101725"/>
              <a:gd name="connsiteX9" fmla="*/ 5669936 w 6518354"/>
              <a:gd name="connsiteY9" fmla="*/ 216928 h 1101725"/>
              <a:gd name="connsiteX10" fmla="*/ 5882040 w 6518354"/>
              <a:gd name="connsiteY10" fmla="*/ 216928 h 1101725"/>
              <a:gd name="connsiteX11" fmla="*/ 5882040 w 6518354"/>
              <a:gd name="connsiteY11" fmla="*/ 439569 h 1101725"/>
              <a:gd name="connsiteX12" fmla="*/ 6094145 w 6518354"/>
              <a:gd name="connsiteY12" fmla="*/ 439569 h 1101725"/>
              <a:gd name="connsiteX13" fmla="*/ 6094145 w 6518354"/>
              <a:gd name="connsiteY13" fmla="*/ 662158 h 1101725"/>
              <a:gd name="connsiteX14" fmla="*/ 6306250 w 6518354"/>
              <a:gd name="connsiteY14" fmla="*/ 662158 h 1101725"/>
              <a:gd name="connsiteX15" fmla="*/ 6306250 w 6518354"/>
              <a:gd name="connsiteY15" fmla="*/ 884798 h 1101725"/>
              <a:gd name="connsiteX16" fmla="*/ 6518354 w 6518354"/>
              <a:gd name="connsiteY16" fmla="*/ 884798 h 1101725"/>
              <a:gd name="connsiteX17" fmla="*/ 6518354 w 6518354"/>
              <a:gd name="connsiteY17" fmla="*/ 1101725 h 1101725"/>
              <a:gd name="connsiteX18" fmla="*/ 5448506 w 6518354"/>
              <a:gd name="connsiteY18" fmla="*/ 1101725 h 1101725"/>
              <a:gd name="connsiteX19" fmla="*/ 5448350 w 6518354"/>
              <a:gd name="connsiteY19" fmla="*/ 1101725 h 1101725"/>
              <a:gd name="connsiteX20" fmla="*/ 5448349 w 6518354"/>
              <a:gd name="connsiteY20" fmla="*/ 1101725 h 1101725"/>
              <a:gd name="connsiteX21" fmla="*/ 5211888 w 6518354"/>
              <a:gd name="connsiteY21" fmla="*/ 1101725 h 1101725"/>
              <a:gd name="connsiteX22" fmla="*/ 4007055 w 6518354"/>
              <a:gd name="connsiteY22" fmla="*/ 1101725 h 1101725"/>
              <a:gd name="connsiteX23" fmla="*/ 0 w 6518354"/>
              <a:gd name="connsiteY23" fmla="*/ 1101725 h 1101725"/>
              <a:gd name="connsiteX0" fmla="*/ 0 w 6518354"/>
              <a:gd name="connsiteY0" fmla="*/ 0 h 1101725"/>
              <a:gd name="connsiteX1" fmla="*/ 5211888 w 6518354"/>
              <a:gd name="connsiteY1" fmla="*/ 0 h 1101725"/>
              <a:gd name="connsiteX2" fmla="*/ 5260889 w 6518354"/>
              <a:gd name="connsiteY2" fmla="*/ 0 h 1101725"/>
              <a:gd name="connsiteX3" fmla="*/ 5448349 w 6518354"/>
              <a:gd name="connsiteY3" fmla="*/ 0 h 1101725"/>
              <a:gd name="connsiteX4" fmla="*/ 5448349 w 6518354"/>
              <a:gd name="connsiteY4" fmla="*/ 884798 h 1101725"/>
              <a:gd name="connsiteX5" fmla="*/ 5448350 w 6518354"/>
              <a:gd name="connsiteY5" fmla="*/ 884798 h 1101725"/>
              <a:gd name="connsiteX6" fmla="*/ 5448350 w 6518354"/>
              <a:gd name="connsiteY6" fmla="*/ 0 h 1101725"/>
              <a:gd name="connsiteX7" fmla="*/ 5669936 w 6518354"/>
              <a:gd name="connsiteY7" fmla="*/ 0 h 1101725"/>
              <a:gd name="connsiteX8" fmla="*/ 5669936 w 6518354"/>
              <a:gd name="connsiteY8" fmla="*/ 216928 h 1101725"/>
              <a:gd name="connsiteX9" fmla="*/ 5882040 w 6518354"/>
              <a:gd name="connsiteY9" fmla="*/ 216928 h 1101725"/>
              <a:gd name="connsiteX10" fmla="*/ 5882040 w 6518354"/>
              <a:gd name="connsiteY10" fmla="*/ 439569 h 1101725"/>
              <a:gd name="connsiteX11" fmla="*/ 6094145 w 6518354"/>
              <a:gd name="connsiteY11" fmla="*/ 439569 h 1101725"/>
              <a:gd name="connsiteX12" fmla="*/ 6094145 w 6518354"/>
              <a:gd name="connsiteY12" fmla="*/ 662158 h 1101725"/>
              <a:gd name="connsiteX13" fmla="*/ 6306250 w 6518354"/>
              <a:gd name="connsiteY13" fmla="*/ 662158 h 1101725"/>
              <a:gd name="connsiteX14" fmla="*/ 6306250 w 6518354"/>
              <a:gd name="connsiteY14" fmla="*/ 884798 h 1101725"/>
              <a:gd name="connsiteX15" fmla="*/ 6518354 w 6518354"/>
              <a:gd name="connsiteY15" fmla="*/ 884798 h 1101725"/>
              <a:gd name="connsiteX16" fmla="*/ 6518354 w 6518354"/>
              <a:gd name="connsiteY16" fmla="*/ 1101725 h 1101725"/>
              <a:gd name="connsiteX17" fmla="*/ 5448506 w 6518354"/>
              <a:gd name="connsiteY17" fmla="*/ 1101725 h 1101725"/>
              <a:gd name="connsiteX18" fmla="*/ 5448350 w 6518354"/>
              <a:gd name="connsiteY18" fmla="*/ 1101725 h 1101725"/>
              <a:gd name="connsiteX19" fmla="*/ 5448349 w 6518354"/>
              <a:gd name="connsiteY19" fmla="*/ 1101725 h 1101725"/>
              <a:gd name="connsiteX20" fmla="*/ 5211888 w 6518354"/>
              <a:gd name="connsiteY20" fmla="*/ 1101725 h 1101725"/>
              <a:gd name="connsiteX21" fmla="*/ 4007055 w 6518354"/>
              <a:gd name="connsiteY21" fmla="*/ 1101725 h 1101725"/>
              <a:gd name="connsiteX22" fmla="*/ 0 w 6518354"/>
              <a:gd name="connsiteY22" fmla="*/ 1101725 h 1101725"/>
              <a:gd name="connsiteX23" fmla="*/ 0 w 6518354"/>
              <a:gd name="connsiteY23" fmla="*/ 0 h 1101725"/>
              <a:gd name="connsiteX0" fmla="*/ 0 w 6518354"/>
              <a:gd name="connsiteY0" fmla="*/ 0 h 1101725"/>
              <a:gd name="connsiteX1" fmla="*/ 5211888 w 6518354"/>
              <a:gd name="connsiteY1" fmla="*/ 0 h 1101725"/>
              <a:gd name="connsiteX2" fmla="*/ 5448349 w 6518354"/>
              <a:gd name="connsiteY2" fmla="*/ 0 h 1101725"/>
              <a:gd name="connsiteX3" fmla="*/ 5448349 w 6518354"/>
              <a:gd name="connsiteY3" fmla="*/ 884798 h 1101725"/>
              <a:gd name="connsiteX4" fmla="*/ 5448350 w 6518354"/>
              <a:gd name="connsiteY4" fmla="*/ 884798 h 1101725"/>
              <a:gd name="connsiteX5" fmla="*/ 5448350 w 6518354"/>
              <a:gd name="connsiteY5" fmla="*/ 0 h 1101725"/>
              <a:gd name="connsiteX6" fmla="*/ 5669936 w 6518354"/>
              <a:gd name="connsiteY6" fmla="*/ 0 h 1101725"/>
              <a:gd name="connsiteX7" fmla="*/ 5669936 w 6518354"/>
              <a:gd name="connsiteY7" fmla="*/ 216928 h 1101725"/>
              <a:gd name="connsiteX8" fmla="*/ 5882040 w 6518354"/>
              <a:gd name="connsiteY8" fmla="*/ 216928 h 1101725"/>
              <a:gd name="connsiteX9" fmla="*/ 5882040 w 6518354"/>
              <a:gd name="connsiteY9" fmla="*/ 439569 h 1101725"/>
              <a:gd name="connsiteX10" fmla="*/ 6094145 w 6518354"/>
              <a:gd name="connsiteY10" fmla="*/ 439569 h 1101725"/>
              <a:gd name="connsiteX11" fmla="*/ 6094145 w 6518354"/>
              <a:gd name="connsiteY11" fmla="*/ 662158 h 1101725"/>
              <a:gd name="connsiteX12" fmla="*/ 6306250 w 6518354"/>
              <a:gd name="connsiteY12" fmla="*/ 662158 h 1101725"/>
              <a:gd name="connsiteX13" fmla="*/ 6306250 w 6518354"/>
              <a:gd name="connsiteY13" fmla="*/ 884798 h 1101725"/>
              <a:gd name="connsiteX14" fmla="*/ 6518354 w 6518354"/>
              <a:gd name="connsiteY14" fmla="*/ 884798 h 1101725"/>
              <a:gd name="connsiteX15" fmla="*/ 6518354 w 6518354"/>
              <a:gd name="connsiteY15" fmla="*/ 1101725 h 1101725"/>
              <a:gd name="connsiteX16" fmla="*/ 5448506 w 6518354"/>
              <a:gd name="connsiteY16" fmla="*/ 1101725 h 1101725"/>
              <a:gd name="connsiteX17" fmla="*/ 5448350 w 6518354"/>
              <a:gd name="connsiteY17" fmla="*/ 1101725 h 1101725"/>
              <a:gd name="connsiteX18" fmla="*/ 5448349 w 6518354"/>
              <a:gd name="connsiteY18" fmla="*/ 1101725 h 1101725"/>
              <a:gd name="connsiteX19" fmla="*/ 5211888 w 6518354"/>
              <a:gd name="connsiteY19" fmla="*/ 1101725 h 1101725"/>
              <a:gd name="connsiteX20" fmla="*/ 4007055 w 6518354"/>
              <a:gd name="connsiteY20" fmla="*/ 1101725 h 1101725"/>
              <a:gd name="connsiteX21" fmla="*/ 0 w 6518354"/>
              <a:gd name="connsiteY21" fmla="*/ 1101725 h 1101725"/>
              <a:gd name="connsiteX22" fmla="*/ 0 w 6518354"/>
              <a:gd name="connsiteY22" fmla="*/ 0 h 1101725"/>
              <a:gd name="connsiteX0" fmla="*/ 0 w 6518354"/>
              <a:gd name="connsiteY0" fmla="*/ 0 h 1101725"/>
              <a:gd name="connsiteX1" fmla="*/ 5448349 w 6518354"/>
              <a:gd name="connsiteY1" fmla="*/ 0 h 1101725"/>
              <a:gd name="connsiteX2" fmla="*/ 5448349 w 6518354"/>
              <a:gd name="connsiteY2" fmla="*/ 884798 h 1101725"/>
              <a:gd name="connsiteX3" fmla="*/ 5448350 w 6518354"/>
              <a:gd name="connsiteY3" fmla="*/ 884798 h 1101725"/>
              <a:gd name="connsiteX4" fmla="*/ 5448350 w 6518354"/>
              <a:gd name="connsiteY4" fmla="*/ 0 h 1101725"/>
              <a:gd name="connsiteX5" fmla="*/ 5669936 w 6518354"/>
              <a:gd name="connsiteY5" fmla="*/ 0 h 1101725"/>
              <a:gd name="connsiteX6" fmla="*/ 5669936 w 6518354"/>
              <a:gd name="connsiteY6" fmla="*/ 216928 h 1101725"/>
              <a:gd name="connsiteX7" fmla="*/ 5882040 w 6518354"/>
              <a:gd name="connsiteY7" fmla="*/ 216928 h 1101725"/>
              <a:gd name="connsiteX8" fmla="*/ 5882040 w 6518354"/>
              <a:gd name="connsiteY8" fmla="*/ 439569 h 1101725"/>
              <a:gd name="connsiteX9" fmla="*/ 6094145 w 6518354"/>
              <a:gd name="connsiteY9" fmla="*/ 439569 h 1101725"/>
              <a:gd name="connsiteX10" fmla="*/ 6094145 w 6518354"/>
              <a:gd name="connsiteY10" fmla="*/ 662158 h 1101725"/>
              <a:gd name="connsiteX11" fmla="*/ 6306250 w 6518354"/>
              <a:gd name="connsiteY11" fmla="*/ 662158 h 1101725"/>
              <a:gd name="connsiteX12" fmla="*/ 6306250 w 6518354"/>
              <a:gd name="connsiteY12" fmla="*/ 884798 h 1101725"/>
              <a:gd name="connsiteX13" fmla="*/ 6518354 w 6518354"/>
              <a:gd name="connsiteY13" fmla="*/ 884798 h 1101725"/>
              <a:gd name="connsiteX14" fmla="*/ 6518354 w 6518354"/>
              <a:gd name="connsiteY14" fmla="*/ 1101725 h 1101725"/>
              <a:gd name="connsiteX15" fmla="*/ 5448506 w 6518354"/>
              <a:gd name="connsiteY15" fmla="*/ 1101725 h 1101725"/>
              <a:gd name="connsiteX16" fmla="*/ 5448350 w 6518354"/>
              <a:gd name="connsiteY16" fmla="*/ 1101725 h 1101725"/>
              <a:gd name="connsiteX17" fmla="*/ 5448349 w 6518354"/>
              <a:gd name="connsiteY17" fmla="*/ 1101725 h 1101725"/>
              <a:gd name="connsiteX18" fmla="*/ 5211888 w 6518354"/>
              <a:gd name="connsiteY18" fmla="*/ 1101725 h 1101725"/>
              <a:gd name="connsiteX19" fmla="*/ 4007055 w 6518354"/>
              <a:gd name="connsiteY19" fmla="*/ 1101725 h 1101725"/>
              <a:gd name="connsiteX20" fmla="*/ 0 w 6518354"/>
              <a:gd name="connsiteY20" fmla="*/ 1101725 h 1101725"/>
              <a:gd name="connsiteX21" fmla="*/ 0 w 6518354"/>
              <a:gd name="connsiteY21" fmla="*/ 0 h 1101725"/>
              <a:gd name="connsiteX0" fmla="*/ 0 w 6518354"/>
              <a:gd name="connsiteY0" fmla="*/ 0 h 1101725"/>
              <a:gd name="connsiteX1" fmla="*/ 5448349 w 6518354"/>
              <a:gd name="connsiteY1" fmla="*/ 0 h 1101725"/>
              <a:gd name="connsiteX2" fmla="*/ 5448349 w 6518354"/>
              <a:gd name="connsiteY2" fmla="*/ 884798 h 1101725"/>
              <a:gd name="connsiteX3" fmla="*/ 5448350 w 6518354"/>
              <a:gd name="connsiteY3" fmla="*/ 884798 h 1101725"/>
              <a:gd name="connsiteX4" fmla="*/ 5669936 w 6518354"/>
              <a:gd name="connsiteY4" fmla="*/ 0 h 1101725"/>
              <a:gd name="connsiteX5" fmla="*/ 5669936 w 6518354"/>
              <a:gd name="connsiteY5" fmla="*/ 216928 h 1101725"/>
              <a:gd name="connsiteX6" fmla="*/ 5882040 w 6518354"/>
              <a:gd name="connsiteY6" fmla="*/ 216928 h 1101725"/>
              <a:gd name="connsiteX7" fmla="*/ 5882040 w 6518354"/>
              <a:gd name="connsiteY7" fmla="*/ 439569 h 1101725"/>
              <a:gd name="connsiteX8" fmla="*/ 6094145 w 6518354"/>
              <a:gd name="connsiteY8" fmla="*/ 439569 h 1101725"/>
              <a:gd name="connsiteX9" fmla="*/ 6094145 w 6518354"/>
              <a:gd name="connsiteY9" fmla="*/ 662158 h 1101725"/>
              <a:gd name="connsiteX10" fmla="*/ 6306250 w 6518354"/>
              <a:gd name="connsiteY10" fmla="*/ 662158 h 1101725"/>
              <a:gd name="connsiteX11" fmla="*/ 6306250 w 6518354"/>
              <a:gd name="connsiteY11" fmla="*/ 884798 h 1101725"/>
              <a:gd name="connsiteX12" fmla="*/ 6518354 w 6518354"/>
              <a:gd name="connsiteY12" fmla="*/ 884798 h 1101725"/>
              <a:gd name="connsiteX13" fmla="*/ 6518354 w 6518354"/>
              <a:gd name="connsiteY13" fmla="*/ 1101725 h 1101725"/>
              <a:gd name="connsiteX14" fmla="*/ 5448506 w 6518354"/>
              <a:gd name="connsiteY14" fmla="*/ 1101725 h 1101725"/>
              <a:gd name="connsiteX15" fmla="*/ 5448350 w 6518354"/>
              <a:gd name="connsiteY15" fmla="*/ 1101725 h 1101725"/>
              <a:gd name="connsiteX16" fmla="*/ 5448349 w 6518354"/>
              <a:gd name="connsiteY16" fmla="*/ 1101725 h 1101725"/>
              <a:gd name="connsiteX17" fmla="*/ 5211888 w 6518354"/>
              <a:gd name="connsiteY17" fmla="*/ 1101725 h 1101725"/>
              <a:gd name="connsiteX18" fmla="*/ 4007055 w 6518354"/>
              <a:gd name="connsiteY18" fmla="*/ 1101725 h 1101725"/>
              <a:gd name="connsiteX19" fmla="*/ 0 w 6518354"/>
              <a:gd name="connsiteY19" fmla="*/ 1101725 h 1101725"/>
              <a:gd name="connsiteX20" fmla="*/ 0 w 6518354"/>
              <a:gd name="connsiteY20" fmla="*/ 0 h 1101725"/>
              <a:gd name="connsiteX0" fmla="*/ 0 w 6518354"/>
              <a:gd name="connsiteY0" fmla="*/ 0 h 1101725"/>
              <a:gd name="connsiteX1" fmla="*/ 5448349 w 6518354"/>
              <a:gd name="connsiteY1" fmla="*/ 0 h 1101725"/>
              <a:gd name="connsiteX2" fmla="*/ 5448349 w 6518354"/>
              <a:gd name="connsiteY2" fmla="*/ 884798 h 1101725"/>
              <a:gd name="connsiteX3" fmla="*/ 5669936 w 6518354"/>
              <a:gd name="connsiteY3" fmla="*/ 0 h 1101725"/>
              <a:gd name="connsiteX4" fmla="*/ 5669936 w 6518354"/>
              <a:gd name="connsiteY4" fmla="*/ 216928 h 1101725"/>
              <a:gd name="connsiteX5" fmla="*/ 5882040 w 6518354"/>
              <a:gd name="connsiteY5" fmla="*/ 216928 h 1101725"/>
              <a:gd name="connsiteX6" fmla="*/ 5882040 w 6518354"/>
              <a:gd name="connsiteY6" fmla="*/ 439569 h 1101725"/>
              <a:gd name="connsiteX7" fmla="*/ 6094145 w 6518354"/>
              <a:gd name="connsiteY7" fmla="*/ 439569 h 1101725"/>
              <a:gd name="connsiteX8" fmla="*/ 6094145 w 6518354"/>
              <a:gd name="connsiteY8" fmla="*/ 662158 h 1101725"/>
              <a:gd name="connsiteX9" fmla="*/ 6306250 w 6518354"/>
              <a:gd name="connsiteY9" fmla="*/ 662158 h 1101725"/>
              <a:gd name="connsiteX10" fmla="*/ 6306250 w 6518354"/>
              <a:gd name="connsiteY10" fmla="*/ 884798 h 1101725"/>
              <a:gd name="connsiteX11" fmla="*/ 6518354 w 6518354"/>
              <a:gd name="connsiteY11" fmla="*/ 884798 h 1101725"/>
              <a:gd name="connsiteX12" fmla="*/ 6518354 w 6518354"/>
              <a:gd name="connsiteY12" fmla="*/ 1101725 h 1101725"/>
              <a:gd name="connsiteX13" fmla="*/ 5448506 w 6518354"/>
              <a:gd name="connsiteY13" fmla="*/ 1101725 h 1101725"/>
              <a:gd name="connsiteX14" fmla="*/ 5448350 w 6518354"/>
              <a:gd name="connsiteY14" fmla="*/ 1101725 h 1101725"/>
              <a:gd name="connsiteX15" fmla="*/ 5448349 w 6518354"/>
              <a:gd name="connsiteY15" fmla="*/ 1101725 h 1101725"/>
              <a:gd name="connsiteX16" fmla="*/ 5211888 w 6518354"/>
              <a:gd name="connsiteY16" fmla="*/ 1101725 h 1101725"/>
              <a:gd name="connsiteX17" fmla="*/ 4007055 w 6518354"/>
              <a:gd name="connsiteY17" fmla="*/ 1101725 h 1101725"/>
              <a:gd name="connsiteX18" fmla="*/ 0 w 6518354"/>
              <a:gd name="connsiteY18" fmla="*/ 1101725 h 1101725"/>
              <a:gd name="connsiteX19" fmla="*/ 0 w 6518354"/>
              <a:gd name="connsiteY19" fmla="*/ 0 h 1101725"/>
              <a:gd name="connsiteX0" fmla="*/ 0 w 6518354"/>
              <a:gd name="connsiteY0" fmla="*/ 0 h 1101725"/>
              <a:gd name="connsiteX1" fmla="*/ 5448349 w 6518354"/>
              <a:gd name="connsiteY1" fmla="*/ 0 h 1101725"/>
              <a:gd name="connsiteX2" fmla="*/ 5669936 w 6518354"/>
              <a:gd name="connsiteY2" fmla="*/ 0 h 1101725"/>
              <a:gd name="connsiteX3" fmla="*/ 5669936 w 6518354"/>
              <a:gd name="connsiteY3" fmla="*/ 216928 h 1101725"/>
              <a:gd name="connsiteX4" fmla="*/ 5882040 w 6518354"/>
              <a:gd name="connsiteY4" fmla="*/ 216928 h 1101725"/>
              <a:gd name="connsiteX5" fmla="*/ 5882040 w 6518354"/>
              <a:gd name="connsiteY5" fmla="*/ 439569 h 1101725"/>
              <a:gd name="connsiteX6" fmla="*/ 6094145 w 6518354"/>
              <a:gd name="connsiteY6" fmla="*/ 439569 h 1101725"/>
              <a:gd name="connsiteX7" fmla="*/ 6094145 w 6518354"/>
              <a:gd name="connsiteY7" fmla="*/ 662158 h 1101725"/>
              <a:gd name="connsiteX8" fmla="*/ 6306250 w 6518354"/>
              <a:gd name="connsiteY8" fmla="*/ 662158 h 1101725"/>
              <a:gd name="connsiteX9" fmla="*/ 6306250 w 6518354"/>
              <a:gd name="connsiteY9" fmla="*/ 884798 h 1101725"/>
              <a:gd name="connsiteX10" fmla="*/ 6518354 w 6518354"/>
              <a:gd name="connsiteY10" fmla="*/ 884798 h 1101725"/>
              <a:gd name="connsiteX11" fmla="*/ 6518354 w 6518354"/>
              <a:gd name="connsiteY11" fmla="*/ 1101725 h 1101725"/>
              <a:gd name="connsiteX12" fmla="*/ 5448506 w 6518354"/>
              <a:gd name="connsiteY12" fmla="*/ 1101725 h 1101725"/>
              <a:gd name="connsiteX13" fmla="*/ 5448350 w 6518354"/>
              <a:gd name="connsiteY13" fmla="*/ 1101725 h 1101725"/>
              <a:gd name="connsiteX14" fmla="*/ 5448349 w 6518354"/>
              <a:gd name="connsiteY14" fmla="*/ 1101725 h 1101725"/>
              <a:gd name="connsiteX15" fmla="*/ 5211888 w 6518354"/>
              <a:gd name="connsiteY15" fmla="*/ 1101725 h 1101725"/>
              <a:gd name="connsiteX16" fmla="*/ 4007055 w 6518354"/>
              <a:gd name="connsiteY16" fmla="*/ 1101725 h 1101725"/>
              <a:gd name="connsiteX17" fmla="*/ 0 w 6518354"/>
              <a:gd name="connsiteY17" fmla="*/ 1101725 h 1101725"/>
              <a:gd name="connsiteX18" fmla="*/ 0 w 6518354"/>
              <a:gd name="connsiteY18" fmla="*/ 0 h 1101725"/>
              <a:gd name="connsiteX0" fmla="*/ 0 w 6518354"/>
              <a:gd name="connsiteY0" fmla="*/ 0 h 1101725"/>
              <a:gd name="connsiteX1" fmla="*/ 5669936 w 6518354"/>
              <a:gd name="connsiteY1" fmla="*/ 0 h 1101725"/>
              <a:gd name="connsiteX2" fmla="*/ 5669936 w 6518354"/>
              <a:gd name="connsiteY2" fmla="*/ 216928 h 1101725"/>
              <a:gd name="connsiteX3" fmla="*/ 5882040 w 6518354"/>
              <a:gd name="connsiteY3" fmla="*/ 216928 h 1101725"/>
              <a:gd name="connsiteX4" fmla="*/ 5882040 w 6518354"/>
              <a:gd name="connsiteY4" fmla="*/ 439569 h 1101725"/>
              <a:gd name="connsiteX5" fmla="*/ 6094145 w 6518354"/>
              <a:gd name="connsiteY5" fmla="*/ 439569 h 1101725"/>
              <a:gd name="connsiteX6" fmla="*/ 6094145 w 6518354"/>
              <a:gd name="connsiteY6" fmla="*/ 662158 h 1101725"/>
              <a:gd name="connsiteX7" fmla="*/ 6306250 w 6518354"/>
              <a:gd name="connsiteY7" fmla="*/ 662158 h 1101725"/>
              <a:gd name="connsiteX8" fmla="*/ 6306250 w 6518354"/>
              <a:gd name="connsiteY8" fmla="*/ 884798 h 1101725"/>
              <a:gd name="connsiteX9" fmla="*/ 6518354 w 6518354"/>
              <a:gd name="connsiteY9" fmla="*/ 884798 h 1101725"/>
              <a:gd name="connsiteX10" fmla="*/ 6518354 w 6518354"/>
              <a:gd name="connsiteY10" fmla="*/ 1101725 h 1101725"/>
              <a:gd name="connsiteX11" fmla="*/ 5448506 w 6518354"/>
              <a:gd name="connsiteY11" fmla="*/ 1101725 h 1101725"/>
              <a:gd name="connsiteX12" fmla="*/ 5448350 w 6518354"/>
              <a:gd name="connsiteY12" fmla="*/ 1101725 h 1101725"/>
              <a:gd name="connsiteX13" fmla="*/ 5448349 w 6518354"/>
              <a:gd name="connsiteY13" fmla="*/ 1101725 h 1101725"/>
              <a:gd name="connsiteX14" fmla="*/ 5211888 w 6518354"/>
              <a:gd name="connsiteY14" fmla="*/ 1101725 h 1101725"/>
              <a:gd name="connsiteX15" fmla="*/ 4007055 w 6518354"/>
              <a:gd name="connsiteY15" fmla="*/ 1101725 h 1101725"/>
              <a:gd name="connsiteX16" fmla="*/ 0 w 6518354"/>
              <a:gd name="connsiteY16" fmla="*/ 1101725 h 1101725"/>
              <a:gd name="connsiteX17" fmla="*/ 0 w 6518354"/>
              <a:gd name="connsiteY17" fmla="*/ 0 h 1101725"/>
              <a:gd name="connsiteX0" fmla="*/ 0 w 6518354"/>
              <a:gd name="connsiteY0" fmla="*/ 0 h 1101725"/>
              <a:gd name="connsiteX1" fmla="*/ 5669936 w 6518354"/>
              <a:gd name="connsiteY1" fmla="*/ 0 h 1101725"/>
              <a:gd name="connsiteX2" fmla="*/ 5669936 w 6518354"/>
              <a:gd name="connsiteY2" fmla="*/ 216928 h 1101725"/>
              <a:gd name="connsiteX3" fmla="*/ 5882040 w 6518354"/>
              <a:gd name="connsiteY3" fmla="*/ 216928 h 1101725"/>
              <a:gd name="connsiteX4" fmla="*/ 5882040 w 6518354"/>
              <a:gd name="connsiteY4" fmla="*/ 439569 h 1101725"/>
              <a:gd name="connsiteX5" fmla="*/ 6094145 w 6518354"/>
              <a:gd name="connsiteY5" fmla="*/ 439569 h 1101725"/>
              <a:gd name="connsiteX6" fmla="*/ 6094145 w 6518354"/>
              <a:gd name="connsiteY6" fmla="*/ 662158 h 1101725"/>
              <a:gd name="connsiteX7" fmla="*/ 6306250 w 6518354"/>
              <a:gd name="connsiteY7" fmla="*/ 662158 h 1101725"/>
              <a:gd name="connsiteX8" fmla="*/ 6306250 w 6518354"/>
              <a:gd name="connsiteY8" fmla="*/ 884798 h 1101725"/>
              <a:gd name="connsiteX9" fmla="*/ 6518354 w 6518354"/>
              <a:gd name="connsiteY9" fmla="*/ 884798 h 1101725"/>
              <a:gd name="connsiteX10" fmla="*/ 6518354 w 6518354"/>
              <a:gd name="connsiteY10" fmla="*/ 1101725 h 1101725"/>
              <a:gd name="connsiteX11" fmla="*/ 5448506 w 6518354"/>
              <a:gd name="connsiteY11" fmla="*/ 1101725 h 1101725"/>
              <a:gd name="connsiteX12" fmla="*/ 5448350 w 6518354"/>
              <a:gd name="connsiteY12" fmla="*/ 1101725 h 1101725"/>
              <a:gd name="connsiteX13" fmla="*/ 5448349 w 6518354"/>
              <a:gd name="connsiteY13" fmla="*/ 1101725 h 1101725"/>
              <a:gd name="connsiteX14" fmla="*/ 5211888 w 6518354"/>
              <a:gd name="connsiteY14" fmla="*/ 1101725 h 1101725"/>
              <a:gd name="connsiteX15" fmla="*/ 0 w 6518354"/>
              <a:gd name="connsiteY15" fmla="*/ 1101725 h 1101725"/>
              <a:gd name="connsiteX16" fmla="*/ 0 w 6518354"/>
              <a:gd name="connsiteY16" fmla="*/ 0 h 1101725"/>
              <a:gd name="connsiteX0" fmla="*/ 0 w 6518354"/>
              <a:gd name="connsiteY0" fmla="*/ 0 h 1101725"/>
              <a:gd name="connsiteX1" fmla="*/ 5669936 w 6518354"/>
              <a:gd name="connsiteY1" fmla="*/ 0 h 1101725"/>
              <a:gd name="connsiteX2" fmla="*/ 5669936 w 6518354"/>
              <a:gd name="connsiteY2" fmla="*/ 216928 h 1101725"/>
              <a:gd name="connsiteX3" fmla="*/ 5882040 w 6518354"/>
              <a:gd name="connsiteY3" fmla="*/ 216928 h 1101725"/>
              <a:gd name="connsiteX4" fmla="*/ 5882040 w 6518354"/>
              <a:gd name="connsiteY4" fmla="*/ 439569 h 1101725"/>
              <a:gd name="connsiteX5" fmla="*/ 6094145 w 6518354"/>
              <a:gd name="connsiteY5" fmla="*/ 439569 h 1101725"/>
              <a:gd name="connsiteX6" fmla="*/ 6094145 w 6518354"/>
              <a:gd name="connsiteY6" fmla="*/ 662158 h 1101725"/>
              <a:gd name="connsiteX7" fmla="*/ 6306250 w 6518354"/>
              <a:gd name="connsiteY7" fmla="*/ 662158 h 1101725"/>
              <a:gd name="connsiteX8" fmla="*/ 6306250 w 6518354"/>
              <a:gd name="connsiteY8" fmla="*/ 884798 h 1101725"/>
              <a:gd name="connsiteX9" fmla="*/ 6518354 w 6518354"/>
              <a:gd name="connsiteY9" fmla="*/ 884798 h 1101725"/>
              <a:gd name="connsiteX10" fmla="*/ 6518354 w 6518354"/>
              <a:gd name="connsiteY10" fmla="*/ 1101725 h 1101725"/>
              <a:gd name="connsiteX11" fmla="*/ 5448506 w 6518354"/>
              <a:gd name="connsiteY11" fmla="*/ 1101725 h 1101725"/>
              <a:gd name="connsiteX12" fmla="*/ 5448350 w 6518354"/>
              <a:gd name="connsiteY12" fmla="*/ 1101725 h 1101725"/>
              <a:gd name="connsiteX13" fmla="*/ 5448349 w 6518354"/>
              <a:gd name="connsiteY13" fmla="*/ 1101725 h 1101725"/>
              <a:gd name="connsiteX14" fmla="*/ 0 w 6518354"/>
              <a:gd name="connsiteY14" fmla="*/ 1101725 h 1101725"/>
              <a:gd name="connsiteX15" fmla="*/ 0 w 6518354"/>
              <a:gd name="connsiteY15" fmla="*/ 0 h 1101725"/>
              <a:gd name="connsiteX0" fmla="*/ 0 w 6518354"/>
              <a:gd name="connsiteY0" fmla="*/ 0 h 1101725"/>
              <a:gd name="connsiteX1" fmla="*/ 5669936 w 6518354"/>
              <a:gd name="connsiteY1" fmla="*/ 0 h 1101725"/>
              <a:gd name="connsiteX2" fmla="*/ 5669936 w 6518354"/>
              <a:gd name="connsiteY2" fmla="*/ 216928 h 1101725"/>
              <a:gd name="connsiteX3" fmla="*/ 5882040 w 6518354"/>
              <a:gd name="connsiteY3" fmla="*/ 216928 h 1101725"/>
              <a:gd name="connsiteX4" fmla="*/ 5882040 w 6518354"/>
              <a:gd name="connsiteY4" fmla="*/ 439569 h 1101725"/>
              <a:gd name="connsiteX5" fmla="*/ 6094145 w 6518354"/>
              <a:gd name="connsiteY5" fmla="*/ 439569 h 1101725"/>
              <a:gd name="connsiteX6" fmla="*/ 6094145 w 6518354"/>
              <a:gd name="connsiteY6" fmla="*/ 662158 h 1101725"/>
              <a:gd name="connsiteX7" fmla="*/ 6306250 w 6518354"/>
              <a:gd name="connsiteY7" fmla="*/ 662158 h 1101725"/>
              <a:gd name="connsiteX8" fmla="*/ 6306250 w 6518354"/>
              <a:gd name="connsiteY8" fmla="*/ 884798 h 1101725"/>
              <a:gd name="connsiteX9" fmla="*/ 6518354 w 6518354"/>
              <a:gd name="connsiteY9" fmla="*/ 884798 h 1101725"/>
              <a:gd name="connsiteX10" fmla="*/ 6518354 w 6518354"/>
              <a:gd name="connsiteY10" fmla="*/ 1101725 h 1101725"/>
              <a:gd name="connsiteX11" fmla="*/ 5448506 w 6518354"/>
              <a:gd name="connsiteY11" fmla="*/ 1101725 h 1101725"/>
              <a:gd name="connsiteX12" fmla="*/ 5448350 w 6518354"/>
              <a:gd name="connsiteY12" fmla="*/ 1101725 h 1101725"/>
              <a:gd name="connsiteX13" fmla="*/ 0 w 6518354"/>
              <a:gd name="connsiteY13" fmla="*/ 1101725 h 1101725"/>
              <a:gd name="connsiteX14" fmla="*/ 0 w 6518354"/>
              <a:gd name="connsiteY14" fmla="*/ 0 h 1101725"/>
              <a:gd name="connsiteX0" fmla="*/ 0 w 6518354"/>
              <a:gd name="connsiteY0" fmla="*/ 0 h 1101725"/>
              <a:gd name="connsiteX1" fmla="*/ 5669936 w 6518354"/>
              <a:gd name="connsiteY1" fmla="*/ 0 h 1101725"/>
              <a:gd name="connsiteX2" fmla="*/ 5669936 w 6518354"/>
              <a:gd name="connsiteY2" fmla="*/ 216928 h 1101725"/>
              <a:gd name="connsiteX3" fmla="*/ 5882040 w 6518354"/>
              <a:gd name="connsiteY3" fmla="*/ 216928 h 1101725"/>
              <a:gd name="connsiteX4" fmla="*/ 5882040 w 6518354"/>
              <a:gd name="connsiteY4" fmla="*/ 439569 h 1101725"/>
              <a:gd name="connsiteX5" fmla="*/ 6094145 w 6518354"/>
              <a:gd name="connsiteY5" fmla="*/ 439569 h 1101725"/>
              <a:gd name="connsiteX6" fmla="*/ 6094145 w 6518354"/>
              <a:gd name="connsiteY6" fmla="*/ 662158 h 1101725"/>
              <a:gd name="connsiteX7" fmla="*/ 6306250 w 6518354"/>
              <a:gd name="connsiteY7" fmla="*/ 662158 h 1101725"/>
              <a:gd name="connsiteX8" fmla="*/ 6306250 w 6518354"/>
              <a:gd name="connsiteY8" fmla="*/ 884798 h 1101725"/>
              <a:gd name="connsiteX9" fmla="*/ 6518354 w 6518354"/>
              <a:gd name="connsiteY9" fmla="*/ 884798 h 1101725"/>
              <a:gd name="connsiteX10" fmla="*/ 6518354 w 6518354"/>
              <a:gd name="connsiteY10" fmla="*/ 1101725 h 1101725"/>
              <a:gd name="connsiteX11" fmla="*/ 5448506 w 6518354"/>
              <a:gd name="connsiteY11" fmla="*/ 1101725 h 1101725"/>
              <a:gd name="connsiteX12" fmla="*/ 0 w 6518354"/>
              <a:gd name="connsiteY12" fmla="*/ 1101725 h 1101725"/>
              <a:gd name="connsiteX13" fmla="*/ 0 w 6518354"/>
              <a:gd name="connsiteY13" fmla="*/ 0 h 1101725"/>
              <a:gd name="connsiteX0" fmla="*/ 0 w 6518354"/>
              <a:gd name="connsiteY0" fmla="*/ 0 h 1101725"/>
              <a:gd name="connsiteX1" fmla="*/ 5669936 w 6518354"/>
              <a:gd name="connsiteY1" fmla="*/ 0 h 1101725"/>
              <a:gd name="connsiteX2" fmla="*/ 5669936 w 6518354"/>
              <a:gd name="connsiteY2" fmla="*/ 216928 h 1101725"/>
              <a:gd name="connsiteX3" fmla="*/ 5882040 w 6518354"/>
              <a:gd name="connsiteY3" fmla="*/ 216928 h 1101725"/>
              <a:gd name="connsiteX4" fmla="*/ 5882040 w 6518354"/>
              <a:gd name="connsiteY4" fmla="*/ 439569 h 1101725"/>
              <a:gd name="connsiteX5" fmla="*/ 6094145 w 6518354"/>
              <a:gd name="connsiteY5" fmla="*/ 439569 h 1101725"/>
              <a:gd name="connsiteX6" fmla="*/ 6094145 w 6518354"/>
              <a:gd name="connsiteY6" fmla="*/ 662158 h 1101725"/>
              <a:gd name="connsiteX7" fmla="*/ 6306250 w 6518354"/>
              <a:gd name="connsiteY7" fmla="*/ 662158 h 1101725"/>
              <a:gd name="connsiteX8" fmla="*/ 6306250 w 6518354"/>
              <a:gd name="connsiteY8" fmla="*/ 884798 h 1101725"/>
              <a:gd name="connsiteX9" fmla="*/ 6518354 w 6518354"/>
              <a:gd name="connsiteY9" fmla="*/ 884798 h 1101725"/>
              <a:gd name="connsiteX10" fmla="*/ 6518354 w 6518354"/>
              <a:gd name="connsiteY10" fmla="*/ 1101725 h 1101725"/>
              <a:gd name="connsiteX11" fmla="*/ 0 w 6518354"/>
              <a:gd name="connsiteY11" fmla="*/ 1101725 h 1101725"/>
              <a:gd name="connsiteX12" fmla="*/ 0 w 6518354"/>
              <a:gd name="connsiteY12" fmla="*/ 0 h 1101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18354" h="1101725">
                <a:moveTo>
                  <a:pt x="0" y="0"/>
                </a:moveTo>
                <a:lnTo>
                  <a:pt x="5669936" y="0"/>
                </a:lnTo>
                <a:lnTo>
                  <a:pt x="5669936" y="216928"/>
                </a:lnTo>
                <a:lnTo>
                  <a:pt x="5882040" y="216928"/>
                </a:lnTo>
                <a:lnTo>
                  <a:pt x="5882040" y="439569"/>
                </a:lnTo>
                <a:lnTo>
                  <a:pt x="6094145" y="439569"/>
                </a:lnTo>
                <a:lnTo>
                  <a:pt x="6094145" y="662158"/>
                </a:lnTo>
                <a:lnTo>
                  <a:pt x="6306250" y="662158"/>
                </a:lnTo>
                <a:lnTo>
                  <a:pt x="6306250" y="884798"/>
                </a:lnTo>
                <a:lnTo>
                  <a:pt x="6518354" y="884798"/>
                </a:lnTo>
                <a:lnTo>
                  <a:pt x="6518354" y="1101725"/>
                </a:lnTo>
                <a:lnTo>
                  <a:pt x="0" y="11017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40447745-01C1-4592-BF6D-22DF2D8314B9}"/>
              </a:ext>
            </a:extLst>
          </p:cNvPr>
          <p:cNvSpPr/>
          <p:nvPr/>
        </p:nvSpPr>
        <p:spPr>
          <a:xfrm flipH="1">
            <a:off x="5673803" y="5203822"/>
            <a:ext cx="6518196" cy="1101727"/>
          </a:xfrm>
          <a:custGeom>
            <a:avLst/>
            <a:gdLst>
              <a:gd name="connsiteX0" fmla="*/ 5669902 w 6518196"/>
              <a:gd name="connsiteY0" fmla="*/ 0 h 1101725"/>
              <a:gd name="connsiteX1" fmla="*/ 5448349 w 6518196"/>
              <a:gd name="connsiteY1" fmla="*/ 0 h 1101725"/>
              <a:gd name="connsiteX2" fmla="*/ 5448348 w 6518196"/>
              <a:gd name="connsiteY2" fmla="*/ 0 h 1101725"/>
              <a:gd name="connsiteX3" fmla="*/ 0 w 6518196"/>
              <a:gd name="connsiteY3" fmla="*/ 0 h 1101725"/>
              <a:gd name="connsiteX4" fmla="*/ 0 w 6518196"/>
              <a:gd name="connsiteY4" fmla="*/ 1101725 h 1101725"/>
              <a:gd name="connsiteX5" fmla="*/ 5448348 w 6518196"/>
              <a:gd name="connsiteY5" fmla="*/ 1101725 h 1101725"/>
              <a:gd name="connsiteX6" fmla="*/ 5448349 w 6518196"/>
              <a:gd name="connsiteY6" fmla="*/ 1101725 h 1101725"/>
              <a:gd name="connsiteX7" fmla="*/ 6518196 w 6518196"/>
              <a:gd name="connsiteY7" fmla="*/ 1101725 h 1101725"/>
              <a:gd name="connsiteX8" fmla="*/ 6518196 w 6518196"/>
              <a:gd name="connsiteY8" fmla="*/ 884798 h 1101725"/>
              <a:gd name="connsiteX9" fmla="*/ 6306123 w 6518196"/>
              <a:gd name="connsiteY9" fmla="*/ 884798 h 1101725"/>
              <a:gd name="connsiteX10" fmla="*/ 6306123 w 6518196"/>
              <a:gd name="connsiteY10" fmla="*/ 662158 h 1101725"/>
              <a:gd name="connsiteX11" fmla="*/ 6094049 w 6518196"/>
              <a:gd name="connsiteY11" fmla="*/ 662158 h 1101725"/>
              <a:gd name="connsiteX12" fmla="*/ 6094049 w 6518196"/>
              <a:gd name="connsiteY12" fmla="*/ 439569 h 1101725"/>
              <a:gd name="connsiteX13" fmla="*/ 5881975 w 6518196"/>
              <a:gd name="connsiteY13" fmla="*/ 439569 h 1101725"/>
              <a:gd name="connsiteX14" fmla="*/ 5881975 w 6518196"/>
              <a:gd name="connsiteY14" fmla="*/ 216928 h 1101725"/>
              <a:gd name="connsiteX15" fmla="*/ 5669902 w 6518196"/>
              <a:gd name="connsiteY15" fmla="*/ 216928 h 1101725"/>
              <a:gd name="connsiteX0" fmla="*/ 5669902 w 6518196"/>
              <a:gd name="connsiteY0" fmla="*/ 0 h 1101725"/>
              <a:gd name="connsiteX1" fmla="*/ 5448349 w 6518196"/>
              <a:gd name="connsiteY1" fmla="*/ 0 h 1101725"/>
              <a:gd name="connsiteX2" fmla="*/ 5448348 w 6518196"/>
              <a:gd name="connsiteY2" fmla="*/ 0 h 1101725"/>
              <a:gd name="connsiteX3" fmla="*/ 0 w 6518196"/>
              <a:gd name="connsiteY3" fmla="*/ 0 h 1101725"/>
              <a:gd name="connsiteX4" fmla="*/ 0 w 6518196"/>
              <a:gd name="connsiteY4" fmla="*/ 1101725 h 1101725"/>
              <a:gd name="connsiteX5" fmla="*/ 5448348 w 6518196"/>
              <a:gd name="connsiteY5" fmla="*/ 1101725 h 1101725"/>
              <a:gd name="connsiteX6" fmla="*/ 6518196 w 6518196"/>
              <a:gd name="connsiteY6" fmla="*/ 1101725 h 1101725"/>
              <a:gd name="connsiteX7" fmla="*/ 6518196 w 6518196"/>
              <a:gd name="connsiteY7" fmla="*/ 884798 h 1101725"/>
              <a:gd name="connsiteX8" fmla="*/ 6306123 w 6518196"/>
              <a:gd name="connsiteY8" fmla="*/ 884798 h 1101725"/>
              <a:gd name="connsiteX9" fmla="*/ 6306123 w 6518196"/>
              <a:gd name="connsiteY9" fmla="*/ 662158 h 1101725"/>
              <a:gd name="connsiteX10" fmla="*/ 6094049 w 6518196"/>
              <a:gd name="connsiteY10" fmla="*/ 662158 h 1101725"/>
              <a:gd name="connsiteX11" fmla="*/ 6094049 w 6518196"/>
              <a:gd name="connsiteY11" fmla="*/ 439569 h 1101725"/>
              <a:gd name="connsiteX12" fmla="*/ 5881975 w 6518196"/>
              <a:gd name="connsiteY12" fmla="*/ 439569 h 1101725"/>
              <a:gd name="connsiteX13" fmla="*/ 5881975 w 6518196"/>
              <a:gd name="connsiteY13" fmla="*/ 216928 h 1101725"/>
              <a:gd name="connsiteX14" fmla="*/ 5669902 w 6518196"/>
              <a:gd name="connsiteY14" fmla="*/ 216928 h 1101725"/>
              <a:gd name="connsiteX15" fmla="*/ 5669902 w 6518196"/>
              <a:gd name="connsiteY15" fmla="*/ 0 h 1101725"/>
              <a:gd name="connsiteX0" fmla="*/ 5669902 w 6518196"/>
              <a:gd name="connsiteY0" fmla="*/ 0 h 1101725"/>
              <a:gd name="connsiteX1" fmla="*/ 5448349 w 6518196"/>
              <a:gd name="connsiteY1" fmla="*/ 0 h 1101725"/>
              <a:gd name="connsiteX2" fmla="*/ 5448348 w 6518196"/>
              <a:gd name="connsiteY2" fmla="*/ 0 h 1101725"/>
              <a:gd name="connsiteX3" fmla="*/ 0 w 6518196"/>
              <a:gd name="connsiteY3" fmla="*/ 0 h 1101725"/>
              <a:gd name="connsiteX4" fmla="*/ 0 w 6518196"/>
              <a:gd name="connsiteY4" fmla="*/ 1101725 h 1101725"/>
              <a:gd name="connsiteX5" fmla="*/ 6518196 w 6518196"/>
              <a:gd name="connsiteY5" fmla="*/ 1101725 h 1101725"/>
              <a:gd name="connsiteX6" fmla="*/ 6518196 w 6518196"/>
              <a:gd name="connsiteY6" fmla="*/ 884798 h 1101725"/>
              <a:gd name="connsiteX7" fmla="*/ 6306123 w 6518196"/>
              <a:gd name="connsiteY7" fmla="*/ 884798 h 1101725"/>
              <a:gd name="connsiteX8" fmla="*/ 6306123 w 6518196"/>
              <a:gd name="connsiteY8" fmla="*/ 662158 h 1101725"/>
              <a:gd name="connsiteX9" fmla="*/ 6094049 w 6518196"/>
              <a:gd name="connsiteY9" fmla="*/ 662158 h 1101725"/>
              <a:gd name="connsiteX10" fmla="*/ 6094049 w 6518196"/>
              <a:gd name="connsiteY10" fmla="*/ 439569 h 1101725"/>
              <a:gd name="connsiteX11" fmla="*/ 5881975 w 6518196"/>
              <a:gd name="connsiteY11" fmla="*/ 439569 h 1101725"/>
              <a:gd name="connsiteX12" fmla="*/ 5881975 w 6518196"/>
              <a:gd name="connsiteY12" fmla="*/ 216928 h 1101725"/>
              <a:gd name="connsiteX13" fmla="*/ 5669902 w 6518196"/>
              <a:gd name="connsiteY13" fmla="*/ 216928 h 1101725"/>
              <a:gd name="connsiteX14" fmla="*/ 5669902 w 6518196"/>
              <a:gd name="connsiteY14" fmla="*/ 0 h 1101725"/>
              <a:gd name="connsiteX0" fmla="*/ 5669902 w 6518196"/>
              <a:gd name="connsiteY0" fmla="*/ 0 h 1101725"/>
              <a:gd name="connsiteX1" fmla="*/ 5448349 w 6518196"/>
              <a:gd name="connsiteY1" fmla="*/ 0 h 1101725"/>
              <a:gd name="connsiteX2" fmla="*/ 0 w 6518196"/>
              <a:gd name="connsiteY2" fmla="*/ 0 h 1101725"/>
              <a:gd name="connsiteX3" fmla="*/ 0 w 6518196"/>
              <a:gd name="connsiteY3" fmla="*/ 1101725 h 1101725"/>
              <a:gd name="connsiteX4" fmla="*/ 6518196 w 6518196"/>
              <a:gd name="connsiteY4" fmla="*/ 1101725 h 1101725"/>
              <a:gd name="connsiteX5" fmla="*/ 6518196 w 6518196"/>
              <a:gd name="connsiteY5" fmla="*/ 884798 h 1101725"/>
              <a:gd name="connsiteX6" fmla="*/ 6306123 w 6518196"/>
              <a:gd name="connsiteY6" fmla="*/ 884798 h 1101725"/>
              <a:gd name="connsiteX7" fmla="*/ 6306123 w 6518196"/>
              <a:gd name="connsiteY7" fmla="*/ 662158 h 1101725"/>
              <a:gd name="connsiteX8" fmla="*/ 6094049 w 6518196"/>
              <a:gd name="connsiteY8" fmla="*/ 662158 h 1101725"/>
              <a:gd name="connsiteX9" fmla="*/ 6094049 w 6518196"/>
              <a:gd name="connsiteY9" fmla="*/ 439569 h 1101725"/>
              <a:gd name="connsiteX10" fmla="*/ 5881975 w 6518196"/>
              <a:gd name="connsiteY10" fmla="*/ 439569 h 1101725"/>
              <a:gd name="connsiteX11" fmla="*/ 5881975 w 6518196"/>
              <a:gd name="connsiteY11" fmla="*/ 216928 h 1101725"/>
              <a:gd name="connsiteX12" fmla="*/ 5669902 w 6518196"/>
              <a:gd name="connsiteY12" fmla="*/ 216928 h 1101725"/>
              <a:gd name="connsiteX13" fmla="*/ 5669902 w 6518196"/>
              <a:gd name="connsiteY13" fmla="*/ 0 h 1101725"/>
              <a:gd name="connsiteX0" fmla="*/ 5669902 w 6518196"/>
              <a:gd name="connsiteY0" fmla="*/ 0 h 1101725"/>
              <a:gd name="connsiteX1" fmla="*/ 0 w 6518196"/>
              <a:gd name="connsiteY1" fmla="*/ 0 h 1101725"/>
              <a:gd name="connsiteX2" fmla="*/ 0 w 6518196"/>
              <a:gd name="connsiteY2" fmla="*/ 1101725 h 1101725"/>
              <a:gd name="connsiteX3" fmla="*/ 6518196 w 6518196"/>
              <a:gd name="connsiteY3" fmla="*/ 1101725 h 1101725"/>
              <a:gd name="connsiteX4" fmla="*/ 6518196 w 6518196"/>
              <a:gd name="connsiteY4" fmla="*/ 884798 h 1101725"/>
              <a:gd name="connsiteX5" fmla="*/ 6306123 w 6518196"/>
              <a:gd name="connsiteY5" fmla="*/ 884798 h 1101725"/>
              <a:gd name="connsiteX6" fmla="*/ 6306123 w 6518196"/>
              <a:gd name="connsiteY6" fmla="*/ 662158 h 1101725"/>
              <a:gd name="connsiteX7" fmla="*/ 6094049 w 6518196"/>
              <a:gd name="connsiteY7" fmla="*/ 662158 h 1101725"/>
              <a:gd name="connsiteX8" fmla="*/ 6094049 w 6518196"/>
              <a:gd name="connsiteY8" fmla="*/ 439569 h 1101725"/>
              <a:gd name="connsiteX9" fmla="*/ 5881975 w 6518196"/>
              <a:gd name="connsiteY9" fmla="*/ 439569 h 1101725"/>
              <a:gd name="connsiteX10" fmla="*/ 5881975 w 6518196"/>
              <a:gd name="connsiteY10" fmla="*/ 216928 h 1101725"/>
              <a:gd name="connsiteX11" fmla="*/ 5669902 w 6518196"/>
              <a:gd name="connsiteY11" fmla="*/ 216928 h 1101725"/>
              <a:gd name="connsiteX12" fmla="*/ 5669902 w 6518196"/>
              <a:gd name="connsiteY12" fmla="*/ 0 h 1101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18196" h="1101725">
                <a:moveTo>
                  <a:pt x="5669902" y="0"/>
                </a:moveTo>
                <a:lnTo>
                  <a:pt x="0" y="0"/>
                </a:lnTo>
                <a:lnTo>
                  <a:pt x="0" y="1101725"/>
                </a:lnTo>
                <a:lnTo>
                  <a:pt x="6518196" y="1101725"/>
                </a:lnTo>
                <a:lnTo>
                  <a:pt x="6518196" y="884798"/>
                </a:lnTo>
                <a:lnTo>
                  <a:pt x="6306123" y="884798"/>
                </a:lnTo>
                <a:lnTo>
                  <a:pt x="6306123" y="662158"/>
                </a:lnTo>
                <a:lnTo>
                  <a:pt x="6094049" y="662158"/>
                </a:lnTo>
                <a:lnTo>
                  <a:pt x="6094049" y="439569"/>
                </a:lnTo>
                <a:lnTo>
                  <a:pt x="5881975" y="439569"/>
                </a:lnTo>
                <a:lnTo>
                  <a:pt x="5881975" y="216928"/>
                </a:lnTo>
                <a:lnTo>
                  <a:pt x="5669902" y="216928"/>
                </a:lnTo>
                <a:lnTo>
                  <a:pt x="5669902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6B8D750-1A1D-4A6B-A11F-F21C1EAD798B}"/>
              </a:ext>
            </a:extLst>
          </p:cNvPr>
          <p:cNvSpPr/>
          <p:nvPr/>
        </p:nvSpPr>
        <p:spPr>
          <a:xfrm>
            <a:off x="5673803" y="3000373"/>
            <a:ext cx="6518197" cy="1101727"/>
          </a:xfrm>
          <a:custGeom>
            <a:avLst/>
            <a:gdLst>
              <a:gd name="connsiteX0" fmla="*/ 1069848 w 6518197"/>
              <a:gd name="connsiteY0" fmla="*/ 0 h 1101727"/>
              <a:gd name="connsiteX1" fmla="*/ 6518197 w 6518197"/>
              <a:gd name="connsiteY1" fmla="*/ 0 h 1101727"/>
              <a:gd name="connsiteX2" fmla="*/ 6518197 w 6518197"/>
              <a:gd name="connsiteY2" fmla="*/ 1101725 h 1101727"/>
              <a:gd name="connsiteX3" fmla="*/ 1069848 w 6518197"/>
              <a:gd name="connsiteY3" fmla="*/ 1101725 h 1101727"/>
              <a:gd name="connsiteX4" fmla="*/ 1069848 w 6518197"/>
              <a:gd name="connsiteY4" fmla="*/ 1101727 h 1101727"/>
              <a:gd name="connsiteX5" fmla="*/ 0 w 6518197"/>
              <a:gd name="connsiteY5" fmla="*/ 1101727 h 1101727"/>
              <a:gd name="connsiteX6" fmla="*/ 0 w 6518197"/>
              <a:gd name="connsiteY6" fmla="*/ 884800 h 1101727"/>
              <a:gd name="connsiteX7" fmla="*/ 212073 w 6518197"/>
              <a:gd name="connsiteY7" fmla="*/ 884800 h 1101727"/>
              <a:gd name="connsiteX8" fmla="*/ 212073 w 6518197"/>
              <a:gd name="connsiteY8" fmla="*/ 662160 h 1101727"/>
              <a:gd name="connsiteX9" fmla="*/ 424147 w 6518197"/>
              <a:gd name="connsiteY9" fmla="*/ 662160 h 1101727"/>
              <a:gd name="connsiteX10" fmla="*/ 424147 w 6518197"/>
              <a:gd name="connsiteY10" fmla="*/ 439571 h 1101727"/>
              <a:gd name="connsiteX11" fmla="*/ 636221 w 6518197"/>
              <a:gd name="connsiteY11" fmla="*/ 439571 h 1101727"/>
              <a:gd name="connsiteX12" fmla="*/ 636221 w 6518197"/>
              <a:gd name="connsiteY12" fmla="*/ 216930 h 1101727"/>
              <a:gd name="connsiteX13" fmla="*/ 848294 w 6518197"/>
              <a:gd name="connsiteY13" fmla="*/ 216930 h 1101727"/>
              <a:gd name="connsiteX14" fmla="*/ 848294 w 6518197"/>
              <a:gd name="connsiteY14" fmla="*/ 2 h 1101727"/>
              <a:gd name="connsiteX15" fmla="*/ 1069848 w 6518197"/>
              <a:gd name="connsiteY15" fmla="*/ 2 h 1101727"/>
              <a:gd name="connsiteX0" fmla="*/ 1069848 w 6518197"/>
              <a:gd name="connsiteY0" fmla="*/ 2 h 1101727"/>
              <a:gd name="connsiteX1" fmla="*/ 6518197 w 6518197"/>
              <a:gd name="connsiteY1" fmla="*/ 0 h 1101727"/>
              <a:gd name="connsiteX2" fmla="*/ 6518197 w 6518197"/>
              <a:gd name="connsiteY2" fmla="*/ 1101725 h 1101727"/>
              <a:gd name="connsiteX3" fmla="*/ 1069848 w 6518197"/>
              <a:gd name="connsiteY3" fmla="*/ 1101725 h 1101727"/>
              <a:gd name="connsiteX4" fmla="*/ 1069848 w 6518197"/>
              <a:gd name="connsiteY4" fmla="*/ 1101727 h 1101727"/>
              <a:gd name="connsiteX5" fmla="*/ 0 w 6518197"/>
              <a:gd name="connsiteY5" fmla="*/ 1101727 h 1101727"/>
              <a:gd name="connsiteX6" fmla="*/ 0 w 6518197"/>
              <a:gd name="connsiteY6" fmla="*/ 884800 h 1101727"/>
              <a:gd name="connsiteX7" fmla="*/ 212073 w 6518197"/>
              <a:gd name="connsiteY7" fmla="*/ 884800 h 1101727"/>
              <a:gd name="connsiteX8" fmla="*/ 212073 w 6518197"/>
              <a:gd name="connsiteY8" fmla="*/ 662160 h 1101727"/>
              <a:gd name="connsiteX9" fmla="*/ 424147 w 6518197"/>
              <a:gd name="connsiteY9" fmla="*/ 662160 h 1101727"/>
              <a:gd name="connsiteX10" fmla="*/ 424147 w 6518197"/>
              <a:gd name="connsiteY10" fmla="*/ 439571 h 1101727"/>
              <a:gd name="connsiteX11" fmla="*/ 636221 w 6518197"/>
              <a:gd name="connsiteY11" fmla="*/ 439571 h 1101727"/>
              <a:gd name="connsiteX12" fmla="*/ 636221 w 6518197"/>
              <a:gd name="connsiteY12" fmla="*/ 216930 h 1101727"/>
              <a:gd name="connsiteX13" fmla="*/ 848294 w 6518197"/>
              <a:gd name="connsiteY13" fmla="*/ 216930 h 1101727"/>
              <a:gd name="connsiteX14" fmla="*/ 848294 w 6518197"/>
              <a:gd name="connsiteY14" fmla="*/ 2 h 1101727"/>
              <a:gd name="connsiteX15" fmla="*/ 1069848 w 6518197"/>
              <a:gd name="connsiteY15" fmla="*/ 2 h 1101727"/>
              <a:gd name="connsiteX0" fmla="*/ 848294 w 6518197"/>
              <a:gd name="connsiteY0" fmla="*/ 2 h 1101727"/>
              <a:gd name="connsiteX1" fmla="*/ 6518197 w 6518197"/>
              <a:gd name="connsiteY1" fmla="*/ 0 h 1101727"/>
              <a:gd name="connsiteX2" fmla="*/ 6518197 w 6518197"/>
              <a:gd name="connsiteY2" fmla="*/ 1101725 h 1101727"/>
              <a:gd name="connsiteX3" fmla="*/ 1069848 w 6518197"/>
              <a:gd name="connsiteY3" fmla="*/ 1101725 h 1101727"/>
              <a:gd name="connsiteX4" fmla="*/ 1069848 w 6518197"/>
              <a:gd name="connsiteY4" fmla="*/ 1101727 h 1101727"/>
              <a:gd name="connsiteX5" fmla="*/ 0 w 6518197"/>
              <a:gd name="connsiteY5" fmla="*/ 1101727 h 1101727"/>
              <a:gd name="connsiteX6" fmla="*/ 0 w 6518197"/>
              <a:gd name="connsiteY6" fmla="*/ 884800 h 1101727"/>
              <a:gd name="connsiteX7" fmla="*/ 212073 w 6518197"/>
              <a:gd name="connsiteY7" fmla="*/ 884800 h 1101727"/>
              <a:gd name="connsiteX8" fmla="*/ 212073 w 6518197"/>
              <a:gd name="connsiteY8" fmla="*/ 662160 h 1101727"/>
              <a:gd name="connsiteX9" fmla="*/ 424147 w 6518197"/>
              <a:gd name="connsiteY9" fmla="*/ 662160 h 1101727"/>
              <a:gd name="connsiteX10" fmla="*/ 424147 w 6518197"/>
              <a:gd name="connsiteY10" fmla="*/ 439571 h 1101727"/>
              <a:gd name="connsiteX11" fmla="*/ 636221 w 6518197"/>
              <a:gd name="connsiteY11" fmla="*/ 439571 h 1101727"/>
              <a:gd name="connsiteX12" fmla="*/ 636221 w 6518197"/>
              <a:gd name="connsiteY12" fmla="*/ 216930 h 1101727"/>
              <a:gd name="connsiteX13" fmla="*/ 848294 w 6518197"/>
              <a:gd name="connsiteY13" fmla="*/ 216930 h 1101727"/>
              <a:gd name="connsiteX14" fmla="*/ 848294 w 6518197"/>
              <a:gd name="connsiteY14" fmla="*/ 2 h 1101727"/>
              <a:gd name="connsiteX0" fmla="*/ 848294 w 6518197"/>
              <a:gd name="connsiteY0" fmla="*/ 2 h 1101727"/>
              <a:gd name="connsiteX1" fmla="*/ 6518197 w 6518197"/>
              <a:gd name="connsiteY1" fmla="*/ 0 h 1101727"/>
              <a:gd name="connsiteX2" fmla="*/ 6518197 w 6518197"/>
              <a:gd name="connsiteY2" fmla="*/ 1101725 h 1101727"/>
              <a:gd name="connsiteX3" fmla="*/ 1069848 w 6518197"/>
              <a:gd name="connsiteY3" fmla="*/ 1101725 h 1101727"/>
              <a:gd name="connsiteX4" fmla="*/ 0 w 6518197"/>
              <a:gd name="connsiteY4" fmla="*/ 1101727 h 1101727"/>
              <a:gd name="connsiteX5" fmla="*/ 0 w 6518197"/>
              <a:gd name="connsiteY5" fmla="*/ 884800 h 1101727"/>
              <a:gd name="connsiteX6" fmla="*/ 212073 w 6518197"/>
              <a:gd name="connsiteY6" fmla="*/ 884800 h 1101727"/>
              <a:gd name="connsiteX7" fmla="*/ 212073 w 6518197"/>
              <a:gd name="connsiteY7" fmla="*/ 662160 h 1101727"/>
              <a:gd name="connsiteX8" fmla="*/ 424147 w 6518197"/>
              <a:gd name="connsiteY8" fmla="*/ 662160 h 1101727"/>
              <a:gd name="connsiteX9" fmla="*/ 424147 w 6518197"/>
              <a:gd name="connsiteY9" fmla="*/ 439571 h 1101727"/>
              <a:gd name="connsiteX10" fmla="*/ 636221 w 6518197"/>
              <a:gd name="connsiteY10" fmla="*/ 439571 h 1101727"/>
              <a:gd name="connsiteX11" fmla="*/ 636221 w 6518197"/>
              <a:gd name="connsiteY11" fmla="*/ 216930 h 1101727"/>
              <a:gd name="connsiteX12" fmla="*/ 848294 w 6518197"/>
              <a:gd name="connsiteY12" fmla="*/ 216930 h 1101727"/>
              <a:gd name="connsiteX13" fmla="*/ 848294 w 6518197"/>
              <a:gd name="connsiteY13" fmla="*/ 2 h 1101727"/>
              <a:gd name="connsiteX0" fmla="*/ 848294 w 6518197"/>
              <a:gd name="connsiteY0" fmla="*/ 2 h 1101727"/>
              <a:gd name="connsiteX1" fmla="*/ 6518197 w 6518197"/>
              <a:gd name="connsiteY1" fmla="*/ 0 h 1101727"/>
              <a:gd name="connsiteX2" fmla="*/ 6518197 w 6518197"/>
              <a:gd name="connsiteY2" fmla="*/ 1101725 h 1101727"/>
              <a:gd name="connsiteX3" fmla="*/ 0 w 6518197"/>
              <a:gd name="connsiteY3" fmla="*/ 1101727 h 1101727"/>
              <a:gd name="connsiteX4" fmla="*/ 0 w 6518197"/>
              <a:gd name="connsiteY4" fmla="*/ 884800 h 1101727"/>
              <a:gd name="connsiteX5" fmla="*/ 212073 w 6518197"/>
              <a:gd name="connsiteY5" fmla="*/ 884800 h 1101727"/>
              <a:gd name="connsiteX6" fmla="*/ 212073 w 6518197"/>
              <a:gd name="connsiteY6" fmla="*/ 662160 h 1101727"/>
              <a:gd name="connsiteX7" fmla="*/ 424147 w 6518197"/>
              <a:gd name="connsiteY7" fmla="*/ 662160 h 1101727"/>
              <a:gd name="connsiteX8" fmla="*/ 424147 w 6518197"/>
              <a:gd name="connsiteY8" fmla="*/ 439571 h 1101727"/>
              <a:gd name="connsiteX9" fmla="*/ 636221 w 6518197"/>
              <a:gd name="connsiteY9" fmla="*/ 439571 h 1101727"/>
              <a:gd name="connsiteX10" fmla="*/ 636221 w 6518197"/>
              <a:gd name="connsiteY10" fmla="*/ 216930 h 1101727"/>
              <a:gd name="connsiteX11" fmla="*/ 848294 w 6518197"/>
              <a:gd name="connsiteY11" fmla="*/ 216930 h 1101727"/>
              <a:gd name="connsiteX12" fmla="*/ 848294 w 6518197"/>
              <a:gd name="connsiteY12" fmla="*/ 2 h 110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18197" h="1101727">
                <a:moveTo>
                  <a:pt x="848294" y="2"/>
                </a:moveTo>
                <a:lnTo>
                  <a:pt x="6518197" y="0"/>
                </a:lnTo>
                <a:lnTo>
                  <a:pt x="6518197" y="1101725"/>
                </a:lnTo>
                <a:lnTo>
                  <a:pt x="0" y="1101727"/>
                </a:lnTo>
                <a:lnTo>
                  <a:pt x="0" y="884800"/>
                </a:lnTo>
                <a:lnTo>
                  <a:pt x="212073" y="884800"/>
                </a:lnTo>
                <a:lnTo>
                  <a:pt x="212073" y="662160"/>
                </a:lnTo>
                <a:lnTo>
                  <a:pt x="424147" y="662160"/>
                </a:lnTo>
                <a:lnTo>
                  <a:pt x="424147" y="439571"/>
                </a:lnTo>
                <a:lnTo>
                  <a:pt x="636221" y="439571"/>
                </a:lnTo>
                <a:lnTo>
                  <a:pt x="636221" y="216930"/>
                </a:lnTo>
                <a:lnTo>
                  <a:pt x="848294" y="216930"/>
                </a:lnTo>
                <a:lnTo>
                  <a:pt x="848294" y="2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EF70FAC1-D44F-42C3-8F29-B358A6F80CD0}"/>
              </a:ext>
            </a:extLst>
          </p:cNvPr>
          <p:cNvSpPr/>
          <p:nvPr/>
        </p:nvSpPr>
        <p:spPr>
          <a:xfrm>
            <a:off x="5468881" y="5530318"/>
            <a:ext cx="409844" cy="628978"/>
          </a:xfrm>
          <a:custGeom>
            <a:avLst/>
            <a:gdLst>
              <a:gd name="connsiteX0" fmla="*/ 1145857 w 2131333"/>
              <a:gd name="connsiteY0" fmla="*/ 684609 h 3270910"/>
              <a:gd name="connsiteX1" fmla="*/ 1412094 w 2131333"/>
              <a:gd name="connsiteY1" fmla="*/ 844351 h 3270910"/>
              <a:gd name="connsiteX2" fmla="*/ 1636495 w 2131333"/>
              <a:gd name="connsiteY2" fmla="*/ 1361612 h 3270910"/>
              <a:gd name="connsiteX3" fmla="*/ 2028243 w 2131333"/>
              <a:gd name="connsiteY3" fmla="*/ 1490926 h 3270910"/>
              <a:gd name="connsiteX4" fmla="*/ 2123329 w 2131333"/>
              <a:gd name="connsiteY4" fmla="*/ 1684899 h 3270910"/>
              <a:gd name="connsiteX5" fmla="*/ 1978799 w 2131333"/>
              <a:gd name="connsiteY5" fmla="*/ 1787591 h 3270910"/>
              <a:gd name="connsiteX6" fmla="*/ 1929355 w 2131333"/>
              <a:gd name="connsiteY6" fmla="*/ 1779983 h 3270910"/>
              <a:gd name="connsiteX7" fmla="*/ 1472949 w 2131333"/>
              <a:gd name="connsiteY7" fmla="*/ 1627848 h 3270910"/>
              <a:gd name="connsiteX8" fmla="*/ 1381667 w 2131333"/>
              <a:gd name="connsiteY8" fmla="*/ 1544174 h 3270910"/>
              <a:gd name="connsiteX9" fmla="*/ 1309403 w 2131333"/>
              <a:gd name="connsiteY9" fmla="*/ 1376824 h 3270910"/>
              <a:gd name="connsiteX10" fmla="*/ 1214205 w 2131333"/>
              <a:gd name="connsiteY10" fmla="*/ 1852817 h 3270910"/>
              <a:gd name="connsiteX11" fmla="*/ 1218824 w 2131333"/>
              <a:gd name="connsiteY11" fmla="*/ 1850151 h 3270910"/>
              <a:gd name="connsiteX12" fmla="*/ 1538506 w 2131333"/>
              <a:gd name="connsiteY12" fmla="*/ 1880763 h 3270910"/>
              <a:gd name="connsiteX13" fmla="*/ 1674698 w 2131333"/>
              <a:gd name="connsiteY13" fmla="*/ 2025589 h 3270910"/>
              <a:gd name="connsiteX14" fmla="*/ 1701479 w 2131333"/>
              <a:gd name="connsiteY14" fmla="*/ 2754980 h 3270910"/>
              <a:gd name="connsiteX15" fmla="*/ 1626307 w 2131333"/>
              <a:gd name="connsiteY15" fmla="*/ 2890392 h 3270910"/>
              <a:gd name="connsiteX16" fmla="*/ 1554385 w 2131333"/>
              <a:gd name="connsiteY16" fmla="*/ 2910010 h 3270910"/>
              <a:gd name="connsiteX17" fmla="*/ 1396069 w 2131333"/>
              <a:gd name="connsiteY17" fmla="*/ 2764813 h 3270910"/>
              <a:gd name="connsiteX18" fmla="*/ 1372240 w 2131333"/>
              <a:gd name="connsiteY18" fmla="*/ 2169543 h 3270910"/>
              <a:gd name="connsiteX19" fmla="*/ 908892 w 2131333"/>
              <a:gd name="connsiteY19" fmla="*/ 2122170 h 3270910"/>
              <a:gd name="connsiteX20" fmla="*/ 830176 w 2131333"/>
              <a:gd name="connsiteY20" fmla="*/ 2502627 h 3270910"/>
              <a:gd name="connsiteX21" fmla="*/ 799749 w 2131333"/>
              <a:gd name="connsiteY21" fmla="*/ 2567285 h 3270910"/>
              <a:gd name="connsiteX22" fmla="*/ 267275 w 2131333"/>
              <a:gd name="connsiteY22" fmla="*/ 3213859 h 3270910"/>
              <a:gd name="connsiteX23" fmla="*/ 149369 w 2131333"/>
              <a:gd name="connsiteY23" fmla="*/ 3270910 h 3270910"/>
              <a:gd name="connsiteX24" fmla="*/ 54286 w 2131333"/>
              <a:gd name="connsiteY24" fmla="*/ 3236680 h 3270910"/>
              <a:gd name="connsiteX25" fmla="*/ 35269 w 2131333"/>
              <a:gd name="connsiteY25" fmla="*/ 3023691 h 3270910"/>
              <a:gd name="connsiteX26" fmla="*/ 544921 w 2131333"/>
              <a:gd name="connsiteY26" fmla="*/ 2403739 h 3270910"/>
              <a:gd name="connsiteX27" fmla="*/ 807356 w 2131333"/>
              <a:gd name="connsiteY27" fmla="*/ 1121998 h 3270910"/>
              <a:gd name="connsiteX28" fmla="*/ 647614 w 2131333"/>
              <a:gd name="connsiteY28" fmla="*/ 1182851 h 3270910"/>
              <a:gd name="connsiteX29" fmla="*/ 491675 w 2131333"/>
              <a:gd name="connsiteY29" fmla="*/ 1578405 h 3270910"/>
              <a:gd name="connsiteX30" fmla="*/ 350950 w 2131333"/>
              <a:gd name="connsiteY30" fmla="*/ 1673488 h 3270910"/>
              <a:gd name="connsiteX31" fmla="*/ 293899 w 2131333"/>
              <a:gd name="connsiteY31" fmla="*/ 1662078 h 3270910"/>
              <a:gd name="connsiteX32" fmla="*/ 210224 w 2131333"/>
              <a:gd name="connsiteY32" fmla="*/ 1464302 h 3270910"/>
              <a:gd name="connsiteX33" fmla="*/ 400395 w 2131333"/>
              <a:gd name="connsiteY33" fmla="*/ 1007896 h 3270910"/>
              <a:gd name="connsiteX34" fmla="*/ 484068 w 2131333"/>
              <a:gd name="connsiteY34" fmla="*/ 924221 h 3270910"/>
              <a:gd name="connsiteX35" fmla="*/ 1016543 w 2131333"/>
              <a:gd name="connsiteY35" fmla="*/ 715036 h 3270910"/>
              <a:gd name="connsiteX36" fmla="*/ 1145857 w 2131333"/>
              <a:gd name="connsiteY36" fmla="*/ 684609 h 3270910"/>
              <a:gd name="connsiteX37" fmla="*/ 1256157 w 2131333"/>
              <a:gd name="connsiteY37" fmla="*/ 0 h 3270910"/>
              <a:gd name="connsiteX38" fmla="*/ 1560428 w 2131333"/>
              <a:gd name="connsiteY38" fmla="*/ 304271 h 3270910"/>
              <a:gd name="connsiteX39" fmla="*/ 1256157 w 2131333"/>
              <a:gd name="connsiteY39" fmla="*/ 608542 h 3270910"/>
              <a:gd name="connsiteX40" fmla="*/ 951886 w 2131333"/>
              <a:gd name="connsiteY40" fmla="*/ 304271 h 3270910"/>
              <a:gd name="connsiteX41" fmla="*/ 1256157 w 2131333"/>
              <a:gd name="connsiteY41" fmla="*/ 0 h 3270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131333" h="3270910">
                <a:moveTo>
                  <a:pt x="1145857" y="684609"/>
                </a:moveTo>
                <a:cubicBezTo>
                  <a:pt x="1259960" y="684609"/>
                  <a:pt x="1358847" y="749266"/>
                  <a:pt x="1412094" y="844351"/>
                </a:cubicBezTo>
                <a:cubicBezTo>
                  <a:pt x="1419701" y="859565"/>
                  <a:pt x="1636495" y="1361612"/>
                  <a:pt x="1636495" y="1361612"/>
                </a:cubicBezTo>
                <a:lnTo>
                  <a:pt x="2028243" y="1490926"/>
                </a:lnTo>
                <a:cubicBezTo>
                  <a:pt x="2108114" y="1517549"/>
                  <a:pt x="2149952" y="1605028"/>
                  <a:pt x="2123329" y="1684899"/>
                </a:cubicBezTo>
                <a:cubicBezTo>
                  <a:pt x="2100507" y="1745754"/>
                  <a:pt x="2043457" y="1787591"/>
                  <a:pt x="1978799" y="1787591"/>
                </a:cubicBezTo>
                <a:cubicBezTo>
                  <a:pt x="1959783" y="1787591"/>
                  <a:pt x="1944569" y="1783788"/>
                  <a:pt x="1929355" y="1779983"/>
                </a:cubicBezTo>
                <a:lnTo>
                  <a:pt x="1472949" y="1627848"/>
                </a:lnTo>
                <a:cubicBezTo>
                  <a:pt x="1431112" y="1612635"/>
                  <a:pt x="1400685" y="1582208"/>
                  <a:pt x="1381667" y="1544174"/>
                </a:cubicBezTo>
                <a:lnTo>
                  <a:pt x="1309403" y="1376824"/>
                </a:lnTo>
                <a:lnTo>
                  <a:pt x="1214205" y="1852817"/>
                </a:lnTo>
                <a:lnTo>
                  <a:pt x="1218824" y="1850151"/>
                </a:lnTo>
                <a:lnTo>
                  <a:pt x="1538506" y="1880763"/>
                </a:lnTo>
                <a:cubicBezTo>
                  <a:pt x="1611953" y="1886555"/>
                  <a:pt x="1670124" y="1949363"/>
                  <a:pt x="1674698" y="2025589"/>
                </a:cubicBezTo>
                <a:lnTo>
                  <a:pt x="1701479" y="2754980"/>
                </a:lnTo>
                <a:cubicBezTo>
                  <a:pt x="1703140" y="2810981"/>
                  <a:pt x="1672313" y="2863831"/>
                  <a:pt x="1626307" y="2890392"/>
                </a:cubicBezTo>
                <a:cubicBezTo>
                  <a:pt x="1603304" y="2903673"/>
                  <a:pt x="1579793" y="2908484"/>
                  <a:pt x="1554385" y="2910010"/>
                </a:cubicBezTo>
                <a:cubicBezTo>
                  <a:pt x="1469690" y="2915093"/>
                  <a:pt x="1401154" y="2849507"/>
                  <a:pt x="1396069" y="2764813"/>
                </a:cubicBezTo>
                <a:lnTo>
                  <a:pt x="1372240" y="2169543"/>
                </a:lnTo>
                <a:lnTo>
                  <a:pt x="908892" y="2122170"/>
                </a:lnTo>
                <a:lnTo>
                  <a:pt x="830176" y="2502627"/>
                </a:lnTo>
                <a:cubicBezTo>
                  <a:pt x="826373" y="2525447"/>
                  <a:pt x="814963" y="2548268"/>
                  <a:pt x="799749" y="2567285"/>
                </a:cubicBezTo>
                <a:lnTo>
                  <a:pt x="267275" y="3213859"/>
                </a:lnTo>
                <a:cubicBezTo>
                  <a:pt x="236848" y="3251893"/>
                  <a:pt x="195011" y="3270911"/>
                  <a:pt x="149369" y="3270910"/>
                </a:cubicBezTo>
                <a:cubicBezTo>
                  <a:pt x="115140" y="3270910"/>
                  <a:pt x="80908" y="3259500"/>
                  <a:pt x="54286" y="3236680"/>
                </a:cubicBezTo>
                <a:cubicBezTo>
                  <a:pt x="-10372" y="3183432"/>
                  <a:pt x="-17979" y="3088348"/>
                  <a:pt x="35269" y="3023691"/>
                </a:cubicBezTo>
                <a:lnTo>
                  <a:pt x="544921" y="2403739"/>
                </a:lnTo>
                <a:lnTo>
                  <a:pt x="807356" y="1121998"/>
                </a:lnTo>
                <a:lnTo>
                  <a:pt x="647614" y="1182851"/>
                </a:lnTo>
                <a:lnTo>
                  <a:pt x="491675" y="1578405"/>
                </a:lnTo>
                <a:cubicBezTo>
                  <a:pt x="468855" y="1639259"/>
                  <a:pt x="411804" y="1673488"/>
                  <a:pt x="350950" y="1673488"/>
                </a:cubicBezTo>
                <a:cubicBezTo>
                  <a:pt x="331933" y="1673488"/>
                  <a:pt x="312916" y="1669686"/>
                  <a:pt x="293899" y="1662078"/>
                </a:cubicBezTo>
                <a:cubicBezTo>
                  <a:pt x="214027" y="1631651"/>
                  <a:pt x="179797" y="1540370"/>
                  <a:pt x="210224" y="1464302"/>
                </a:cubicBezTo>
                <a:lnTo>
                  <a:pt x="400395" y="1007896"/>
                </a:lnTo>
                <a:cubicBezTo>
                  <a:pt x="415607" y="969863"/>
                  <a:pt x="446034" y="939436"/>
                  <a:pt x="484068" y="924221"/>
                </a:cubicBezTo>
                <a:lnTo>
                  <a:pt x="1016543" y="715036"/>
                </a:lnTo>
                <a:cubicBezTo>
                  <a:pt x="1054576" y="696018"/>
                  <a:pt x="1100218" y="684609"/>
                  <a:pt x="1145857" y="684609"/>
                </a:cubicBezTo>
                <a:close/>
                <a:moveTo>
                  <a:pt x="1256157" y="0"/>
                </a:moveTo>
                <a:cubicBezTo>
                  <a:pt x="1424201" y="0"/>
                  <a:pt x="1560428" y="136227"/>
                  <a:pt x="1560428" y="304271"/>
                </a:cubicBezTo>
                <a:cubicBezTo>
                  <a:pt x="1560428" y="472315"/>
                  <a:pt x="1424201" y="608542"/>
                  <a:pt x="1256157" y="608542"/>
                </a:cubicBezTo>
                <a:cubicBezTo>
                  <a:pt x="1088113" y="608542"/>
                  <a:pt x="951886" y="472315"/>
                  <a:pt x="951886" y="304271"/>
                </a:cubicBezTo>
                <a:cubicBezTo>
                  <a:pt x="951886" y="136227"/>
                  <a:pt x="1088113" y="0"/>
                  <a:pt x="1256157" y="0"/>
                </a:cubicBezTo>
                <a:close/>
              </a:path>
            </a:pathLst>
          </a:custGeom>
          <a:solidFill>
            <a:schemeClr val="bg1"/>
          </a:solidFill>
          <a:ln w="3800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320AD000-587F-4FE9-8D29-AA39D7342DD4}"/>
              </a:ext>
            </a:extLst>
          </p:cNvPr>
          <p:cNvSpPr/>
          <p:nvPr/>
        </p:nvSpPr>
        <p:spPr>
          <a:xfrm>
            <a:off x="1357623" y="5933417"/>
            <a:ext cx="552327" cy="369473"/>
          </a:xfrm>
          <a:custGeom>
            <a:avLst/>
            <a:gdLst>
              <a:gd name="connsiteX0" fmla="*/ 456412 w 790263"/>
              <a:gd name="connsiteY0" fmla="*/ 75635 h 528637"/>
              <a:gd name="connsiteX1" fmla="*/ 555948 w 790263"/>
              <a:gd name="connsiteY1" fmla="*/ 87630 h 528637"/>
              <a:gd name="connsiteX2" fmla="*/ 619765 w 790263"/>
              <a:gd name="connsiteY2" fmla="*/ 161925 h 528637"/>
              <a:gd name="connsiteX3" fmla="*/ 619765 w 790263"/>
              <a:gd name="connsiteY3" fmla="*/ 490537 h 528637"/>
              <a:gd name="connsiteX4" fmla="*/ 581665 w 790263"/>
              <a:gd name="connsiteY4" fmla="*/ 528637 h 528637"/>
              <a:gd name="connsiteX5" fmla="*/ 543565 w 790263"/>
              <a:gd name="connsiteY5" fmla="*/ 490537 h 528637"/>
              <a:gd name="connsiteX6" fmla="*/ 543565 w 790263"/>
              <a:gd name="connsiteY6" fmla="*/ 242887 h 528637"/>
              <a:gd name="connsiteX7" fmla="*/ 355923 w 790263"/>
              <a:gd name="connsiteY7" fmla="*/ 242887 h 528637"/>
              <a:gd name="connsiteX8" fmla="*/ 432123 w 790263"/>
              <a:gd name="connsiteY8" fmla="*/ 297180 h 528637"/>
              <a:gd name="connsiteX9" fmla="*/ 443553 w 790263"/>
              <a:gd name="connsiteY9" fmla="*/ 345757 h 528637"/>
              <a:gd name="connsiteX10" fmla="*/ 357828 w 790263"/>
              <a:gd name="connsiteY10" fmla="*/ 507682 h 528637"/>
              <a:gd name="connsiteX11" fmla="*/ 324490 w 790263"/>
              <a:gd name="connsiteY11" fmla="*/ 527685 h 528637"/>
              <a:gd name="connsiteX12" fmla="*/ 306393 w 790263"/>
              <a:gd name="connsiteY12" fmla="*/ 522922 h 528637"/>
              <a:gd name="connsiteX13" fmla="*/ 290200 w 790263"/>
              <a:gd name="connsiteY13" fmla="*/ 471487 h 528637"/>
              <a:gd name="connsiteX14" fmla="*/ 359733 w 790263"/>
              <a:gd name="connsiteY14" fmla="*/ 339090 h 528637"/>
              <a:gd name="connsiteX15" fmla="*/ 256863 w 790263"/>
              <a:gd name="connsiteY15" fmla="*/ 264795 h 528637"/>
              <a:gd name="connsiteX16" fmla="*/ 256863 w 790263"/>
              <a:gd name="connsiteY16" fmla="*/ 403860 h 528637"/>
              <a:gd name="connsiteX17" fmla="*/ 234955 w 790263"/>
              <a:gd name="connsiteY17" fmla="*/ 438150 h 528637"/>
              <a:gd name="connsiteX18" fmla="*/ 53980 w 790263"/>
              <a:gd name="connsiteY18" fmla="*/ 523875 h 528637"/>
              <a:gd name="connsiteX19" fmla="*/ 37788 w 790263"/>
              <a:gd name="connsiteY19" fmla="*/ 527685 h 528637"/>
              <a:gd name="connsiteX20" fmla="*/ 3498 w 790263"/>
              <a:gd name="connsiteY20" fmla="*/ 505777 h 528637"/>
              <a:gd name="connsiteX21" fmla="*/ 21595 w 790263"/>
              <a:gd name="connsiteY21" fmla="*/ 455295 h 528637"/>
              <a:gd name="connsiteX22" fmla="*/ 180663 w 790263"/>
              <a:gd name="connsiteY22" fmla="*/ 380047 h 528637"/>
              <a:gd name="connsiteX23" fmla="*/ 180663 w 790263"/>
              <a:gd name="connsiteY23" fmla="*/ 220027 h 528637"/>
              <a:gd name="connsiteX24" fmla="*/ 229240 w 790263"/>
              <a:gd name="connsiteY24" fmla="*/ 142875 h 528637"/>
              <a:gd name="connsiteX25" fmla="*/ 456412 w 790263"/>
              <a:gd name="connsiteY25" fmla="*/ 75635 h 528637"/>
              <a:gd name="connsiteX26" fmla="*/ 714063 w 790263"/>
              <a:gd name="connsiteY26" fmla="*/ 0 h 528637"/>
              <a:gd name="connsiteX27" fmla="*/ 790263 w 790263"/>
              <a:gd name="connsiteY27" fmla="*/ 76200 h 528637"/>
              <a:gd name="connsiteX28" fmla="*/ 714063 w 790263"/>
              <a:gd name="connsiteY28" fmla="*/ 152400 h 528637"/>
              <a:gd name="connsiteX29" fmla="*/ 637863 w 790263"/>
              <a:gd name="connsiteY29" fmla="*/ 76200 h 528637"/>
              <a:gd name="connsiteX30" fmla="*/ 714063 w 790263"/>
              <a:gd name="connsiteY30" fmla="*/ 0 h 528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790263" h="528637">
                <a:moveTo>
                  <a:pt x="456412" y="75635"/>
                </a:moveTo>
                <a:cubicBezTo>
                  <a:pt x="488439" y="74771"/>
                  <a:pt x="521896" y="78105"/>
                  <a:pt x="555948" y="87630"/>
                </a:cubicBezTo>
                <a:cubicBezTo>
                  <a:pt x="591190" y="93345"/>
                  <a:pt x="618813" y="124777"/>
                  <a:pt x="619765" y="161925"/>
                </a:cubicBezTo>
                <a:lnTo>
                  <a:pt x="619765" y="490537"/>
                </a:lnTo>
                <a:cubicBezTo>
                  <a:pt x="619765" y="511492"/>
                  <a:pt x="602620" y="528637"/>
                  <a:pt x="581665" y="528637"/>
                </a:cubicBezTo>
                <a:cubicBezTo>
                  <a:pt x="560710" y="528637"/>
                  <a:pt x="543565" y="511492"/>
                  <a:pt x="543565" y="490537"/>
                </a:cubicBezTo>
                <a:lnTo>
                  <a:pt x="543565" y="242887"/>
                </a:lnTo>
                <a:lnTo>
                  <a:pt x="355923" y="242887"/>
                </a:lnTo>
                <a:lnTo>
                  <a:pt x="432123" y="297180"/>
                </a:lnTo>
                <a:cubicBezTo>
                  <a:pt x="447363" y="307657"/>
                  <a:pt x="452125" y="328612"/>
                  <a:pt x="443553" y="345757"/>
                </a:cubicBezTo>
                <a:lnTo>
                  <a:pt x="357828" y="507682"/>
                </a:lnTo>
                <a:cubicBezTo>
                  <a:pt x="351160" y="520065"/>
                  <a:pt x="337825" y="527685"/>
                  <a:pt x="324490" y="527685"/>
                </a:cubicBezTo>
                <a:cubicBezTo>
                  <a:pt x="317823" y="527685"/>
                  <a:pt x="312108" y="525780"/>
                  <a:pt x="306393" y="522922"/>
                </a:cubicBezTo>
                <a:cubicBezTo>
                  <a:pt x="287343" y="513397"/>
                  <a:pt x="280675" y="490537"/>
                  <a:pt x="290200" y="471487"/>
                </a:cubicBezTo>
                <a:lnTo>
                  <a:pt x="359733" y="339090"/>
                </a:lnTo>
                <a:lnTo>
                  <a:pt x="256863" y="264795"/>
                </a:lnTo>
                <a:lnTo>
                  <a:pt x="256863" y="403860"/>
                </a:lnTo>
                <a:cubicBezTo>
                  <a:pt x="256863" y="418147"/>
                  <a:pt x="248290" y="431482"/>
                  <a:pt x="234955" y="438150"/>
                </a:cubicBezTo>
                <a:lnTo>
                  <a:pt x="53980" y="523875"/>
                </a:lnTo>
                <a:cubicBezTo>
                  <a:pt x="49218" y="526732"/>
                  <a:pt x="43503" y="527685"/>
                  <a:pt x="37788" y="527685"/>
                </a:cubicBezTo>
                <a:cubicBezTo>
                  <a:pt x="23500" y="527685"/>
                  <a:pt x="10165" y="519112"/>
                  <a:pt x="3498" y="505777"/>
                </a:cubicBezTo>
                <a:cubicBezTo>
                  <a:pt x="-5075" y="486727"/>
                  <a:pt x="2545" y="463867"/>
                  <a:pt x="21595" y="455295"/>
                </a:cubicBezTo>
                <a:lnTo>
                  <a:pt x="180663" y="380047"/>
                </a:lnTo>
                <a:lnTo>
                  <a:pt x="180663" y="220027"/>
                </a:lnTo>
                <a:cubicBezTo>
                  <a:pt x="180663" y="185737"/>
                  <a:pt x="200665" y="157162"/>
                  <a:pt x="229240" y="142875"/>
                </a:cubicBezTo>
                <a:cubicBezTo>
                  <a:pt x="277104" y="118586"/>
                  <a:pt x="360328" y="78224"/>
                  <a:pt x="456412" y="75635"/>
                </a:cubicBezTo>
                <a:close/>
                <a:moveTo>
                  <a:pt x="714063" y="0"/>
                </a:moveTo>
                <a:cubicBezTo>
                  <a:pt x="756147" y="0"/>
                  <a:pt x="790263" y="34116"/>
                  <a:pt x="790263" y="76200"/>
                </a:cubicBezTo>
                <a:cubicBezTo>
                  <a:pt x="790263" y="118284"/>
                  <a:pt x="756147" y="152400"/>
                  <a:pt x="714063" y="152400"/>
                </a:cubicBezTo>
                <a:cubicBezTo>
                  <a:pt x="671979" y="152400"/>
                  <a:pt x="637863" y="118284"/>
                  <a:pt x="637863" y="76200"/>
                </a:cubicBezTo>
                <a:cubicBezTo>
                  <a:pt x="637863" y="34116"/>
                  <a:pt x="671979" y="0"/>
                  <a:pt x="714063" y="0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340DC862-7E08-45C4-B71B-B74F4BB42B4D}"/>
              </a:ext>
            </a:extLst>
          </p:cNvPr>
          <p:cNvSpPr/>
          <p:nvPr/>
        </p:nvSpPr>
        <p:spPr>
          <a:xfrm>
            <a:off x="6772620" y="2371394"/>
            <a:ext cx="552327" cy="628979"/>
          </a:xfrm>
          <a:custGeom>
            <a:avLst/>
            <a:gdLst>
              <a:gd name="connsiteX0" fmla="*/ 285750 w 719322"/>
              <a:gd name="connsiteY0" fmla="*/ 161925 h 819150"/>
              <a:gd name="connsiteX1" fmla="*/ 447675 w 719322"/>
              <a:gd name="connsiteY1" fmla="*/ 161925 h 819150"/>
              <a:gd name="connsiteX2" fmla="*/ 467678 w 719322"/>
              <a:gd name="connsiteY2" fmla="*/ 167640 h 819150"/>
              <a:gd name="connsiteX3" fmla="*/ 614363 w 719322"/>
              <a:gd name="connsiteY3" fmla="*/ 260032 h 819150"/>
              <a:gd name="connsiteX4" fmla="*/ 647700 w 719322"/>
              <a:gd name="connsiteY4" fmla="*/ 197168 h 819150"/>
              <a:gd name="connsiteX5" fmla="*/ 699135 w 719322"/>
              <a:gd name="connsiteY5" fmla="*/ 180975 h 819150"/>
              <a:gd name="connsiteX6" fmla="*/ 714375 w 719322"/>
              <a:gd name="connsiteY6" fmla="*/ 232410 h 819150"/>
              <a:gd name="connsiteX7" fmla="*/ 661988 w 719322"/>
              <a:gd name="connsiteY7" fmla="*/ 332423 h 819150"/>
              <a:gd name="connsiteX8" fmla="*/ 638175 w 719322"/>
              <a:gd name="connsiteY8" fmla="*/ 351473 h 819150"/>
              <a:gd name="connsiteX9" fmla="*/ 607695 w 719322"/>
              <a:gd name="connsiteY9" fmla="*/ 346710 h 819150"/>
              <a:gd name="connsiteX10" fmla="*/ 497205 w 719322"/>
              <a:gd name="connsiteY10" fmla="*/ 277177 h 819150"/>
              <a:gd name="connsiteX11" fmla="*/ 400050 w 719322"/>
              <a:gd name="connsiteY11" fmla="*/ 458153 h 819150"/>
              <a:gd name="connsiteX12" fmla="*/ 492443 w 719322"/>
              <a:gd name="connsiteY12" fmla="*/ 543878 h 819150"/>
              <a:gd name="connsiteX13" fmla="*/ 504825 w 719322"/>
              <a:gd name="connsiteY13" fmla="*/ 573405 h 819150"/>
              <a:gd name="connsiteX14" fmla="*/ 495300 w 719322"/>
              <a:gd name="connsiteY14" fmla="*/ 782955 h 819150"/>
              <a:gd name="connsiteX15" fmla="*/ 457200 w 719322"/>
              <a:gd name="connsiteY15" fmla="*/ 819150 h 819150"/>
              <a:gd name="connsiteX16" fmla="*/ 455295 w 719322"/>
              <a:gd name="connsiteY16" fmla="*/ 819150 h 819150"/>
              <a:gd name="connsiteX17" fmla="*/ 420053 w 719322"/>
              <a:gd name="connsiteY17" fmla="*/ 779145 h 819150"/>
              <a:gd name="connsiteX18" fmla="*/ 428625 w 719322"/>
              <a:gd name="connsiteY18" fmla="*/ 587692 h 819150"/>
              <a:gd name="connsiteX19" fmla="*/ 319088 w 719322"/>
              <a:gd name="connsiteY19" fmla="*/ 485775 h 819150"/>
              <a:gd name="connsiteX20" fmla="*/ 252413 w 719322"/>
              <a:gd name="connsiteY20" fmla="*/ 608648 h 819150"/>
              <a:gd name="connsiteX21" fmla="*/ 219075 w 719322"/>
              <a:gd name="connsiteY21" fmla="*/ 628650 h 819150"/>
              <a:gd name="connsiteX22" fmla="*/ 38100 w 719322"/>
              <a:gd name="connsiteY22" fmla="*/ 628650 h 819150"/>
              <a:gd name="connsiteX23" fmla="*/ 0 w 719322"/>
              <a:gd name="connsiteY23" fmla="*/ 590550 h 819150"/>
              <a:gd name="connsiteX24" fmla="*/ 38100 w 719322"/>
              <a:gd name="connsiteY24" fmla="*/ 552450 h 819150"/>
              <a:gd name="connsiteX25" fmla="*/ 196215 w 719322"/>
              <a:gd name="connsiteY25" fmla="*/ 552450 h 819150"/>
              <a:gd name="connsiteX26" fmla="*/ 364808 w 719322"/>
              <a:gd name="connsiteY26" fmla="*/ 238125 h 819150"/>
              <a:gd name="connsiteX27" fmla="*/ 308610 w 719322"/>
              <a:gd name="connsiteY27" fmla="*/ 238125 h 819150"/>
              <a:gd name="connsiteX28" fmla="*/ 257175 w 719322"/>
              <a:gd name="connsiteY28" fmla="*/ 332423 h 819150"/>
              <a:gd name="connsiteX29" fmla="*/ 223838 w 719322"/>
              <a:gd name="connsiteY29" fmla="*/ 352425 h 819150"/>
              <a:gd name="connsiteX30" fmla="*/ 205740 w 719322"/>
              <a:gd name="connsiteY30" fmla="*/ 347663 h 819150"/>
              <a:gd name="connsiteX31" fmla="*/ 190500 w 719322"/>
              <a:gd name="connsiteY31" fmla="*/ 296227 h 819150"/>
              <a:gd name="connsiteX32" fmla="*/ 252413 w 719322"/>
              <a:gd name="connsiteY32" fmla="*/ 181928 h 819150"/>
              <a:gd name="connsiteX33" fmla="*/ 285750 w 719322"/>
              <a:gd name="connsiteY33" fmla="*/ 161925 h 819150"/>
              <a:gd name="connsiteX34" fmla="*/ 514351 w 719322"/>
              <a:gd name="connsiteY34" fmla="*/ 0 h 819150"/>
              <a:gd name="connsiteX35" fmla="*/ 590551 w 719322"/>
              <a:gd name="connsiteY35" fmla="*/ 76200 h 819150"/>
              <a:gd name="connsiteX36" fmla="*/ 514351 w 719322"/>
              <a:gd name="connsiteY36" fmla="*/ 152400 h 819150"/>
              <a:gd name="connsiteX37" fmla="*/ 438151 w 719322"/>
              <a:gd name="connsiteY37" fmla="*/ 76200 h 819150"/>
              <a:gd name="connsiteX38" fmla="*/ 514351 w 719322"/>
              <a:gd name="connsiteY38" fmla="*/ 0 h 8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719322" h="819150">
                <a:moveTo>
                  <a:pt x="285750" y="161925"/>
                </a:moveTo>
                <a:lnTo>
                  <a:pt x="447675" y="161925"/>
                </a:lnTo>
                <a:cubicBezTo>
                  <a:pt x="455295" y="161925"/>
                  <a:pt x="461963" y="163830"/>
                  <a:pt x="467678" y="167640"/>
                </a:cubicBezTo>
                <a:lnTo>
                  <a:pt x="614363" y="260032"/>
                </a:lnTo>
                <a:lnTo>
                  <a:pt x="647700" y="197168"/>
                </a:lnTo>
                <a:cubicBezTo>
                  <a:pt x="657225" y="178118"/>
                  <a:pt x="680085" y="171450"/>
                  <a:pt x="699135" y="180975"/>
                </a:cubicBezTo>
                <a:cubicBezTo>
                  <a:pt x="718185" y="191453"/>
                  <a:pt x="724853" y="214313"/>
                  <a:pt x="714375" y="232410"/>
                </a:cubicBezTo>
                <a:lnTo>
                  <a:pt x="661988" y="332423"/>
                </a:lnTo>
                <a:cubicBezTo>
                  <a:pt x="657225" y="341948"/>
                  <a:pt x="648653" y="348615"/>
                  <a:pt x="638175" y="351473"/>
                </a:cubicBezTo>
                <a:cubicBezTo>
                  <a:pt x="627698" y="354330"/>
                  <a:pt x="616268" y="352425"/>
                  <a:pt x="607695" y="346710"/>
                </a:cubicBezTo>
                <a:lnTo>
                  <a:pt x="497205" y="277177"/>
                </a:lnTo>
                <a:lnTo>
                  <a:pt x="400050" y="458153"/>
                </a:lnTo>
                <a:lnTo>
                  <a:pt x="492443" y="543878"/>
                </a:lnTo>
                <a:cubicBezTo>
                  <a:pt x="501015" y="551498"/>
                  <a:pt x="505778" y="561975"/>
                  <a:pt x="504825" y="573405"/>
                </a:cubicBezTo>
                <a:lnTo>
                  <a:pt x="495300" y="782955"/>
                </a:lnTo>
                <a:cubicBezTo>
                  <a:pt x="494348" y="802958"/>
                  <a:pt x="477203" y="819150"/>
                  <a:pt x="457200" y="819150"/>
                </a:cubicBezTo>
                <a:cubicBezTo>
                  <a:pt x="456248" y="819150"/>
                  <a:pt x="456248" y="819150"/>
                  <a:pt x="455295" y="819150"/>
                </a:cubicBezTo>
                <a:cubicBezTo>
                  <a:pt x="434340" y="818198"/>
                  <a:pt x="418148" y="800100"/>
                  <a:pt x="420053" y="779145"/>
                </a:cubicBezTo>
                <a:lnTo>
                  <a:pt x="428625" y="587692"/>
                </a:lnTo>
                <a:lnTo>
                  <a:pt x="319088" y="485775"/>
                </a:lnTo>
                <a:lnTo>
                  <a:pt x="252413" y="608648"/>
                </a:lnTo>
                <a:cubicBezTo>
                  <a:pt x="245745" y="621030"/>
                  <a:pt x="233363" y="628650"/>
                  <a:pt x="219075" y="628650"/>
                </a:cubicBezTo>
                <a:lnTo>
                  <a:pt x="38100" y="628650"/>
                </a:lnTo>
                <a:cubicBezTo>
                  <a:pt x="17145" y="628650"/>
                  <a:pt x="0" y="611505"/>
                  <a:pt x="0" y="590550"/>
                </a:cubicBezTo>
                <a:cubicBezTo>
                  <a:pt x="0" y="569595"/>
                  <a:pt x="17145" y="552450"/>
                  <a:pt x="38100" y="552450"/>
                </a:cubicBezTo>
                <a:lnTo>
                  <a:pt x="196215" y="552450"/>
                </a:lnTo>
                <a:lnTo>
                  <a:pt x="364808" y="238125"/>
                </a:lnTo>
                <a:lnTo>
                  <a:pt x="308610" y="238125"/>
                </a:lnTo>
                <a:lnTo>
                  <a:pt x="257175" y="332423"/>
                </a:lnTo>
                <a:cubicBezTo>
                  <a:pt x="250508" y="344805"/>
                  <a:pt x="237172" y="352425"/>
                  <a:pt x="223838" y="352425"/>
                </a:cubicBezTo>
                <a:cubicBezTo>
                  <a:pt x="218122" y="352425"/>
                  <a:pt x="211455" y="350520"/>
                  <a:pt x="205740" y="347663"/>
                </a:cubicBezTo>
                <a:cubicBezTo>
                  <a:pt x="187643" y="338138"/>
                  <a:pt x="180023" y="314325"/>
                  <a:pt x="190500" y="296227"/>
                </a:cubicBezTo>
                <a:lnTo>
                  <a:pt x="252413" y="181928"/>
                </a:lnTo>
                <a:cubicBezTo>
                  <a:pt x="259080" y="169545"/>
                  <a:pt x="271463" y="161925"/>
                  <a:pt x="285750" y="161925"/>
                </a:cubicBezTo>
                <a:close/>
                <a:moveTo>
                  <a:pt x="514351" y="0"/>
                </a:moveTo>
                <a:cubicBezTo>
                  <a:pt x="556435" y="0"/>
                  <a:pt x="590551" y="34116"/>
                  <a:pt x="590551" y="76200"/>
                </a:cubicBezTo>
                <a:cubicBezTo>
                  <a:pt x="590551" y="118284"/>
                  <a:pt x="556435" y="152400"/>
                  <a:pt x="514351" y="152400"/>
                </a:cubicBezTo>
                <a:cubicBezTo>
                  <a:pt x="472267" y="152400"/>
                  <a:pt x="438151" y="118284"/>
                  <a:pt x="438151" y="76200"/>
                </a:cubicBezTo>
                <a:cubicBezTo>
                  <a:pt x="438151" y="34116"/>
                  <a:pt x="472267" y="0"/>
                  <a:pt x="514351" y="0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84DD4197-DEAD-499A-9229-593868E82046}"/>
              </a:ext>
            </a:extLst>
          </p:cNvPr>
          <p:cNvSpPr/>
          <p:nvPr/>
        </p:nvSpPr>
        <p:spPr>
          <a:xfrm flipH="1">
            <a:off x="6096000" y="4210251"/>
            <a:ext cx="411480" cy="628978"/>
          </a:xfrm>
          <a:custGeom>
            <a:avLst/>
            <a:gdLst>
              <a:gd name="connsiteX0" fmla="*/ 1145857 w 2131333"/>
              <a:gd name="connsiteY0" fmla="*/ 684609 h 3270910"/>
              <a:gd name="connsiteX1" fmla="*/ 1412094 w 2131333"/>
              <a:gd name="connsiteY1" fmla="*/ 844351 h 3270910"/>
              <a:gd name="connsiteX2" fmla="*/ 1636495 w 2131333"/>
              <a:gd name="connsiteY2" fmla="*/ 1361612 h 3270910"/>
              <a:gd name="connsiteX3" fmla="*/ 2028243 w 2131333"/>
              <a:gd name="connsiteY3" fmla="*/ 1490926 h 3270910"/>
              <a:gd name="connsiteX4" fmla="*/ 2123329 w 2131333"/>
              <a:gd name="connsiteY4" fmla="*/ 1684899 h 3270910"/>
              <a:gd name="connsiteX5" fmla="*/ 1978799 w 2131333"/>
              <a:gd name="connsiteY5" fmla="*/ 1787591 h 3270910"/>
              <a:gd name="connsiteX6" fmla="*/ 1929355 w 2131333"/>
              <a:gd name="connsiteY6" fmla="*/ 1779983 h 3270910"/>
              <a:gd name="connsiteX7" fmla="*/ 1472949 w 2131333"/>
              <a:gd name="connsiteY7" fmla="*/ 1627848 h 3270910"/>
              <a:gd name="connsiteX8" fmla="*/ 1381667 w 2131333"/>
              <a:gd name="connsiteY8" fmla="*/ 1544174 h 3270910"/>
              <a:gd name="connsiteX9" fmla="*/ 1309403 w 2131333"/>
              <a:gd name="connsiteY9" fmla="*/ 1376824 h 3270910"/>
              <a:gd name="connsiteX10" fmla="*/ 1214205 w 2131333"/>
              <a:gd name="connsiteY10" fmla="*/ 1852817 h 3270910"/>
              <a:gd name="connsiteX11" fmla="*/ 1218824 w 2131333"/>
              <a:gd name="connsiteY11" fmla="*/ 1850151 h 3270910"/>
              <a:gd name="connsiteX12" fmla="*/ 1538506 w 2131333"/>
              <a:gd name="connsiteY12" fmla="*/ 1880763 h 3270910"/>
              <a:gd name="connsiteX13" fmla="*/ 1674698 w 2131333"/>
              <a:gd name="connsiteY13" fmla="*/ 2025589 h 3270910"/>
              <a:gd name="connsiteX14" fmla="*/ 1701479 w 2131333"/>
              <a:gd name="connsiteY14" fmla="*/ 2754980 h 3270910"/>
              <a:gd name="connsiteX15" fmla="*/ 1626307 w 2131333"/>
              <a:gd name="connsiteY15" fmla="*/ 2890392 h 3270910"/>
              <a:gd name="connsiteX16" fmla="*/ 1554385 w 2131333"/>
              <a:gd name="connsiteY16" fmla="*/ 2910010 h 3270910"/>
              <a:gd name="connsiteX17" fmla="*/ 1396069 w 2131333"/>
              <a:gd name="connsiteY17" fmla="*/ 2764813 h 3270910"/>
              <a:gd name="connsiteX18" fmla="*/ 1372240 w 2131333"/>
              <a:gd name="connsiteY18" fmla="*/ 2169543 h 3270910"/>
              <a:gd name="connsiteX19" fmla="*/ 908892 w 2131333"/>
              <a:gd name="connsiteY19" fmla="*/ 2122170 h 3270910"/>
              <a:gd name="connsiteX20" fmla="*/ 830176 w 2131333"/>
              <a:gd name="connsiteY20" fmla="*/ 2502627 h 3270910"/>
              <a:gd name="connsiteX21" fmla="*/ 799749 w 2131333"/>
              <a:gd name="connsiteY21" fmla="*/ 2567285 h 3270910"/>
              <a:gd name="connsiteX22" fmla="*/ 267275 w 2131333"/>
              <a:gd name="connsiteY22" fmla="*/ 3213859 h 3270910"/>
              <a:gd name="connsiteX23" fmla="*/ 149369 w 2131333"/>
              <a:gd name="connsiteY23" fmla="*/ 3270910 h 3270910"/>
              <a:gd name="connsiteX24" fmla="*/ 54286 w 2131333"/>
              <a:gd name="connsiteY24" fmla="*/ 3236680 h 3270910"/>
              <a:gd name="connsiteX25" fmla="*/ 35269 w 2131333"/>
              <a:gd name="connsiteY25" fmla="*/ 3023691 h 3270910"/>
              <a:gd name="connsiteX26" fmla="*/ 544921 w 2131333"/>
              <a:gd name="connsiteY26" fmla="*/ 2403739 h 3270910"/>
              <a:gd name="connsiteX27" fmla="*/ 807356 w 2131333"/>
              <a:gd name="connsiteY27" fmla="*/ 1121998 h 3270910"/>
              <a:gd name="connsiteX28" fmla="*/ 647614 w 2131333"/>
              <a:gd name="connsiteY28" fmla="*/ 1182851 h 3270910"/>
              <a:gd name="connsiteX29" fmla="*/ 491675 w 2131333"/>
              <a:gd name="connsiteY29" fmla="*/ 1578405 h 3270910"/>
              <a:gd name="connsiteX30" fmla="*/ 350950 w 2131333"/>
              <a:gd name="connsiteY30" fmla="*/ 1673488 h 3270910"/>
              <a:gd name="connsiteX31" fmla="*/ 293899 w 2131333"/>
              <a:gd name="connsiteY31" fmla="*/ 1662078 h 3270910"/>
              <a:gd name="connsiteX32" fmla="*/ 210224 w 2131333"/>
              <a:gd name="connsiteY32" fmla="*/ 1464302 h 3270910"/>
              <a:gd name="connsiteX33" fmla="*/ 400395 w 2131333"/>
              <a:gd name="connsiteY33" fmla="*/ 1007896 h 3270910"/>
              <a:gd name="connsiteX34" fmla="*/ 484068 w 2131333"/>
              <a:gd name="connsiteY34" fmla="*/ 924221 h 3270910"/>
              <a:gd name="connsiteX35" fmla="*/ 1016543 w 2131333"/>
              <a:gd name="connsiteY35" fmla="*/ 715036 h 3270910"/>
              <a:gd name="connsiteX36" fmla="*/ 1145857 w 2131333"/>
              <a:gd name="connsiteY36" fmla="*/ 684609 h 3270910"/>
              <a:gd name="connsiteX37" fmla="*/ 1256157 w 2131333"/>
              <a:gd name="connsiteY37" fmla="*/ 0 h 3270910"/>
              <a:gd name="connsiteX38" fmla="*/ 1560428 w 2131333"/>
              <a:gd name="connsiteY38" fmla="*/ 304271 h 3270910"/>
              <a:gd name="connsiteX39" fmla="*/ 1256157 w 2131333"/>
              <a:gd name="connsiteY39" fmla="*/ 608542 h 3270910"/>
              <a:gd name="connsiteX40" fmla="*/ 951886 w 2131333"/>
              <a:gd name="connsiteY40" fmla="*/ 304271 h 3270910"/>
              <a:gd name="connsiteX41" fmla="*/ 1256157 w 2131333"/>
              <a:gd name="connsiteY41" fmla="*/ 0 h 3270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131333" h="3270910">
                <a:moveTo>
                  <a:pt x="1145857" y="684609"/>
                </a:moveTo>
                <a:cubicBezTo>
                  <a:pt x="1259960" y="684609"/>
                  <a:pt x="1358847" y="749266"/>
                  <a:pt x="1412094" y="844351"/>
                </a:cubicBezTo>
                <a:cubicBezTo>
                  <a:pt x="1419701" y="859565"/>
                  <a:pt x="1636495" y="1361612"/>
                  <a:pt x="1636495" y="1361612"/>
                </a:cubicBezTo>
                <a:lnTo>
                  <a:pt x="2028243" y="1490926"/>
                </a:lnTo>
                <a:cubicBezTo>
                  <a:pt x="2108114" y="1517549"/>
                  <a:pt x="2149952" y="1605028"/>
                  <a:pt x="2123329" y="1684899"/>
                </a:cubicBezTo>
                <a:cubicBezTo>
                  <a:pt x="2100507" y="1745754"/>
                  <a:pt x="2043457" y="1787591"/>
                  <a:pt x="1978799" y="1787591"/>
                </a:cubicBezTo>
                <a:cubicBezTo>
                  <a:pt x="1959783" y="1787591"/>
                  <a:pt x="1944569" y="1783788"/>
                  <a:pt x="1929355" y="1779983"/>
                </a:cubicBezTo>
                <a:lnTo>
                  <a:pt x="1472949" y="1627848"/>
                </a:lnTo>
                <a:cubicBezTo>
                  <a:pt x="1431112" y="1612635"/>
                  <a:pt x="1400685" y="1582208"/>
                  <a:pt x="1381667" y="1544174"/>
                </a:cubicBezTo>
                <a:lnTo>
                  <a:pt x="1309403" y="1376824"/>
                </a:lnTo>
                <a:lnTo>
                  <a:pt x="1214205" y="1852817"/>
                </a:lnTo>
                <a:lnTo>
                  <a:pt x="1218824" y="1850151"/>
                </a:lnTo>
                <a:lnTo>
                  <a:pt x="1538506" y="1880763"/>
                </a:lnTo>
                <a:cubicBezTo>
                  <a:pt x="1611953" y="1886555"/>
                  <a:pt x="1670124" y="1949363"/>
                  <a:pt x="1674698" y="2025589"/>
                </a:cubicBezTo>
                <a:lnTo>
                  <a:pt x="1701479" y="2754980"/>
                </a:lnTo>
                <a:cubicBezTo>
                  <a:pt x="1703140" y="2810981"/>
                  <a:pt x="1672313" y="2863831"/>
                  <a:pt x="1626307" y="2890392"/>
                </a:cubicBezTo>
                <a:cubicBezTo>
                  <a:pt x="1603304" y="2903673"/>
                  <a:pt x="1579793" y="2908484"/>
                  <a:pt x="1554385" y="2910010"/>
                </a:cubicBezTo>
                <a:cubicBezTo>
                  <a:pt x="1469690" y="2915093"/>
                  <a:pt x="1401154" y="2849507"/>
                  <a:pt x="1396069" y="2764813"/>
                </a:cubicBezTo>
                <a:lnTo>
                  <a:pt x="1372240" y="2169543"/>
                </a:lnTo>
                <a:lnTo>
                  <a:pt x="908892" y="2122170"/>
                </a:lnTo>
                <a:lnTo>
                  <a:pt x="830176" y="2502627"/>
                </a:lnTo>
                <a:cubicBezTo>
                  <a:pt x="826373" y="2525447"/>
                  <a:pt x="814963" y="2548268"/>
                  <a:pt x="799749" y="2567285"/>
                </a:cubicBezTo>
                <a:lnTo>
                  <a:pt x="267275" y="3213859"/>
                </a:lnTo>
                <a:cubicBezTo>
                  <a:pt x="236848" y="3251893"/>
                  <a:pt x="195011" y="3270911"/>
                  <a:pt x="149369" y="3270910"/>
                </a:cubicBezTo>
                <a:cubicBezTo>
                  <a:pt x="115140" y="3270910"/>
                  <a:pt x="80908" y="3259500"/>
                  <a:pt x="54286" y="3236680"/>
                </a:cubicBezTo>
                <a:cubicBezTo>
                  <a:pt x="-10372" y="3183432"/>
                  <a:pt x="-17979" y="3088348"/>
                  <a:pt x="35269" y="3023691"/>
                </a:cubicBezTo>
                <a:lnTo>
                  <a:pt x="544921" y="2403739"/>
                </a:lnTo>
                <a:lnTo>
                  <a:pt x="807356" y="1121998"/>
                </a:lnTo>
                <a:lnTo>
                  <a:pt x="647614" y="1182851"/>
                </a:lnTo>
                <a:lnTo>
                  <a:pt x="491675" y="1578405"/>
                </a:lnTo>
                <a:cubicBezTo>
                  <a:pt x="468855" y="1639259"/>
                  <a:pt x="411804" y="1673488"/>
                  <a:pt x="350950" y="1673488"/>
                </a:cubicBezTo>
                <a:cubicBezTo>
                  <a:pt x="331933" y="1673488"/>
                  <a:pt x="312916" y="1669686"/>
                  <a:pt x="293899" y="1662078"/>
                </a:cubicBezTo>
                <a:cubicBezTo>
                  <a:pt x="214027" y="1631651"/>
                  <a:pt x="179797" y="1540370"/>
                  <a:pt x="210224" y="1464302"/>
                </a:cubicBezTo>
                <a:lnTo>
                  <a:pt x="400395" y="1007896"/>
                </a:lnTo>
                <a:cubicBezTo>
                  <a:pt x="415607" y="969863"/>
                  <a:pt x="446034" y="939436"/>
                  <a:pt x="484068" y="924221"/>
                </a:cubicBezTo>
                <a:lnTo>
                  <a:pt x="1016543" y="715036"/>
                </a:lnTo>
                <a:cubicBezTo>
                  <a:pt x="1054576" y="696018"/>
                  <a:pt x="1100218" y="684609"/>
                  <a:pt x="1145857" y="684609"/>
                </a:cubicBezTo>
                <a:close/>
                <a:moveTo>
                  <a:pt x="1256157" y="0"/>
                </a:moveTo>
                <a:cubicBezTo>
                  <a:pt x="1424201" y="0"/>
                  <a:pt x="1560428" y="136227"/>
                  <a:pt x="1560428" y="304271"/>
                </a:cubicBezTo>
                <a:cubicBezTo>
                  <a:pt x="1560428" y="472315"/>
                  <a:pt x="1424201" y="608542"/>
                  <a:pt x="1256157" y="608542"/>
                </a:cubicBezTo>
                <a:cubicBezTo>
                  <a:pt x="1088113" y="608542"/>
                  <a:pt x="951886" y="472315"/>
                  <a:pt x="951886" y="304271"/>
                </a:cubicBezTo>
                <a:cubicBezTo>
                  <a:pt x="951886" y="136227"/>
                  <a:pt x="1088113" y="0"/>
                  <a:pt x="1256157" y="0"/>
                </a:cubicBezTo>
                <a:close/>
              </a:path>
            </a:pathLst>
          </a:custGeom>
          <a:solidFill>
            <a:schemeClr val="bg1"/>
          </a:solidFill>
          <a:ln w="3800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" name="Graphic 73" descr="Rocket">
            <a:extLst>
              <a:ext uri="{FF2B5EF4-FFF2-40B4-BE49-F238E27FC236}">
                <a16:creationId xmlns:a16="http://schemas.microsoft.com/office/drawing/2014/main" id="{DC83529D-F333-42B0-96CE-B002EB7F7924}"/>
              </a:ext>
            </a:extLst>
          </p:cNvPr>
          <p:cNvGrpSpPr/>
          <p:nvPr/>
        </p:nvGrpSpPr>
        <p:grpSpPr>
          <a:xfrm>
            <a:off x="235096" y="1994901"/>
            <a:ext cx="914400" cy="914400"/>
            <a:chOff x="235096" y="1988551"/>
            <a:chExt cx="914400" cy="914400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E18B62A5-1D96-4BD9-9C68-673CC144E9ED}"/>
                </a:ext>
              </a:extLst>
            </p:cNvPr>
            <p:cNvSpPr/>
            <p:nvPr/>
          </p:nvSpPr>
          <p:spPr>
            <a:xfrm>
              <a:off x="900893" y="2063518"/>
              <a:ext cx="174747" cy="167919"/>
            </a:xfrm>
            <a:custGeom>
              <a:avLst/>
              <a:gdLst>
                <a:gd name="connsiteX0" fmla="*/ 170498 w 174747"/>
                <a:gd name="connsiteY0" fmla="*/ 5042 h 167919"/>
                <a:gd name="connsiteX1" fmla="*/ 0 w 174747"/>
                <a:gd name="connsiteY1" fmla="*/ 25997 h 167919"/>
                <a:gd name="connsiteX2" fmla="*/ 78105 w 174747"/>
                <a:gd name="connsiteY2" fmla="*/ 87910 h 167919"/>
                <a:gd name="connsiteX3" fmla="*/ 140970 w 174747"/>
                <a:gd name="connsiteY3" fmla="*/ 167920 h 167919"/>
                <a:gd name="connsiteX4" fmla="*/ 170498 w 174747"/>
                <a:gd name="connsiteY4" fmla="*/ 5042 h 167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747" h="167919">
                  <a:moveTo>
                    <a:pt x="170498" y="5042"/>
                  </a:moveTo>
                  <a:cubicBezTo>
                    <a:pt x="157163" y="-8293"/>
                    <a:pt x="71438" y="6947"/>
                    <a:pt x="0" y="25997"/>
                  </a:cubicBezTo>
                  <a:cubicBezTo>
                    <a:pt x="25717" y="41237"/>
                    <a:pt x="52388" y="62192"/>
                    <a:pt x="78105" y="87910"/>
                  </a:cubicBezTo>
                  <a:cubicBezTo>
                    <a:pt x="104775" y="114580"/>
                    <a:pt x="125730" y="141250"/>
                    <a:pt x="140970" y="167920"/>
                  </a:cubicBezTo>
                  <a:cubicBezTo>
                    <a:pt x="160020" y="94577"/>
                    <a:pt x="184785" y="18377"/>
                    <a:pt x="170498" y="5042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D39AC6A-17F7-4C64-AD7D-D938B0CAE8B4}"/>
                </a:ext>
              </a:extLst>
            </p:cNvPr>
            <p:cNvSpPr/>
            <p:nvPr/>
          </p:nvSpPr>
          <p:spPr>
            <a:xfrm>
              <a:off x="308502" y="2325378"/>
              <a:ext cx="232345" cy="222232"/>
            </a:xfrm>
            <a:custGeom>
              <a:avLst/>
              <a:gdLst>
                <a:gd name="connsiteX0" fmla="*/ 232346 w 232345"/>
                <a:gd name="connsiteY0" fmla="*/ 14645 h 222232"/>
                <a:gd name="connsiteX1" fmla="*/ 199961 w 232345"/>
                <a:gd name="connsiteY1" fmla="*/ 2262 h 222232"/>
                <a:gd name="connsiteX2" fmla="*/ 161861 w 232345"/>
                <a:gd name="connsiteY2" fmla="*/ 9882 h 222232"/>
                <a:gd name="connsiteX3" fmla="*/ 10413 w 232345"/>
                <a:gd name="connsiteY3" fmla="*/ 161330 h 222232"/>
                <a:gd name="connsiteX4" fmla="*/ 42798 w 232345"/>
                <a:gd name="connsiteY4" fmla="*/ 221337 h 222232"/>
                <a:gd name="connsiteX5" fmla="*/ 169481 w 232345"/>
                <a:gd name="connsiteY5" fmla="*/ 192762 h 222232"/>
                <a:gd name="connsiteX6" fmla="*/ 232346 w 232345"/>
                <a:gd name="connsiteY6" fmla="*/ 14645 h 222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345" h="222232">
                  <a:moveTo>
                    <a:pt x="232346" y="14645"/>
                  </a:moveTo>
                  <a:lnTo>
                    <a:pt x="199961" y="2262"/>
                  </a:lnTo>
                  <a:cubicBezTo>
                    <a:pt x="186626" y="-2500"/>
                    <a:pt x="172338" y="357"/>
                    <a:pt x="161861" y="9882"/>
                  </a:cubicBezTo>
                  <a:lnTo>
                    <a:pt x="10413" y="161330"/>
                  </a:lnTo>
                  <a:cubicBezTo>
                    <a:pt x="-14352" y="186095"/>
                    <a:pt x="8508" y="228957"/>
                    <a:pt x="42798" y="221337"/>
                  </a:cubicBezTo>
                  <a:lnTo>
                    <a:pt x="169481" y="192762"/>
                  </a:lnTo>
                  <a:cubicBezTo>
                    <a:pt x="179958" y="145137"/>
                    <a:pt x="197103" y="81320"/>
                    <a:pt x="232346" y="1464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1923D791-2832-4CF1-A3D4-C931A3D3E31D}"/>
                </a:ext>
              </a:extLst>
            </p:cNvPr>
            <p:cNvSpPr/>
            <p:nvPr/>
          </p:nvSpPr>
          <p:spPr>
            <a:xfrm>
              <a:off x="588514" y="2588626"/>
              <a:ext cx="222671" cy="239431"/>
            </a:xfrm>
            <a:custGeom>
              <a:avLst/>
              <a:gdLst>
                <a:gd name="connsiteX0" fmla="*/ 204747 w 222671"/>
                <a:gd name="connsiteY0" fmla="*/ 0 h 239431"/>
                <a:gd name="connsiteX1" fmla="*/ 30439 w 222671"/>
                <a:gd name="connsiteY1" fmla="*/ 60960 h 239431"/>
                <a:gd name="connsiteX2" fmla="*/ 912 w 222671"/>
                <a:gd name="connsiteY2" fmla="*/ 196215 h 239431"/>
                <a:gd name="connsiteX3" fmla="*/ 60919 w 222671"/>
                <a:gd name="connsiteY3" fmla="*/ 228600 h 239431"/>
                <a:gd name="connsiteX4" fmla="*/ 212367 w 222671"/>
                <a:gd name="connsiteY4" fmla="*/ 77152 h 239431"/>
                <a:gd name="connsiteX5" fmla="*/ 219987 w 222671"/>
                <a:gd name="connsiteY5" fmla="*/ 39052 h 239431"/>
                <a:gd name="connsiteX6" fmla="*/ 204747 w 222671"/>
                <a:gd name="connsiteY6" fmla="*/ 0 h 239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671" h="239431">
                  <a:moveTo>
                    <a:pt x="204747" y="0"/>
                  </a:moveTo>
                  <a:cubicBezTo>
                    <a:pt x="140929" y="33338"/>
                    <a:pt x="79969" y="51435"/>
                    <a:pt x="30439" y="60960"/>
                  </a:cubicBezTo>
                  <a:lnTo>
                    <a:pt x="912" y="196215"/>
                  </a:lnTo>
                  <a:cubicBezTo>
                    <a:pt x="-6708" y="230505"/>
                    <a:pt x="35202" y="254317"/>
                    <a:pt x="60919" y="228600"/>
                  </a:cubicBezTo>
                  <a:lnTo>
                    <a:pt x="212367" y="77152"/>
                  </a:lnTo>
                  <a:cubicBezTo>
                    <a:pt x="221892" y="67627"/>
                    <a:pt x="225702" y="52388"/>
                    <a:pt x="219987" y="39052"/>
                  </a:cubicBezTo>
                  <a:lnTo>
                    <a:pt x="204747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4DC3B61C-E8DF-4167-858C-2ABB8D77F1CA}"/>
                </a:ext>
              </a:extLst>
            </p:cNvPr>
            <p:cNvSpPr/>
            <p:nvPr/>
          </p:nvSpPr>
          <p:spPr>
            <a:xfrm>
              <a:off x="511321" y="2106660"/>
              <a:ext cx="512445" cy="511492"/>
            </a:xfrm>
            <a:custGeom>
              <a:avLst/>
              <a:gdLst>
                <a:gd name="connsiteX0" fmla="*/ 338138 w 512445"/>
                <a:gd name="connsiteY0" fmla="*/ 0 h 511492"/>
                <a:gd name="connsiteX1" fmla="*/ 156210 w 512445"/>
                <a:gd name="connsiteY1" fmla="*/ 123825 h 511492"/>
                <a:gd name="connsiteX2" fmla="*/ 0 w 512445"/>
                <a:gd name="connsiteY2" fmla="*/ 452438 h 511492"/>
                <a:gd name="connsiteX3" fmla="*/ 59055 w 512445"/>
                <a:gd name="connsiteY3" fmla="*/ 511493 h 511492"/>
                <a:gd name="connsiteX4" fmla="*/ 388620 w 512445"/>
                <a:gd name="connsiteY4" fmla="*/ 356235 h 511492"/>
                <a:gd name="connsiteX5" fmla="*/ 512445 w 512445"/>
                <a:gd name="connsiteY5" fmla="*/ 175260 h 511492"/>
                <a:gd name="connsiteX6" fmla="*/ 440055 w 512445"/>
                <a:gd name="connsiteY6" fmla="*/ 70485 h 511492"/>
                <a:gd name="connsiteX7" fmla="*/ 338138 w 512445"/>
                <a:gd name="connsiteY7" fmla="*/ 0 h 511492"/>
                <a:gd name="connsiteX8" fmla="*/ 386715 w 512445"/>
                <a:gd name="connsiteY8" fmla="*/ 205740 h 511492"/>
                <a:gd name="connsiteX9" fmla="*/ 305753 w 512445"/>
                <a:gd name="connsiteY9" fmla="*/ 205740 h 511492"/>
                <a:gd name="connsiteX10" fmla="*/ 305753 w 512445"/>
                <a:gd name="connsiteY10" fmla="*/ 124778 h 511492"/>
                <a:gd name="connsiteX11" fmla="*/ 386715 w 512445"/>
                <a:gd name="connsiteY11" fmla="*/ 124778 h 511492"/>
                <a:gd name="connsiteX12" fmla="*/ 386715 w 512445"/>
                <a:gd name="connsiteY12" fmla="*/ 205740 h 511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12445" h="511492">
                  <a:moveTo>
                    <a:pt x="338138" y="0"/>
                  </a:moveTo>
                  <a:cubicBezTo>
                    <a:pt x="281940" y="22860"/>
                    <a:pt x="218123" y="61913"/>
                    <a:pt x="156210" y="123825"/>
                  </a:cubicBezTo>
                  <a:cubicBezTo>
                    <a:pt x="42863" y="237173"/>
                    <a:pt x="9525" y="374333"/>
                    <a:pt x="0" y="452438"/>
                  </a:cubicBezTo>
                  <a:lnTo>
                    <a:pt x="59055" y="511493"/>
                  </a:lnTo>
                  <a:cubicBezTo>
                    <a:pt x="137160" y="501968"/>
                    <a:pt x="275273" y="469583"/>
                    <a:pt x="388620" y="356235"/>
                  </a:cubicBezTo>
                  <a:cubicBezTo>
                    <a:pt x="450533" y="294323"/>
                    <a:pt x="489585" y="231458"/>
                    <a:pt x="512445" y="175260"/>
                  </a:cubicBezTo>
                  <a:cubicBezTo>
                    <a:pt x="500063" y="143828"/>
                    <a:pt x="475298" y="106680"/>
                    <a:pt x="440055" y="70485"/>
                  </a:cubicBezTo>
                  <a:cubicBezTo>
                    <a:pt x="405765" y="37147"/>
                    <a:pt x="369570" y="12383"/>
                    <a:pt x="338138" y="0"/>
                  </a:cubicBezTo>
                  <a:close/>
                  <a:moveTo>
                    <a:pt x="386715" y="205740"/>
                  </a:moveTo>
                  <a:cubicBezTo>
                    <a:pt x="364808" y="227648"/>
                    <a:pt x="328613" y="227648"/>
                    <a:pt x="305753" y="205740"/>
                  </a:cubicBezTo>
                  <a:cubicBezTo>
                    <a:pt x="283845" y="183833"/>
                    <a:pt x="283845" y="147638"/>
                    <a:pt x="305753" y="124778"/>
                  </a:cubicBezTo>
                  <a:cubicBezTo>
                    <a:pt x="327660" y="102870"/>
                    <a:pt x="363855" y="102870"/>
                    <a:pt x="386715" y="124778"/>
                  </a:cubicBezTo>
                  <a:cubicBezTo>
                    <a:pt x="408623" y="147638"/>
                    <a:pt x="408623" y="183833"/>
                    <a:pt x="386715" y="20574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CDCA818-FCF0-4EF2-95CB-F65302910310}"/>
                </a:ext>
              </a:extLst>
            </p:cNvPr>
            <p:cNvSpPr/>
            <p:nvPr/>
          </p:nvSpPr>
          <p:spPr>
            <a:xfrm>
              <a:off x="399133" y="2594678"/>
              <a:ext cx="135662" cy="135943"/>
            </a:xfrm>
            <a:custGeom>
              <a:avLst/>
              <a:gdLst>
                <a:gd name="connsiteX0" fmla="*/ 111235 w 135662"/>
                <a:gd name="connsiteY0" fmla="*/ 24428 h 135943"/>
                <a:gd name="connsiteX1" fmla="*/ 66467 w 135662"/>
                <a:gd name="connsiteY1" fmla="*/ 14903 h 135943"/>
                <a:gd name="connsiteX2" fmla="*/ 2650 w 135662"/>
                <a:gd name="connsiteY2" fmla="*/ 133013 h 135943"/>
                <a:gd name="connsiteX3" fmla="*/ 120760 w 135662"/>
                <a:gd name="connsiteY3" fmla="*/ 69195 h 135943"/>
                <a:gd name="connsiteX4" fmla="*/ 111235 w 135662"/>
                <a:gd name="connsiteY4" fmla="*/ 24428 h 135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662" h="135943">
                  <a:moveTo>
                    <a:pt x="111235" y="24428"/>
                  </a:moveTo>
                  <a:cubicBezTo>
                    <a:pt x="95995" y="9188"/>
                    <a:pt x="97900" y="-16530"/>
                    <a:pt x="66467" y="14903"/>
                  </a:cubicBezTo>
                  <a:cubicBezTo>
                    <a:pt x="35035" y="46335"/>
                    <a:pt x="-11638" y="117773"/>
                    <a:pt x="2650" y="133013"/>
                  </a:cubicBezTo>
                  <a:cubicBezTo>
                    <a:pt x="17890" y="148253"/>
                    <a:pt x="89327" y="100628"/>
                    <a:pt x="120760" y="69195"/>
                  </a:cubicBezTo>
                  <a:cubicBezTo>
                    <a:pt x="152192" y="36810"/>
                    <a:pt x="126475" y="38715"/>
                    <a:pt x="111235" y="24428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" name="Graphic 72" descr="Lightbulb">
            <a:extLst>
              <a:ext uri="{FF2B5EF4-FFF2-40B4-BE49-F238E27FC236}">
                <a16:creationId xmlns:a16="http://schemas.microsoft.com/office/drawing/2014/main" id="{8E0B0482-D3BF-4810-A73D-2D7B94EBBDCA}"/>
              </a:ext>
            </a:extLst>
          </p:cNvPr>
          <p:cNvGrpSpPr/>
          <p:nvPr/>
        </p:nvGrpSpPr>
        <p:grpSpPr>
          <a:xfrm>
            <a:off x="235096" y="4195762"/>
            <a:ext cx="914400" cy="914400"/>
            <a:chOff x="235096" y="4189412"/>
            <a:chExt cx="914400" cy="9144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A8AAD58-A554-418F-9028-CDF76467E04A}"/>
                </a:ext>
              </a:extLst>
            </p:cNvPr>
            <p:cNvSpPr/>
            <p:nvPr/>
          </p:nvSpPr>
          <p:spPr>
            <a:xfrm>
              <a:off x="568471" y="4799012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8E443BF3-99B1-42CB-B72C-FB1BED6A2C71}"/>
                </a:ext>
              </a:extLst>
            </p:cNvPr>
            <p:cNvSpPr/>
            <p:nvPr/>
          </p:nvSpPr>
          <p:spPr>
            <a:xfrm>
              <a:off x="568471" y="4894262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130321-108B-4D77-896B-C5336854064A}"/>
                </a:ext>
              </a:extLst>
            </p:cNvPr>
            <p:cNvSpPr/>
            <p:nvPr/>
          </p:nvSpPr>
          <p:spPr>
            <a:xfrm>
              <a:off x="630383" y="4989512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FA6227B-F319-49C5-9790-32CB10EF0622}"/>
                </a:ext>
              </a:extLst>
            </p:cNvPr>
            <p:cNvSpPr/>
            <p:nvPr/>
          </p:nvSpPr>
          <p:spPr>
            <a:xfrm>
              <a:off x="444646" y="4246562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5" name="Graphic 41" descr="Puzzle">
            <a:extLst>
              <a:ext uri="{FF2B5EF4-FFF2-40B4-BE49-F238E27FC236}">
                <a16:creationId xmlns:a16="http://schemas.microsoft.com/office/drawing/2014/main" id="{0946378E-ECE2-4F1B-AC81-346CBE7427D7}"/>
              </a:ext>
            </a:extLst>
          </p:cNvPr>
          <p:cNvSpPr/>
          <p:nvPr/>
        </p:nvSpPr>
        <p:spPr>
          <a:xfrm>
            <a:off x="11118705" y="5360259"/>
            <a:ext cx="762000" cy="762000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6" name="Graphic 40" descr="Users">
            <a:extLst>
              <a:ext uri="{FF2B5EF4-FFF2-40B4-BE49-F238E27FC236}">
                <a16:creationId xmlns:a16="http://schemas.microsoft.com/office/drawing/2014/main" id="{3258B7BB-B43D-4AD8-B30C-BD483676C852}"/>
              </a:ext>
            </a:extLst>
          </p:cNvPr>
          <p:cNvGrpSpPr/>
          <p:nvPr/>
        </p:nvGrpSpPr>
        <p:grpSpPr>
          <a:xfrm>
            <a:off x="11099655" y="3301681"/>
            <a:ext cx="800100" cy="499109"/>
            <a:chOff x="11099655" y="3295331"/>
            <a:chExt cx="800100" cy="499109"/>
          </a:xfrm>
          <a:solidFill>
            <a:srgbClr val="000000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FB806D1-2B96-40EE-9F6F-942FFD21395A}"/>
                </a:ext>
              </a:extLst>
            </p:cNvPr>
            <p:cNvSpPr/>
            <p:nvPr/>
          </p:nvSpPr>
          <p:spPr>
            <a:xfrm>
              <a:off x="11185380" y="3295331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ED2667E-4922-4042-9F07-F83147F61724}"/>
                </a:ext>
              </a:extLst>
            </p:cNvPr>
            <p:cNvSpPr/>
            <p:nvPr/>
          </p:nvSpPr>
          <p:spPr>
            <a:xfrm>
              <a:off x="11642580" y="3295331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90A8E3D-89CE-478C-A33B-DE9146DEABD0}"/>
                </a:ext>
              </a:extLst>
            </p:cNvPr>
            <p:cNvSpPr/>
            <p:nvPr/>
          </p:nvSpPr>
          <p:spPr>
            <a:xfrm>
              <a:off x="11328255" y="3622991"/>
              <a:ext cx="342900" cy="171449"/>
            </a:xfrm>
            <a:custGeom>
              <a:avLst/>
              <a:gdLst>
                <a:gd name="connsiteX0" fmla="*/ 342900 w 342900"/>
                <a:gd name="connsiteY0" fmla="*/ 171450 h 171449"/>
                <a:gd name="connsiteX1" fmla="*/ 342900 w 342900"/>
                <a:gd name="connsiteY1" fmla="*/ 85725 h 171449"/>
                <a:gd name="connsiteX2" fmla="*/ 325755 w 342900"/>
                <a:gd name="connsiteY2" fmla="*/ 51435 h 171449"/>
                <a:gd name="connsiteX3" fmla="*/ 241935 w 342900"/>
                <a:gd name="connsiteY3" fmla="*/ 11430 h 171449"/>
                <a:gd name="connsiteX4" fmla="*/ 171450 w 342900"/>
                <a:gd name="connsiteY4" fmla="*/ 0 h 171449"/>
                <a:gd name="connsiteX5" fmla="*/ 100965 w 342900"/>
                <a:gd name="connsiteY5" fmla="*/ 11430 h 171449"/>
                <a:gd name="connsiteX6" fmla="*/ 17145 w 342900"/>
                <a:gd name="connsiteY6" fmla="*/ 51435 h 171449"/>
                <a:gd name="connsiteX7" fmla="*/ 0 w 342900"/>
                <a:gd name="connsiteY7" fmla="*/ 85725 h 171449"/>
                <a:gd name="connsiteX8" fmla="*/ 0 w 342900"/>
                <a:gd name="connsiteY8" fmla="*/ 171450 h 171449"/>
                <a:gd name="connsiteX9" fmla="*/ 342900 w 342900"/>
                <a:gd name="connsiteY9" fmla="*/ 171450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900" h="171449">
                  <a:moveTo>
                    <a:pt x="342900" y="171450"/>
                  </a:moveTo>
                  <a:lnTo>
                    <a:pt x="342900" y="85725"/>
                  </a:lnTo>
                  <a:cubicBezTo>
                    <a:pt x="342900" y="72390"/>
                    <a:pt x="337185" y="59055"/>
                    <a:pt x="325755" y="51435"/>
                  </a:cubicBezTo>
                  <a:cubicBezTo>
                    <a:pt x="302895" y="32385"/>
                    <a:pt x="272415" y="19050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19050"/>
                    <a:pt x="41910" y="34290"/>
                    <a:pt x="17145" y="51435"/>
                  </a:cubicBezTo>
                  <a:cubicBezTo>
                    <a:pt x="5715" y="60960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342900" y="17145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AA42B33-B11F-4BED-AEDE-7CF3EB43A596}"/>
                </a:ext>
              </a:extLst>
            </p:cNvPr>
            <p:cNvSpPr/>
            <p:nvPr/>
          </p:nvSpPr>
          <p:spPr>
            <a:xfrm>
              <a:off x="11413980" y="3428681"/>
              <a:ext cx="171450" cy="171450"/>
            </a:xfrm>
            <a:custGeom>
              <a:avLst/>
              <a:gdLst>
                <a:gd name="connsiteX0" fmla="*/ 171450 w 171450"/>
                <a:gd name="connsiteY0" fmla="*/ 85725 h 171450"/>
                <a:gd name="connsiteX1" fmla="*/ 85725 w 171450"/>
                <a:gd name="connsiteY1" fmla="*/ 171450 h 171450"/>
                <a:gd name="connsiteX2" fmla="*/ 0 w 171450"/>
                <a:gd name="connsiteY2" fmla="*/ 85725 h 171450"/>
                <a:gd name="connsiteX3" fmla="*/ 85725 w 171450"/>
                <a:gd name="connsiteY3" fmla="*/ 0 h 171450"/>
                <a:gd name="connsiteX4" fmla="*/ 171450 w 171450"/>
                <a:gd name="connsiteY4" fmla="*/ 8572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5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3D2DF3F-D074-4A94-8633-928B7ACBA699}"/>
                </a:ext>
              </a:extLst>
            </p:cNvPr>
            <p:cNvSpPr/>
            <p:nvPr/>
          </p:nvSpPr>
          <p:spPr>
            <a:xfrm>
              <a:off x="11589240" y="3489641"/>
              <a:ext cx="310514" cy="171450"/>
            </a:xfrm>
            <a:custGeom>
              <a:avLst/>
              <a:gdLst>
                <a:gd name="connsiteX0" fmla="*/ 293370 w 310514"/>
                <a:gd name="connsiteY0" fmla="*/ 51435 h 171450"/>
                <a:gd name="connsiteX1" fmla="*/ 209550 w 310514"/>
                <a:gd name="connsiteY1" fmla="*/ 11430 h 171450"/>
                <a:gd name="connsiteX2" fmla="*/ 139065 w 310514"/>
                <a:gd name="connsiteY2" fmla="*/ 0 h 171450"/>
                <a:gd name="connsiteX3" fmla="*/ 68580 w 310514"/>
                <a:gd name="connsiteY3" fmla="*/ 11430 h 171450"/>
                <a:gd name="connsiteX4" fmla="*/ 34290 w 310514"/>
                <a:gd name="connsiteY4" fmla="*/ 24765 h 171450"/>
                <a:gd name="connsiteX5" fmla="*/ 34290 w 310514"/>
                <a:gd name="connsiteY5" fmla="*/ 26670 h 171450"/>
                <a:gd name="connsiteX6" fmla="*/ 0 w 310514"/>
                <a:gd name="connsiteY6" fmla="*/ 110490 h 171450"/>
                <a:gd name="connsiteX7" fmla="*/ 87630 w 310514"/>
                <a:gd name="connsiteY7" fmla="*/ 154305 h 171450"/>
                <a:gd name="connsiteX8" fmla="*/ 102870 w 310514"/>
                <a:gd name="connsiteY8" fmla="*/ 171450 h 171450"/>
                <a:gd name="connsiteX9" fmla="*/ 310515 w 310514"/>
                <a:gd name="connsiteY9" fmla="*/ 171450 h 171450"/>
                <a:gd name="connsiteX10" fmla="*/ 310515 w 310514"/>
                <a:gd name="connsiteY10" fmla="*/ 85725 h 171450"/>
                <a:gd name="connsiteX11" fmla="*/ 293370 w 310514"/>
                <a:gd name="connsiteY11" fmla="*/ 5143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0514" h="171450">
                  <a:moveTo>
                    <a:pt x="293370" y="51435"/>
                  </a:moveTo>
                  <a:cubicBezTo>
                    <a:pt x="270510" y="32385"/>
                    <a:pt x="240030" y="19050"/>
                    <a:pt x="209550" y="11430"/>
                  </a:cubicBezTo>
                  <a:cubicBezTo>
                    <a:pt x="188595" y="5715"/>
                    <a:pt x="163830" y="0"/>
                    <a:pt x="139065" y="0"/>
                  </a:cubicBezTo>
                  <a:cubicBezTo>
                    <a:pt x="116205" y="0"/>
                    <a:pt x="91440" y="3810"/>
                    <a:pt x="68580" y="11430"/>
                  </a:cubicBezTo>
                  <a:cubicBezTo>
                    <a:pt x="57150" y="15240"/>
                    <a:pt x="45720" y="19050"/>
                    <a:pt x="34290" y="24765"/>
                  </a:cubicBezTo>
                  <a:lnTo>
                    <a:pt x="34290" y="26670"/>
                  </a:lnTo>
                  <a:cubicBezTo>
                    <a:pt x="34290" y="59055"/>
                    <a:pt x="20955" y="89535"/>
                    <a:pt x="0" y="110490"/>
                  </a:cubicBezTo>
                  <a:cubicBezTo>
                    <a:pt x="36195" y="121920"/>
                    <a:pt x="64770" y="137160"/>
                    <a:pt x="87630" y="154305"/>
                  </a:cubicBezTo>
                  <a:cubicBezTo>
                    <a:pt x="93345" y="160020"/>
                    <a:pt x="99060" y="163830"/>
                    <a:pt x="102870" y="171450"/>
                  </a:cubicBezTo>
                  <a:lnTo>
                    <a:pt x="310515" y="171450"/>
                  </a:lnTo>
                  <a:lnTo>
                    <a:pt x="310515" y="85725"/>
                  </a:lnTo>
                  <a:cubicBezTo>
                    <a:pt x="310515" y="72390"/>
                    <a:pt x="304800" y="59055"/>
                    <a:pt x="293370" y="5143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D0DCD3C2-E28F-4F4A-9899-0D988CB97C49}"/>
                </a:ext>
              </a:extLst>
            </p:cNvPr>
            <p:cNvSpPr/>
            <p:nvPr/>
          </p:nvSpPr>
          <p:spPr>
            <a:xfrm>
              <a:off x="11099655" y="3489641"/>
              <a:ext cx="310514" cy="171450"/>
            </a:xfrm>
            <a:custGeom>
              <a:avLst/>
              <a:gdLst>
                <a:gd name="connsiteX0" fmla="*/ 222885 w 310514"/>
                <a:gd name="connsiteY0" fmla="*/ 154305 h 171450"/>
                <a:gd name="connsiteX1" fmla="*/ 222885 w 310514"/>
                <a:gd name="connsiteY1" fmla="*/ 154305 h 171450"/>
                <a:gd name="connsiteX2" fmla="*/ 310515 w 310514"/>
                <a:gd name="connsiteY2" fmla="*/ 110490 h 171450"/>
                <a:gd name="connsiteX3" fmla="*/ 276225 w 310514"/>
                <a:gd name="connsiteY3" fmla="*/ 26670 h 171450"/>
                <a:gd name="connsiteX4" fmla="*/ 276225 w 310514"/>
                <a:gd name="connsiteY4" fmla="*/ 22860 h 171450"/>
                <a:gd name="connsiteX5" fmla="*/ 241935 w 310514"/>
                <a:gd name="connsiteY5" fmla="*/ 11430 h 171450"/>
                <a:gd name="connsiteX6" fmla="*/ 171450 w 310514"/>
                <a:gd name="connsiteY6" fmla="*/ 0 h 171450"/>
                <a:gd name="connsiteX7" fmla="*/ 100965 w 310514"/>
                <a:gd name="connsiteY7" fmla="*/ 11430 h 171450"/>
                <a:gd name="connsiteX8" fmla="*/ 17145 w 310514"/>
                <a:gd name="connsiteY8" fmla="*/ 51435 h 171450"/>
                <a:gd name="connsiteX9" fmla="*/ 0 w 310514"/>
                <a:gd name="connsiteY9" fmla="*/ 85725 h 171450"/>
                <a:gd name="connsiteX10" fmla="*/ 0 w 310514"/>
                <a:gd name="connsiteY10" fmla="*/ 171450 h 171450"/>
                <a:gd name="connsiteX11" fmla="*/ 205740 w 310514"/>
                <a:gd name="connsiteY11" fmla="*/ 171450 h 171450"/>
                <a:gd name="connsiteX12" fmla="*/ 222885 w 310514"/>
                <a:gd name="connsiteY12" fmla="*/ 15430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0514" h="171450">
                  <a:moveTo>
                    <a:pt x="222885" y="154305"/>
                  </a:moveTo>
                  <a:lnTo>
                    <a:pt x="222885" y="154305"/>
                  </a:lnTo>
                  <a:cubicBezTo>
                    <a:pt x="249555" y="135255"/>
                    <a:pt x="280035" y="120015"/>
                    <a:pt x="310515" y="110490"/>
                  </a:cubicBezTo>
                  <a:cubicBezTo>
                    <a:pt x="289560" y="87630"/>
                    <a:pt x="276225" y="59055"/>
                    <a:pt x="276225" y="26670"/>
                  </a:cubicBezTo>
                  <a:cubicBezTo>
                    <a:pt x="276225" y="24765"/>
                    <a:pt x="276225" y="24765"/>
                    <a:pt x="276225" y="22860"/>
                  </a:cubicBezTo>
                  <a:cubicBezTo>
                    <a:pt x="264795" y="19050"/>
                    <a:pt x="253365" y="13335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20955"/>
                    <a:pt x="41910" y="34290"/>
                    <a:pt x="17145" y="51435"/>
                  </a:cubicBezTo>
                  <a:cubicBezTo>
                    <a:pt x="5715" y="59055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205740" y="171450"/>
                  </a:lnTo>
                  <a:cubicBezTo>
                    <a:pt x="211455" y="163830"/>
                    <a:pt x="215265" y="160020"/>
                    <a:pt x="222885" y="15430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BFA55F1E-000F-409D-B4CD-1F4A381D708F}"/>
              </a:ext>
            </a:extLst>
          </p:cNvPr>
          <p:cNvGrpSpPr/>
          <p:nvPr/>
        </p:nvGrpSpPr>
        <p:grpSpPr>
          <a:xfrm>
            <a:off x="7493342" y="2572144"/>
            <a:ext cx="2937088" cy="1290153"/>
            <a:chOff x="8921977" y="1466725"/>
            <a:chExt cx="2937088" cy="1290153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A285BFF7-9826-4A42-B972-CF143DCAD226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D229909-78CF-4002-953B-4ECDE9CA965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C776F923-7CBE-4B91-B278-D9202CAC53FA}"/>
              </a:ext>
            </a:extLst>
          </p:cNvPr>
          <p:cNvGrpSpPr/>
          <p:nvPr/>
        </p:nvGrpSpPr>
        <p:grpSpPr>
          <a:xfrm>
            <a:off x="1761571" y="1469322"/>
            <a:ext cx="2937088" cy="1290153"/>
            <a:chOff x="332936" y="2627766"/>
            <a:chExt cx="2937088" cy="129015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2E4E8B29-2446-4AE6-BDFA-EE1830B02DDC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947646D9-0143-4100-8973-1B0A2BA4318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88D24340-42F7-4727-8123-127F2B77C8CB}"/>
              </a:ext>
            </a:extLst>
          </p:cNvPr>
          <p:cNvGrpSpPr/>
          <p:nvPr/>
        </p:nvGrpSpPr>
        <p:grpSpPr>
          <a:xfrm>
            <a:off x="1761571" y="3674966"/>
            <a:ext cx="2937088" cy="1290153"/>
            <a:chOff x="332936" y="2627766"/>
            <a:chExt cx="2937088" cy="129015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3010DFB6-AF0B-4163-8D7D-813A3F4020D8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AD824FA8-C3B7-4B09-8154-AB13F482937D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4E91BE0A-4DFF-4520-B9EA-F59D53C74354}"/>
              </a:ext>
            </a:extLst>
          </p:cNvPr>
          <p:cNvGrpSpPr/>
          <p:nvPr/>
        </p:nvGrpSpPr>
        <p:grpSpPr>
          <a:xfrm>
            <a:off x="7493342" y="4777788"/>
            <a:ext cx="2937088" cy="1290153"/>
            <a:chOff x="8921977" y="1466725"/>
            <a:chExt cx="2937088" cy="1290153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2BCD84A4-610D-4498-B924-E49DEA9E879B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5B618CE3-665C-4718-9041-BC9770A6D747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5961218A-7803-4810-BD2B-68BD3305DFED}"/>
              </a:ext>
            </a:extLst>
          </p:cNvPr>
          <p:cNvSpPr/>
          <p:nvPr/>
        </p:nvSpPr>
        <p:spPr>
          <a:xfrm>
            <a:off x="1633787" y="1266774"/>
            <a:ext cx="465144" cy="633407"/>
          </a:xfrm>
          <a:custGeom>
            <a:avLst/>
            <a:gdLst>
              <a:gd name="connsiteX0" fmla="*/ 314679 w 629523"/>
              <a:gd name="connsiteY0" fmla="*/ 171450 h 857250"/>
              <a:gd name="connsiteX1" fmla="*/ 467079 w 629523"/>
              <a:gd name="connsiteY1" fmla="*/ 226028 h 857250"/>
              <a:gd name="connsiteX2" fmla="*/ 501845 w 629523"/>
              <a:gd name="connsiteY2" fmla="*/ 319183 h 857250"/>
              <a:gd name="connsiteX3" fmla="*/ 585189 w 629523"/>
              <a:gd name="connsiteY3" fmla="*/ 305276 h 857250"/>
              <a:gd name="connsiteX4" fmla="*/ 629004 w 629523"/>
              <a:gd name="connsiteY4" fmla="*/ 336614 h 857250"/>
              <a:gd name="connsiteX5" fmla="*/ 597667 w 629523"/>
              <a:gd name="connsiteY5" fmla="*/ 380428 h 857250"/>
              <a:gd name="connsiteX6" fmla="*/ 483367 w 629523"/>
              <a:gd name="connsiteY6" fmla="*/ 399478 h 857250"/>
              <a:gd name="connsiteX7" fmla="*/ 477080 w 629523"/>
              <a:gd name="connsiteY7" fmla="*/ 400050 h 857250"/>
              <a:gd name="connsiteX8" fmla="*/ 441457 w 629523"/>
              <a:gd name="connsiteY8" fmla="*/ 375285 h 857250"/>
              <a:gd name="connsiteX9" fmla="*/ 417930 w 629523"/>
              <a:gd name="connsiteY9" fmla="*/ 312420 h 857250"/>
              <a:gd name="connsiteX10" fmla="*/ 409929 w 629523"/>
              <a:gd name="connsiteY10" fmla="*/ 315944 h 857250"/>
              <a:gd name="connsiteX11" fmla="*/ 409929 w 629523"/>
              <a:gd name="connsiteY11" fmla="*/ 857250 h 857250"/>
              <a:gd name="connsiteX12" fmla="*/ 333729 w 629523"/>
              <a:gd name="connsiteY12" fmla="*/ 857250 h 857250"/>
              <a:gd name="connsiteX13" fmla="*/ 333729 w 629523"/>
              <a:gd name="connsiteY13" fmla="*/ 514350 h 857250"/>
              <a:gd name="connsiteX14" fmla="*/ 295629 w 629523"/>
              <a:gd name="connsiteY14" fmla="*/ 514350 h 857250"/>
              <a:gd name="connsiteX15" fmla="*/ 295629 w 629523"/>
              <a:gd name="connsiteY15" fmla="*/ 857250 h 857250"/>
              <a:gd name="connsiteX16" fmla="*/ 219429 w 629523"/>
              <a:gd name="connsiteY16" fmla="*/ 857250 h 857250"/>
              <a:gd name="connsiteX17" fmla="*/ 219429 w 629523"/>
              <a:gd name="connsiteY17" fmla="*/ 315849 h 857250"/>
              <a:gd name="connsiteX18" fmla="*/ 211904 w 629523"/>
              <a:gd name="connsiteY18" fmla="*/ 312515 h 857250"/>
              <a:gd name="connsiteX19" fmla="*/ 188473 w 629523"/>
              <a:gd name="connsiteY19" fmla="*/ 375285 h 857250"/>
              <a:gd name="connsiteX20" fmla="*/ 152754 w 629523"/>
              <a:gd name="connsiteY20" fmla="*/ 400050 h 857250"/>
              <a:gd name="connsiteX21" fmla="*/ 146468 w 629523"/>
              <a:gd name="connsiteY21" fmla="*/ 399478 h 857250"/>
              <a:gd name="connsiteX22" fmla="*/ 32168 w 629523"/>
              <a:gd name="connsiteY22" fmla="*/ 380428 h 857250"/>
              <a:gd name="connsiteX23" fmla="*/ 31471 w 629523"/>
              <a:gd name="connsiteY23" fmla="*/ 380312 h 857250"/>
              <a:gd name="connsiteX24" fmla="*/ 588 w 629523"/>
              <a:gd name="connsiteY24" fmla="*/ 336159 h 857250"/>
              <a:gd name="connsiteX25" fmla="*/ 44741 w 629523"/>
              <a:gd name="connsiteY25" fmla="*/ 305276 h 857250"/>
              <a:gd name="connsiteX26" fmla="*/ 128084 w 629523"/>
              <a:gd name="connsiteY26" fmla="*/ 319183 h 857250"/>
              <a:gd name="connsiteX27" fmla="*/ 163136 w 629523"/>
              <a:gd name="connsiteY27" fmla="*/ 226028 h 857250"/>
              <a:gd name="connsiteX28" fmla="*/ 314679 w 629523"/>
              <a:gd name="connsiteY28" fmla="*/ 171450 h 857250"/>
              <a:gd name="connsiteX29" fmla="*/ 314680 w 629523"/>
              <a:gd name="connsiteY29" fmla="*/ 0 h 857250"/>
              <a:gd name="connsiteX30" fmla="*/ 390880 w 629523"/>
              <a:gd name="connsiteY30" fmla="*/ 76200 h 857250"/>
              <a:gd name="connsiteX31" fmla="*/ 314680 w 629523"/>
              <a:gd name="connsiteY31" fmla="*/ 152400 h 857250"/>
              <a:gd name="connsiteX32" fmla="*/ 238480 w 629523"/>
              <a:gd name="connsiteY32" fmla="*/ 76200 h 857250"/>
              <a:gd name="connsiteX33" fmla="*/ 314680 w 629523"/>
              <a:gd name="connsiteY33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629523" h="857250">
                <a:moveTo>
                  <a:pt x="314679" y="171450"/>
                </a:moveTo>
                <a:cubicBezTo>
                  <a:pt x="373353" y="171450"/>
                  <a:pt x="449363" y="171450"/>
                  <a:pt x="467079" y="226028"/>
                </a:cubicBezTo>
                <a:cubicBezTo>
                  <a:pt x="467079" y="226885"/>
                  <a:pt x="501845" y="319183"/>
                  <a:pt x="501845" y="319183"/>
                </a:cubicBezTo>
                <a:lnTo>
                  <a:pt x="585189" y="305276"/>
                </a:lnTo>
                <a:cubicBezTo>
                  <a:pt x="605940" y="301836"/>
                  <a:pt x="625553" y="315864"/>
                  <a:pt x="629004" y="336614"/>
                </a:cubicBezTo>
                <a:cubicBezTo>
                  <a:pt x="632445" y="357365"/>
                  <a:pt x="618417" y="376978"/>
                  <a:pt x="597667" y="380428"/>
                </a:cubicBezTo>
                <a:lnTo>
                  <a:pt x="483367" y="399478"/>
                </a:lnTo>
                <a:cubicBezTo>
                  <a:pt x="481293" y="399858"/>
                  <a:pt x="479189" y="400049"/>
                  <a:pt x="477080" y="400050"/>
                </a:cubicBezTo>
                <a:cubicBezTo>
                  <a:pt x="461206" y="400022"/>
                  <a:pt x="447013" y="390155"/>
                  <a:pt x="441457" y="375285"/>
                </a:cubicBezTo>
                <a:lnTo>
                  <a:pt x="417930" y="312420"/>
                </a:lnTo>
                <a:cubicBezTo>
                  <a:pt x="415358" y="313658"/>
                  <a:pt x="412691" y="314801"/>
                  <a:pt x="409929" y="315944"/>
                </a:cubicBezTo>
                <a:lnTo>
                  <a:pt x="409929" y="857250"/>
                </a:lnTo>
                <a:lnTo>
                  <a:pt x="333729" y="857250"/>
                </a:lnTo>
                <a:lnTo>
                  <a:pt x="333729" y="514350"/>
                </a:lnTo>
                <a:lnTo>
                  <a:pt x="295629" y="514350"/>
                </a:lnTo>
                <a:lnTo>
                  <a:pt x="295629" y="857250"/>
                </a:lnTo>
                <a:lnTo>
                  <a:pt x="219429" y="857250"/>
                </a:lnTo>
                <a:lnTo>
                  <a:pt x="219429" y="315849"/>
                </a:lnTo>
                <a:lnTo>
                  <a:pt x="211904" y="312515"/>
                </a:lnTo>
                <a:lnTo>
                  <a:pt x="188473" y="375285"/>
                </a:lnTo>
                <a:cubicBezTo>
                  <a:pt x="182905" y="390188"/>
                  <a:pt x="168663" y="400062"/>
                  <a:pt x="152754" y="400050"/>
                </a:cubicBezTo>
                <a:cubicBezTo>
                  <a:pt x="150645" y="400049"/>
                  <a:pt x="148541" y="399858"/>
                  <a:pt x="146468" y="399478"/>
                </a:cubicBezTo>
                <a:lnTo>
                  <a:pt x="32168" y="380428"/>
                </a:lnTo>
                <a:cubicBezTo>
                  <a:pt x="31935" y="380391"/>
                  <a:pt x="31703" y="380353"/>
                  <a:pt x="31471" y="380312"/>
                </a:cubicBezTo>
                <a:cubicBezTo>
                  <a:pt x="10751" y="376648"/>
                  <a:pt x="-3077" y="356880"/>
                  <a:pt x="588" y="336159"/>
                </a:cubicBezTo>
                <a:cubicBezTo>
                  <a:pt x="4253" y="315438"/>
                  <a:pt x="24020" y="301612"/>
                  <a:pt x="44741" y="305276"/>
                </a:cubicBezTo>
                <a:lnTo>
                  <a:pt x="128084" y="319183"/>
                </a:lnTo>
                <a:cubicBezTo>
                  <a:pt x="128084" y="319183"/>
                  <a:pt x="163136" y="226885"/>
                  <a:pt x="163136" y="226028"/>
                </a:cubicBezTo>
                <a:cubicBezTo>
                  <a:pt x="180472" y="171450"/>
                  <a:pt x="256005" y="171450"/>
                  <a:pt x="314679" y="171450"/>
                </a:cubicBezTo>
                <a:close/>
                <a:moveTo>
                  <a:pt x="314680" y="0"/>
                </a:moveTo>
                <a:cubicBezTo>
                  <a:pt x="356764" y="0"/>
                  <a:pt x="390880" y="34116"/>
                  <a:pt x="390880" y="76200"/>
                </a:cubicBezTo>
                <a:cubicBezTo>
                  <a:pt x="390880" y="118284"/>
                  <a:pt x="356764" y="152400"/>
                  <a:pt x="314680" y="152400"/>
                </a:cubicBezTo>
                <a:cubicBezTo>
                  <a:pt x="272596" y="152400"/>
                  <a:pt x="238480" y="118284"/>
                  <a:pt x="238480" y="76200"/>
                </a:cubicBezTo>
                <a:cubicBezTo>
                  <a:pt x="238480" y="34116"/>
                  <a:pt x="272596" y="0"/>
                  <a:pt x="314680" y="0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319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8703</TotalTime>
  <Words>367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Half-Pace Stairs – Slide Template</vt:lpstr>
      <vt:lpstr>Half-Pace Stairs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Half-Pace Stairs</dc:title>
  <dc:creator>PresentationGO.com</dc:creator>
  <dc:description>© Copyright PresentationGO.com</dc:description>
  <dcterms:created xsi:type="dcterms:W3CDTF">2014-11-26T05:14:11Z</dcterms:created>
  <dcterms:modified xsi:type="dcterms:W3CDTF">2020-01-17T23:46:06Z</dcterms:modified>
  <cp:category>Charts &amp; Diagrams</cp:category>
</cp:coreProperties>
</file>