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1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 Radial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82D5D88-8B23-54EF-6AE8-8F37EB0AB93B}"/>
              </a:ext>
            </a:extLst>
          </p:cNvPr>
          <p:cNvSpPr/>
          <p:nvPr/>
        </p:nvSpPr>
        <p:spPr>
          <a:xfrm>
            <a:off x="5521132" y="2863580"/>
            <a:ext cx="1047809" cy="565421"/>
          </a:xfrm>
          <a:custGeom>
            <a:avLst/>
            <a:gdLst>
              <a:gd name="connsiteX0" fmla="*/ 28269 w 1397078"/>
              <a:gd name="connsiteY0" fmla="*/ 0 h 753894"/>
              <a:gd name="connsiteX1" fmla="*/ 1381312 w 1397078"/>
              <a:gd name="connsiteY1" fmla="*/ 316909 h 753894"/>
              <a:gd name="connsiteX2" fmla="*/ 1397078 w 1397078"/>
              <a:gd name="connsiteY2" fmla="*/ 326258 h 753894"/>
              <a:gd name="connsiteX3" fmla="*/ 1397044 w 1397078"/>
              <a:gd name="connsiteY3" fmla="*/ 326321 h 753894"/>
              <a:gd name="connsiteX4" fmla="*/ 711421 w 1397078"/>
              <a:gd name="connsiteY4" fmla="*/ 730129 h 753894"/>
              <a:gd name="connsiteX5" fmla="*/ 609529 w 1397078"/>
              <a:gd name="connsiteY5" fmla="*/ 753894 h 753894"/>
              <a:gd name="connsiteX6" fmla="*/ 586138 w 1397078"/>
              <a:gd name="connsiteY6" fmla="*/ 748438 h 753894"/>
              <a:gd name="connsiteX7" fmla="*/ 317110 w 1397078"/>
              <a:gd name="connsiteY7" fmla="*/ 708005 h 753894"/>
              <a:gd name="connsiteX8" fmla="*/ 205909 w 1397078"/>
              <a:gd name="connsiteY8" fmla="*/ 702578 h 753894"/>
              <a:gd name="connsiteX9" fmla="*/ 200890 w 1397078"/>
              <a:gd name="connsiteY9" fmla="*/ 603184 h 753894"/>
              <a:gd name="connsiteX10" fmla="*/ 30595 w 1397078"/>
              <a:gd name="connsiteY10" fmla="*/ 51292 h 753894"/>
              <a:gd name="connsiteX11" fmla="*/ 0 w 1397078"/>
              <a:gd name="connsiteY11" fmla="*/ 931 h 753894"/>
              <a:gd name="connsiteX12" fmla="*/ 28269 w 1397078"/>
              <a:gd name="connsiteY12" fmla="*/ 0 h 75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7078" h="753894">
                <a:moveTo>
                  <a:pt x="28269" y="0"/>
                </a:moveTo>
                <a:cubicBezTo>
                  <a:pt x="542232" y="0"/>
                  <a:pt x="1013621" y="118929"/>
                  <a:pt x="1381312" y="316909"/>
                </a:cubicBezTo>
                <a:lnTo>
                  <a:pt x="1397078" y="326258"/>
                </a:lnTo>
                <a:lnTo>
                  <a:pt x="1397044" y="326321"/>
                </a:lnTo>
                <a:cubicBezTo>
                  <a:pt x="1285376" y="500147"/>
                  <a:pt x="1036343" y="644671"/>
                  <a:pt x="711421" y="730129"/>
                </a:cubicBezTo>
                <a:lnTo>
                  <a:pt x="609529" y="753894"/>
                </a:lnTo>
                <a:lnTo>
                  <a:pt x="586138" y="748438"/>
                </a:lnTo>
                <a:cubicBezTo>
                  <a:pt x="500405" y="730881"/>
                  <a:pt x="410409" y="717248"/>
                  <a:pt x="317110" y="708005"/>
                </a:cubicBezTo>
                <a:lnTo>
                  <a:pt x="205909" y="702578"/>
                </a:lnTo>
                <a:lnTo>
                  <a:pt x="200890" y="603184"/>
                </a:lnTo>
                <a:cubicBezTo>
                  <a:pt x="180761" y="404977"/>
                  <a:pt x="121362" y="218378"/>
                  <a:pt x="30595" y="51292"/>
                </a:cubicBezTo>
                <a:lnTo>
                  <a:pt x="0" y="931"/>
                </a:lnTo>
                <a:lnTo>
                  <a:pt x="282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F000B04-C4A8-FD7F-DFED-0DA394A4348C}"/>
              </a:ext>
            </a:extLst>
          </p:cNvPr>
          <p:cNvSpPr/>
          <p:nvPr/>
        </p:nvSpPr>
        <p:spPr>
          <a:xfrm>
            <a:off x="4572000" y="3429001"/>
            <a:ext cx="2565671" cy="1516299"/>
          </a:xfrm>
          <a:custGeom>
            <a:avLst/>
            <a:gdLst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797876 w 3420894"/>
              <a:gd name="connsiteY17" fmla="*/ 347412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688694 w 3420894"/>
              <a:gd name="connsiteY17" fmla="*/ 163167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254000 w 3420894"/>
              <a:gd name="connsiteY7" fmla="*/ 16128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114300 w 3420894"/>
              <a:gd name="connsiteY7" fmla="*/ 15747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20894" h="2021732">
                <a:moveTo>
                  <a:pt x="3184537" y="0"/>
                </a:moveTo>
                <a:lnTo>
                  <a:pt x="3253735" y="93720"/>
                </a:lnTo>
                <a:cubicBezTo>
                  <a:pt x="3361373" y="259755"/>
                  <a:pt x="3420894" y="442302"/>
                  <a:pt x="3420894" y="633919"/>
                </a:cubicBezTo>
                <a:cubicBezTo>
                  <a:pt x="3420894" y="1400387"/>
                  <a:pt x="2468552" y="2021732"/>
                  <a:pt x="1293779" y="2021732"/>
                </a:cubicBezTo>
                <a:cubicBezTo>
                  <a:pt x="853239" y="2021732"/>
                  <a:pt x="443979" y="1934356"/>
                  <a:pt x="104489" y="1784715"/>
                </a:cubicBezTo>
                <a:lnTo>
                  <a:pt x="0" y="1733737"/>
                </a:lnTo>
                <a:lnTo>
                  <a:pt x="59264" y="1704823"/>
                </a:lnTo>
                <a:cubicBezTo>
                  <a:pt x="101597" y="1684683"/>
                  <a:pt x="45834" y="1623960"/>
                  <a:pt x="114300" y="1574799"/>
                </a:cubicBezTo>
                <a:cubicBezTo>
                  <a:pt x="182766" y="1525638"/>
                  <a:pt x="430815" y="1447170"/>
                  <a:pt x="470058" y="1409858"/>
                </a:cubicBezTo>
                <a:lnTo>
                  <a:pt x="489456" y="1389026"/>
                </a:lnTo>
                <a:lnTo>
                  <a:pt x="573751" y="1358174"/>
                </a:lnTo>
                <a:cubicBezTo>
                  <a:pt x="617838" y="1339527"/>
                  <a:pt x="660829" y="1318796"/>
                  <a:pt x="702601" y="1296104"/>
                </a:cubicBezTo>
                <a:lnTo>
                  <a:pt x="739307" y="1273805"/>
                </a:lnTo>
                <a:lnTo>
                  <a:pt x="1004938" y="1313727"/>
                </a:lnTo>
                <a:cubicBezTo>
                  <a:pt x="1098236" y="1322971"/>
                  <a:pt x="1194837" y="1327825"/>
                  <a:pt x="1293779" y="1327825"/>
                </a:cubicBezTo>
                <a:cubicBezTo>
                  <a:pt x="2085318" y="1327825"/>
                  <a:pt x="2726988" y="1017153"/>
                  <a:pt x="2726988" y="633919"/>
                </a:cubicBezTo>
                <a:cubicBezTo>
                  <a:pt x="2726988" y="586015"/>
                  <a:pt x="2716962" y="539244"/>
                  <a:pt x="2697870" y="494073"/>
                </a:cubicBezTo>
                <a:lnTo>
                  <a:pt x="2662588" y="427635"/>
                </a:lnTo>
                <a:cubicBezTo>
                  <a:pt x="2707684" y="400894"/>
                  <a:pt x="2643598" y="189908"/>
                  <a:pt x="2688694" y="163167"/>
                </a:cubicBezTo>
                <a:cubicBezTo>
                  <a:pt x="2833044" y="68988"/>
                  <a:pt x="3065925" y="145580"/>
                  <a:pt x="3164163" y="27594"/>
                </a:cubicBezTo>
                <a:lnTo>
                  <a:pt x="318453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859DD85-A62C-4615-AA85-CBD32CFE4B81}"/>
              </a:ext>
            </a:extLst>
          </p:cNvPr>
          <p:cNvSpPr/>
          <p:nvPr/>
        </p:nvSpPr>
        <p:spPr>
          <a:xfrm>
            <a:off x="6035429" y="3122563"/>
            <a:ext cx="910686" cy="594795"/>
          </a:xfrm>
          <a:custGeom>
            <a:avLst/>
            <a:gdLst>
              <a:gd name="connsiteX0" fmla="*/ 787549 w 1309498"/>
              <a:gd name="connsiteY0" fmla="*/ 0 h 855271"/>
              <a:gd name="connsiteX1" fmla="*/ 922837 w 1309498"/>
              <a:gd name="connsiteY1" fmla="*/ 80223 h 855271"/>
              <a:gd name="connsiteX2" fmla="*/ 1289124 w 1309498"/>
              <a:gd name="connsiteY2" fmla="*/ 400041 h 855271"/>
              <a:gd name="connsiteX3" fmla="*/ 1309498 w 1309498"/>
              <a:gd name="connsiteY3" fmla="*/ 427636 h 855271"/>
              <a:gd name="connsiteX4" fmla="*/ 1289124 w 1309498"/>
              <a:gd name="connsiteY4" fmla="*/ 455230 h 855271"/>
              <a:gd name="connsiteX5" fmla="*/ 922837 w 1309498"/>
              <a:gd name="connsiteY5" fmla="*/ 775048 h 855271"/>
              <a:gd name="connsiteX6" fmla="*/ 787549 w 1309498"/>
              <a:gd name="connsiteY6" fmla="*/ 855271 h 855271"/>
              <a:gd name="connsiteX7" fmla="*/ 787515 w 1309498"/>
              <a:gd name="connsiteY7" fmla="*/ 855208 h 855271"/>
              <a:gd name="connsiteX8" fmla="*/ 101892 w 1309498"/>
              <a:gd name="connsiteY8" fmla="*/ 451400 h 855271"/>
              <a:gd name="connsiteX9" fmla="*/ 0 w 1309498"/>
              <a:gd name="connsiteY9" fmla="*/ 427636 h 855271"/>
              <a:gd name="connsiteX10" fmla="*/ 101892 w 1309498"/>
              <a:gd name="connsiteY10" fmla="*/ 403871 h 855271"/>
              <a:gd name="connsiteX11" fmla="*/ 787515 w 1309498"/>
              <a:gd name="connsiteY11" fmla="*/ 63 h 855271"/>
              <a:gd name="connsiteX12" fmla="*/ 7875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787549" y="0"/>
                </a:moveTo>
                <a:lnTo>
                  <a:pt x="922837" y="80223"/>
                </a:lnTo>
                <a:cubicBezTo>
                  <a:pt x="1067187" y="174402"/>
                  <a:pt x="1190886" y="282055"/>
                  <a:pt x="1289124" y="400041"/>
                </a:cubicBezTo>
                <a:lnTo>
                  <a:pt x="1309498" y="427636"/>
                </a:lnTo>
                <a:lnTo>
                  <a:pt x="1289124" y="455230"/>
                </a:lnTo>
                <a:cubicBezTo>
                  <a:pt x="1190886" y="573216"/>
                  <a:pt x="1067187" y="680869"/>
                  <a:pt x="922837" y="775048"/>
                </a:cubicBezTo>
                <a:lnTo>
                  <a:pt x="787549" y="855271"/>
                </a:lnTo>
                <a:lnTo>
                  <a:pt x="787515" y="855208"/>
                </a:lnTo>
                <a:cubicBezTo>
                  <a:pt x="675847" y="681382"/>
                  <a:pt x="426814" y="536858"/>
                  <a:pt x="101892" y="451400"/>
                </a:cubicBezTo>
                <a:lnTo>
                  <a:pt x="0" y="427636"/>
                </a:lnTo>
                <a:lnTo>
                  <a:pt x="101892" y="403871"/>
                </a:lnTo>
                <a:cubicBezTo>
                  <a:pt x="426814" y="318413"/>
                  <a:pt x="675847" y="173889"/>
                  <a:pt x="787515" y="63"/>
                </a:cubicBezTo>
                <a:lnTo>
                  <a:pt x="787549" y="0"/>
                </a:lnTo>
                <a:close/>
              </a:path>
            </a:pathLst>
          </a:custGeom>
          <a:ln>
            <a:noFill/>
          </a:ln>
          <a:effectLst>
            <a:outerShdw blurRad="152400" dist="1270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0EBD44E-B613-F57D-D7B3-52CB7240083C}"/>
              </a:ext>
            </a:extLst>
          </p:cNvPr>
          <p:cNvSpPr/>
          <p:nvPr/>
        </p:nvSpPr>
        <p:spPr>
          <a:xfrm>
            <a:off x="2006330" y="1912702"/>
            <a:ext cx="2943386" cy="1516300"/>
          </a:xfrm>
          <a:custGeom>
            <a:avLst/>
            <a:gdLst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890952 w 3910348"/>
              <a:gd name="connsiteY4" fmla="*/ 611874 h 2021733"/>
              <a:gd name="connsiteX5" fmla="*/ 3910348 w 3910348"/>
              <a:gd name="connsiteY5" fmla="*/ 632704 h 2021733"/>
              <a:gd name="connsiteX6" fmla="*/ 3859219 w 3910348"/>
              <a:gd name="connsiteY6" fmla="*/ 613991 h 2021733"/>
              <a:gd name="connsiteX7" fmla="*/ 3420894 w 3910348"/>
              <a:gd name="connsiteY7" fmla="*/ 547722 h 2021733"/>
              <a:gd name="connsiteX8" fmla="*/ 2982569 w 3910348"/>
              <a:gd name="connsiteY8" fmla="*/ 613991 h 2021733"/>
              <a:gd name="connsiteX9" fmla="*/ 2931440 w 3910348"/>
              <a:gd name="connsiteY9" fmla="*/ 632704 h 2021733"/>
              <a:gd name="connsiteX10" fmla="*/ 2847143 w 3910348"/>
              <a:gd name="connsiteY10" fmla="*/ 663557 h 2021733"/>
              <a:gd name="connsiteX11" fmla="*/ 2718293 w 3910348"/>
              <a:gd name="connsiteY11" fmla="*/ 725627 h 2021733"/>
              <a:gd name="connsiteX12" fmla="*/ 2681586 w 3910348"/>
              <a:gd name="connsiteY12" fmla="*/ 747927 h 2021733"/>
              <a:gd name="connsiteX13" fmla="*/ 2415956 w 3910348"/>
              <a:gd name="connsiteY13" fmla="*/ 708005 h 2021733"/>
              <a:gd name="connsiteX14" fmla="*/ 2127115 w 3910348"/>
              <a:gd name="connsiteY14" fmla="*/ 693907 h 2021733"/>
              <a:gd name="connsiteX15" fmla="*/ 693906 w 3910348"/>
              <a:gd name="connsiteY15" fmla="*/ 1387813 h 2021733"/>
              <a:gd name="connsiteX16" fmla="*/ 723024 w 3910348"/>
              <a:gd name="connsiteY16" fmla="*/ 1527659 h 2021733"/>
              <a:gd name="connsiteX17" fmla="*/ 758306 w 3910348"/>
              <a:gd name="connsiteY17" fmla="*/ 1594097 h 2021733"/>
              <a:gd name="connsiteX18" fmla="*/ 623018 w 3910348"/>
              <a:gd name="connsiteY18" fmla="*/ 1674320 h 2021733"/>
              <a:gd name="connsiteX19" fmla="*/ 256731 w 3910348"/>
              <a:gd name="connsiteY19" fmla="*/ 1994138 h 2021733"/>
              <a:gd name="connsiteX20" fmla="*/ 236357 w 3910348"/>
              <a:gd name="connsiteY20" fmla="*/ 2021733 h 2021733"/>
              <a:gd name="connsiteX21" fmla="*/ 167159 w 3910348"/>
              <a:gd name="connsiteY21" fmla="*/ 1928012 h 2021733"/>
              <a:gd name="connsiteX22" fmla="*/ 0 w 3910348"/>
              <a:gd name="connsiteY22" fmla="*/ 1387813 h 2021733"/>
              <a:gd name="connsiteX23" fmla="*/ 2127115 w 3910348"/>
              <a:gd name="connsiteY23" fmla="*/ 0 h 2021733"/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649494 w 3910348"/>
              <a:gd name="connsiteY4" fmla="*/ 396131 h 2021733"/>
              <a:gd name="connsiteX5" fmla="*/ 3890952 w 3910348"/>
              <a:gd name="connsiteY5" fmla="*/ 611874 h 2021733"/>
              <a:gd name="connsiteX6" fmla="*/ 3910348 w 3910348"/>
              <a:gd name="connsiteY6" fmla="*/ 632704 h 2021733"/>
              <a:gd name="connsiteX7" fmla="*/ 3859219 w 3910348"/>
              <a:gd name="connsiteY7" fmla="*/ 613991 h 2021733"/>
              <a:gd name="connsiteX8" fmla="*/ 3420894 w 3910348"/>
              <a:gd name="connsiteY8" fmla="*/ 547722 h 2021733"/>
              <a:gd name="connsiteX9" fmla="*/ 2982569 w 3910348"/>
              <a:gd name="connsiteY9" fmla="*/ 613991 h 2021733"/>
              <a:gd name="connsiteX10" fmla="*/ 2931440 w 3910348"/>
              <a:gd name="connsiteY10" fmla="*/ 632704 h 2021733"/>
              <a:gd name="connsiteX11" fmla="*/ 2847143 w 3910348"/>
              <a:gd name="connsiteY11" fmla="*/ 663557 h 2021733"/>
              <a:gd name="connsiteX12" fmla="*/ 2718293 w 3910348"/>
              <a:gd name="connsiteY12" fmla="*/ 725627 h 2021733"/>
              <a:gd name="connsiteX13" fmla="*/ 2681586 w 3910348"/>
              <a:gd name="connsiteY13" fmla="*/ 747927 h 2021733"/>
              <a:gd name="connsiteX14" fmla="*/ 2415956 w 3910348"/>
              <a:gd name="connsiteY14" fmla="*/ 708005 h 2021733"/>
              <a:gd name="connsiteX15" fmla="*/ 2127115 w 3910348"/>
              <a:gd name="connsiteY15" fmla="*/ 693907 h 2021733"/>
              <a:gd name="connsiteX16" fmla="*/ 693906 w 3910348"/>
              <a:gd name="connsiteY16" fmla="*/ 1387813 h 2021733"/>
              <a:gd name="connsiteX17" fmla="*/ 723024 w 3910348"/>
              <a:gd name="connsiteY17" fmla="*/ 1527659 h 2021733"/>
              <a:gd name="connsiteX18" fmla="*/ 758306 w 3910348"/>
              <a:gd name="connsiteY18" fmla="*/ 1594097 h 2021733"/>
              <a:gd name="connsiteX19" fmla="*/ 623018 w 3910348"/>
              <a:gd name="connsiteY19" fmla="*/ 1674320 h 2021733"/>
              <a:gd name="connsiteX20" fmla="*/ 256731 w 3910348"/>
              <a:gd name="connsiteY20" fmla="*/ 1994138 h 2021733"/>
              <a:gd name="connsiteX21" fmla="*/ 236357 w 3910348"/>
              <a:gd name="connsiteY21" fmla="*/ 2021733 h 2021733"/>
              <a:gd name="connsiteX22" fmla="*/ 167159 w 3910348"/>
              <a:gd name="connsiteY22" fmla="*/ 1928012 h 2021733"/>
              <a:gd name="connsiteX23" fmla="*/ 0 w 3910348"/>
              <a:gd name="connsiteY23" fmla="*/ 1387813 h 2021733"/>
              <a:gd name="connsiteX24" fmla="*/ 2127115 w 3910348"/>
              <a:gd name="connsiteY24" fmla="*/ 0 h 2021733"/>
              <a:gd name="connsiteX0" fmla="*/ 2127115 w 3924515"/>
              <a:gd name="connsiteY0" fmla="*/ 0 h 2021733"/>
              <a:gd name="connsiteX1" fmla="*/ 3316405 w 3924515"/>
              <a:gd name="connsiteY1" fmla="*/ 237017 h 2021733"/>
              <a:gd name="connsiteX2" fmla="*/ 3420894 w 3924515"/>
              <a:gd name="connsiteY2" fmla="*/ 287995 h 2021733"/>
              <a:gd name="connsiteX3" fmla="*/ 3480158 w 3924515"/>
              <a:gd name="connsiteY3" fmla="*/ 316909 h 2021733"/>
              <a:gd name="connsiteX4" fmla="*/ 3903494 w 3924515"/>
              <a:gd name="connsiteY4" fmla="*/ 358031 h 2021733"/>
              <a:gd name="connsiteX5" fmla="*/ 3890952 w 3924515"/>
              <a:gd name="connsiteY5" fmla="*/ 611874 h 2021733"/>
              <a:gd name="connsiteX6" fmla="*/ 3910348 w 3924515"/>
              <a:gd name="connsiteY6" fmla="*/ 632704 h 2021733"/>
              <a:gd name="connsiteX7" fmla="*/ 3859219 w 3924515"/>
              <a:gd name="connsiteY7" fmla="*/ 613991 h 2021733"/>
              <a:gd name="connsiteX8" fmla="*/ 3420894 w 3924515"/>
              <a:gd name="connsiteY8" fmla="*/ 547722 h 2021733"/>
              <a:gd name="connsiteX9" fmla="*/ 2982569 w 3924515"/>
              <a:gd name="connsiteY9" fmla="*/ 613991 h 2021733"/>
              <a:gd name="connsiteX10" fmla="*/ 2931440 w 3924515"/>
              <a:gd name="connsiteY10" fmla="*/ 632704 h 2021733"/>
              <a:gd name="connsiteX11" fmla="*/ 2847143 w 3924515"/>
              <a:gd name="connsiteY11" fmla="*/ 663557 h 2021733"/>
              <a:gd name="connsiteX12" fmla="*/ 2718293 w 3924515"/>
              <a:gd name="connsiteY12" fmla="*/ 725627 h 2021733"/>
              <a:gd name="connsiteX13" fmla="*/ 2681586 w 3924515"/>
              <a:gd name="connsiteY13" fmla="*/ 747927 h 2021733"/>
              <a:gd name="connsiteX14" fmla="*/ 2415956 w 3924515"/>
              <a:gd name="connsiteY14" fmla="*/ 708005 h 2021733"/>
              <a:gd name="connsiteX15" fmla="*/ 2127115 w 3924515"/>
              <a:gd name="connsiteY15" fmla="*/ 693907 h 2021733"/>
              <a:gd name="connsiteX16" fmla="*/ 693906 w 3924515"/>
              <a:gd name="connsiteY16" fmla="*/ 1387813 h 2021733"/>
              <a:gd name="connsiteX17" fmla="*/ 723024 w 3924515"/>
              <a:gd name="connsiteY17" fmla="*/ 1527659 h 2021733"/>
              <a:gd name="connsiteX18" fmla="*/ 758306 w 3924515"/>
              <a:gd name="connsiteY18" fmla="*/ 1594097 h 2021733"/>
              <a:gd name="connsiteX19" fmla="*/ 623018 w 3924515"/>
              <a:gd name="connsiteY19" fmla="*/ 1674320 h 2021733"/>
              <a:gd name="connsiteX20" fmla="*/ 256731 w 3924515"/>
              <a:gd name="connsiteY20" fmla="*/ 1994138 h 2021733"/>
              <a:gd name="connsiteX21" fmla="*/ 236357 w 3924515"/>
              <a:gd name="connsiteY21" fmla="*/ 2021733 h 2021733"/>
              <a:gd name="connsiteX22" fmla="*/ 167159 w 3924515"/>
              <a:gd name="connsiteY22" fmla="*/ 1928012 h 2021733"/>
              <a:gd name="connsiteX23" fmla="*/ 0 w 3924515"/>
              <a:gd name="connsiteY23" fmla="*/ 1387813 h 2021733"/>
              <a:gd name="connsiteX24" fmla="*/ 2127115 w 3924515"/>
              <a:gd name="connsiteY24" fmla="*/ 0 h 20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4515" h="2021733">
                <a:moveTo>
                  <a:pt x="2127115" y="0"/>
                </a:moveTo>
                <a:cubicBezTo>
                  <a:pt x="2567655" y="0"/>
                  <a:pt x="2976916" y="87377"/>
                  <a:pt x="3316405" y="237017"/>
                </a:cubicBezTo>
                <a:lnTo>
                  <a:pt x="3420894" y="287995"/>
                </a:lnTo>
                <a:lnTo>
                  <a:pt x="3480158" y="316909"/>
                </a:lnTo>
                <a:cubicBezTo>
                  <a:pt x="3518258" y="334932"/>
                  <a:pt x="3835028" y="308870"/>
                  <a:pt x="3903494" y="358031"/>
                </a:cubicBezTo>
                <a:cubicBezTo>
                  <a:pt x="3971960" y="407192"/>
                  <a:pt x="3847476" y="572445"/>
                  <a:pt x="3890952" y="611874"/>
                </a:cubicBezTo>
                <a:lnTo>
                  <a:pt x="3910348" y="632704"/>
                </a:lnTo>
                <a:lnTo>
                  <a:pt x="3859219" y="613991"/>
                </a:lnTo>
                <a:cubicBezTo>
                  <a:pt x="3720753" y="570923"/>
                  <a:pt x="3573533" y="547722"/>
                  <a:pt x="3420894" y="547722"/>
                </a:cubicBezTo>
                <a:cubicBezTo>
                  <a:pt x="3268256" y="547722"/>
                  <a:pt x="3121036" y="570923"/>
                  <a:pt x="2982569" y="613991"/>
                </a:cubicBezTo>
                <a:lnTo>
                  <a:pt x="2931440" y="632704"/>
                </a:lnTo>
                <a:lnTo>
                  <a:pt x="2847143" y="663557"/>
                </a:lnTo>
                <a:cubicBezTo>
                  <a:pt x="2803056" y="682204"/>
                  <a:pt x="2760065" y="702936"/>
                  <a:pt x="2718293" y="725627"/>
                </a:cubicBezTo>
                <a:lnTo>
                  <a:pt x="2681586" y="747927"/>
                </a:lnTo>
                <a:lnTo>
                  <a:pt x="2415956" y="708005"/>
                </a:lnTo>
                <a:cubicBezTo>
                  <a:pt x="2322658" y="698761"/>
                  <a:pt x="2226058" y="693907"/>
                  <a:pt x="2127115" y="693907"/>
                </a:cubicBezTo>
                <a:cubicBezTo>
                  <a:pt x="1335576" y="693907"/>
                  <a:pt x="693906" y="1004579"/>
                  <a:pt x="693906" y="1387813"/>
                </a:cubicBezTo>
                <a:cubicBezTo>
                  <a:pt x="693906" y="1435717"/>
                  <a:pt x="703932" y="1482488"/>
                  <a:pt x="723024" y="1527659"/>
                </a:cubicBezTo>
                <a:lnTo>
                  <a:pt x="758306" y="1594097"/>
                </a:lnTo>
                <a:lnTo>
                  <a:pt x="623018" y="1674320"/>
                </a:lnTo>
                <a:cubicBezTo>
                  <a:pt x="478668" y="1768499"/>
                  <a:pt x="354969" y="1876152"/>
                  <a:pt x="256731" y="1994138"/>
                </a:cubicBezTo>
                <a:lnTo>
                  <a:pt x="236357" y="2021733"/>
                </a:lnTo>
                <a:lnTo>
                  <a:pt x="167159" y="1928012"/>
                </a:lnTo>
                <a:cubicBezTo>
                  <a:pt x="59521" y="1761977"/>
                  <a:pt x="0" y="1579430"/>
                  <a:pt x="0" y="1387813"/>
                </a:cubicBezTo>
                <a:cubicBezTo>
                  <a:pt x="0" y="621345"/>
                  <a:pt x="952342" y="0"/>
                  <a:pt x="21271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2BE6059-1D9F-7FB4-86D3-CBD2140131B9}"/>
              </a:ext>
            </a:extLst>
          </p:cNvPr>
          <p:cNvSpPr/>
          <p:nvPr/>
        </p:nvSpPr>
        <p:spPr>
          <a:xfrm>
            <a:off x="2575060" y="3405881"/>
            <a:ext cx="1047809" cy="588540"/>
          </a:xfrm>
          <a:custGeom>
            <a:avLst/>
            <a:gdLst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685657 w 1397079"/>
              <a:gd name="connsiteY11" fmla="*/ 23764 h 753893"/>
              <a:gd name="connsiteX12" fmla="*/ 787549 w 1397079"/>
              <a:gd name="connsiteY12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92426 w 1397079"/>
              <a:gd name="connsiteY11" fmla="*/ 174007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10539 w 1397079"/>
              <a:gd name="connsiteY11" fmla="*/ 37529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30827 h 784720"/>
              <a:gd name="connsiteX1" fmla="*/ 810940 w 1397079"/>
              <a:gd name="connsiteY1" fmla="*/ 36282 h 784720"/>
              <a:gd name="connsiteX2" fmla="*/ 1079968 w 1397079"/>
              <a:gd name="connsiteY2" fmla="*/ 76715 h 784720"/>
              <a:gd name="connsiteX3" fmla="*/ 1191169 w 1397079"/>
              <a:gd name="connsiteY3" fmla="*/ 82143 h 784720"/>
              <a:gd name="connsiteX4" fmla="*/ 1196188 w 1397079"/>
              <a:gd name="connsiteY4" fmla="*/ 181535 h 784720"/>
              <a:gd name="connsiteX5" fmla="*/ 1366483 w 1397079"/>
              <a:gd name="connsiteY5" fmla="*/ 733427 h 784720"/>
              <a:gd name="connsiteX6" fmla="*/ 1397079 w 1397079"/>
              <a:gd name="connsiteY6" fmla="*/ 783789 h 784720"/>
              <a:gd name="connsiteX7" fmla="*/ 1368809 w 1397079"/>
              <a:gd name="connsiteY7" fmla="*/ 784720 h 784720"/>
              <a:gd name="connsiteX8" fmla="*/ 15766 w 1397079"/>
              <a:gd name="connsiteY8" fmla="*/ 467811 h 784720"/>
              <a:gd name="connsiteX9" fmla="*/ 0 w 1397079"/>
              <a:gd name="connsiteY9" fmla="*/ 458462 h 784720"/>
              <a:gd name="connsiteX10" fmla="*/ 34 w 1397079"/>
              <a:gd name="connsiteY10" fmla="*/ 458399 h 784720"/>
              <a:gd name="connsiteX11" fmla="*/ 210539 w 1397079"/>
              <a:gd name="connsiteY11" fmla="*/ 68356 h 784720"/>
              <a:gd name="connsiteX12" fmla="*/ 665185 w 1397079"/>
              <a:gd name="connsiteY12" fmla="*/ 0 h 784720"/>
              <a:gd name="connsiteX13" fmla="*/ 787549 w 1397079"/>
              <a:gd name="connsiteY13" fmla="*/ 30827 h 78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7079" h="784720">
                <a:moveTo>
                  <a:pt x="787549" y="30827"/>
                </a:moveTo>
                <a:lnTo>
                  <a:pt x="810940" y="36282"/>
                </a:lnTo>
                <a:cubicBezTo>
                  <a:pt x="896673" y="53839"/>
                  <a:pt x="986669" y="67472"/>
                  <a:pt x="1079968" y="76715"/>
                </a:cubicBezTo>
                <a:lnTo>
                  <a:pt x="1191169" y="82143"/>
                </a:lnTo>
                <a:lnTo>
                  <a:pt x="1196188" y="181535"/>
                </a:lnTo>
                <a:cubicBezTo>
                  <a:pt x="1216317" y="379743"/>
                  <a:pt x="1275717" y="566341"/>
                  <a:pt x="1366483" y="733427"/>
                </a:cubicBezTo>
                <a:lnTo>
                  <a:pt x="1397079" y="783789"/>
                </a:lnTo>
                <a:lnTo>
                  <a:pt x="1368809" y="784720"/>
                </a:lnTo>
                <a:cubicBezTo>
                  <a:pt x="854846" y="784720"/>
                  <a:pt x="383457" y="665791"/>
                  <a:pt x="15766" y="467811"/>
                </a:cubicBezTo>
                <a:lnTo>
                  <a:pt x="0" y="458462"/>
                </a:lnTo>
                <a:cubicBezTo>
                  <a:pt x="11" y="458441"/>
                  <a:pt x="23" y="458420"/>
                  <a:pt x="34" y="458399"/>
                </a:cubicBezTo>
                <a:cubicBezTo>
                  <a:pt x="48772" y="416128"/>
                  <a:pt x="96268" y="135657"/>
                  <a:pt x="210539" y="68356"/>
                </a:cubicBezTo>
                <a:cubicBezTo>
                  <a:pt x="324810" y="1055"/>
                  <a:pt x="582665" y="29001"/>
                  <a:pt x="665185" y="0"/>
                </a:cubicBezTo>
                <a:lnTo>
                  <a:pt x="787549" y="308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725D94-160F-7C5C-C059-59680184009E}"/>
              </a:ext>
            </a:extLst>
          </p:cNvPr>
          <p:cNvSpPr/>
          <p:nvPr/>
        </p:nvSpPr>
        <p:spPr>
          <a:xfrm>
            <a:off x="2197885" y="3132088"/>
            <a:ext cx="931078" cy="608114"/>
          </a:xfrm>
          <a:custGeom>
            <a:avLst/>
            <a:gdLst>
              <a:gd name="connsiteX0" fmla="*/ 521949 w 1309498"/>
              <a:gd name="connsiteY0" fmla="*/ 0 h 855271"/>
              <a:gd name="connsiteX1" fmla="*/ 521983 w 1309498"/>
              <a:gd name="connsiteY1" fmla="*/ 63 h 855271"/>
              <a:gd name="connsiteX2" fmla="*/ 1207606 w 1309498"/>
              <a:gd name="connsiteY2" fmla="*/ 403871 h 855271"/>
              <a:gd name="connsiteX3" fmla="*/ 1309498 w 1309498"/>
              <a:gd name="connsiteY3" fmla="*/ 427636 h 855271"/>
              <a:gd name="connsiteX4" fmla="*/ 1207606 w 1309498"/>
              <a:gd name="connsiteY4" fmla="*/ 451400 h 855271"/>
              <a:gd name="connsiteX5" fmla="*/ 521983 w 1309498"/>
              <a:gd name="connsiteY5" fmla="*/ 855208 h 855271"/>
              <a:gd name="connsiteX6" fmla="*/ 521949 w 1309498"/>
              <a:gd name="connsiteY6" fmla="*/ 855271 h 855271"/>
              <a:gd name="connsiteX7" fmla="*/ 386661 w 1309498"/>
              <a:gd name="connsiteY7" fmla="*/ 775048 h 855271"/>
              <a:gd name="connsiteX8" fmla="*/ 20374 w 1309498"/>
              <a:gd name="connsiteY8" fmla="*/ 455230 h 855271"/>
              <a:gd name="connsiteX9" fmla="*/ 0 w 1309498"/>
              <a:gd name="connsiteY9" fmla="*/ 427636 h 855271"/>
              <a:gd name="connsiteX10" fmla="*/ 20374 w 1309498"/>
              <a:gd name="connsiteY10" fmla="*/ 400041 h 855271"/>
              <a:gd name="connsiteX11" fmla="*/ 386661 w 1309498"/>
              <a:gd name="connsiteY11" fmla="*/ 80223 h 855271"/>
              <a:gd name="connsiteX12" fmla="*/ 5219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521949" y="0"/>
                </a:moveTo>
                <a:lnTo>
                  <a:pt x="521983" y="63"/>
                </a:lnTo>
                <a:cubicBezTo>
                  <a:pt x="633651" y="173889"/>
                  <a:pt x="882684" y="318413"/>
                  <a:pt x="1207606" y="403871"/>
                </a:cubicBezTo>
                <a:lnTo>
                  <a:pt x="1309498" y="427636"/>
                </a:lnTo>
                <a:lnTo>
                  <a:pt x="1207606" y="451400"/>
                </a:lnTo>
                <a:cubicBezTo>
                  <a:pt x="882684" y="536858"/>
                  <a:pt x="633651" y="681382"/>
                  <a:pt x="521983" y="855208"/>
                </a:cubicBezTo>
                <a:lnTo>
                  <a:pt x="521949" y="855271"/>
                </a:lnTo>
                <a:lnTo>
                  <a:pt x="386661" y="775048"/>
                </a:lnTo>
                <a:cubicBezTo>
                  <a:pt x="242311" y="680869"/>
                  <a:pt x="118612" y="573216"/>
                  <a:pt x="20374" y="455230"/>
                </a:cubicBezTo>
                <a:lnTo>
                  <a:pt x="0" y="427636"/>
                </a:lnTo>
                <a:lnTo>
                  <a:pt x="20374" y="400041"/>
                </a:lnTo>
                <a:cubicBezTo>
                  <a:pt x="118612" y="282055"/>
                  <a:pt x="242311" y="174402"/>
                  <a:pt x="386661" y="80223"/>
                </a:cubicBezTo>
                <a:lnTo>
                  <a:pt x="521949" y="0"/>
                </a:lnTo>
                <a:close/>
              </a:path>
            </a:pathLst>
          </a:custGeom>
          <a:ln>
            <a:noFill/>
          </a:ln>
          <a:effectLst>
            <a:outerShdw blurRad="152400" dist="889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0676075-79D2-44B9-BA7A-363015F4581A}"/>
              </a:ext>
            </a:extLst>
          </p:cNvPr>
          <p:cNvSpPr/>
          <p:nvPr/>
        </p:nvSpPr>
        <p:spPr>
          <a:xfrm>
            <a:off x="2006330" y="2863579"/>
            <a:ext cx="2932763" cy="2081720"/>
          </a:xfrm>
          <a:custGeom>
            <a:avLst/>
            <a:gdLst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27151 w 3910351"/>
              <a:gd name="connsiteY46" fmla="*/ 410795 h 2775626"/>
              <a:gd name="connsiteX47" fmla="*/ 806535 w 3910351"/>
              <a:gd name="connsiteY47" fmla="*/ 390074 h 2775626"/>
              <a:gd name="connsiteX48" fmla="*/ 758340 w 3910351"/>
              <a:gd name="connsiteY48" fmla="*/ 326321 h 2775626"/>
              <a:gd name="connsiteX49" fmla="*/ 758306 w 3910351"/>
              <a:gd name="connsiteY49" fmla="*/ 326258 h 2775626"/>
              <a:gd name="connsiteX50" fmla="*/ 774072 w 3910351"/>
              <a:gd name="connsiteY50" fmla="*/ 316909 h 2775626"/>
              <a:gd name="connsiteX51" fmla="*/ 2127115 w 3910351"/>
              <a:gd name="connsiteY51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06535 w 3910351"/>
              <a:gd name="connsiteY46" fmla="*/ 390074 h 2775626"/>
              <a:gd name="connsiteX47" fmla="*/ 758340 w 3910351"/>
              <a:gd name="connsiteY47" fmla="*/ 326321 h 2775626"/>
              <a:gd name="connsiteX48" fmla="*/ 758306 w 3910351"/>
              <a:gd name="connsiteY48" fmla="*/ 326258 h 2775626"/>
              <a:gd name="connsiteX49" fmla="*/ 774072 w 3910351"/>
              <a:gd name="connsiteY49" fmla="*/ 316909 h 2775626"/>
              <a:gd name="connsiteX50" fmla="*/ 2127115 w 3910351"/>
              <a:gd name="connsiteY50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06535 w 3910351"/>
              <a:gd name="connsiteY45" fmla="*/ 390074 h 2775626"/>
              <a:gd name="connsiteX46" fmla="*/ 758340 w 3910351"/>
              <a:gd name="connsiteY46" fmla="*/ 326321 h 2775626"/>
              <a:gd name="connsiteX47" fmla="*/ 758306 w 3910351"/>
              <a:gd name="connsiteY47" fmla="*/ 326258 h 2775626"/>
              <a:gd name="connsiteX48" fmla="*/ 774072 w 3910351"/>
              <a:gd name="connsiteY48" fmla="*/ 316909 h 2775626"/>
              <a:gd name="connsiteX49" fmla="*/ 2127115 w 3910351"/>
              <a:gd name="connsiteY49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758340 w 3910351"/>
              <a:gd name="connsiteY45" fmla="*/ 326321 h 2775626"/>
              <a:gd name="connsiteX46" fmla="*/ 758306 w 3910351"/>
              <a:gd name="connsiteY46" fmla="*/ 326258 h 2775626"/>
              <a:gd name="connsiteX47" fmla="*/ 774072 w 3910351"/>
              <a:gd name="connsiteY47" fmla="*/ 316909 h 2775626"/>
              <a:gd name="connsiteX48" fmla="*/ 2127115 w 3910351"/>
              <a:gd name="connsiteY48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758340 w 3910351"/>
              <a:gd name="connsiteY44" fmla="*/ 326321 h 2775626"/>
              <a:gd name="connsiteX45" fmla="*/ 758306 w 3910351"/>
              <a:gd name="connsiteY45" fmla="*/ 326258 h 2775626"/>
              <a:gd name="connsiteX46" fmla="*/ 774072 w 3910351"/>
              <a:gd name="connsiteY46" fmla="*/ 316909 h 2775626"/>
              <a:gd name="connsiteX47" fmla="*/ 2127115 w 3910351"/>
              <a:gd name="connsiteY47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43963 w 3910351"/>
              <a:gd name="connsiteY10" fmla="*/ 730130 h 2775626"/>
              <a:gd name="connsiteX11" fmla="*/ 1545855 w 3910351"/>
              <a:gd name="connsiteY11" fmla="*/ 753895 h 2775626"/>
              <a:gd name="connsiteX12" fmla="*/ 1443963 w 3910351"/>
              <a:gd name="connsiteY12" fmla="*/ 777659 h 2775626"/>
              <a:gd name="connsiteX13" fmla="*/ 758340 w 3910351"/>
              <a:gd name="connsiteY13" fmla="*/ 1181467 h 2775626"/>
              <a:gd name="connsiteX14" fmla="*/ 758306 w 3910351"/>
              <a:gd name="connsiteY14" fmla="*/ 1181530 h 2775626"/>
              <a:gd name="connsiteX15" fmla="*/ 723024 w 3910351"/>
              <a:gd name="connsiteY15" fmla="*/ 1247967 h 2775626"/>
              <a:gd name="connsiteX16" fmla="*/ 693906 w 3910351"/>
              <a:gd name="connsiteY16" fmla="*/ 1387813 h 2775626"/>
              <a:gd name="connsiteX17" fmla="*/ 2127115 w 3910351"/>
              <a:gd name="connsiteY17" fmla="*/ 2081719 h 2775626"/>
              <a:gd name="connsiteX18" fmla="*/ 2415956 w 3910351"/>
              <a:gd name="connsiteY18" fmla="*/ 2067621 h 2775626"/>
              <a:gd name="connsiteX19" fmla="*/ 2681587 w 3910351"/>
              <a:gd name="connsiteY19" fmla="*/ 2027699 h 2775626"/>
              <a:gd name="connsiteX20" fmla="*/ 2718293 w 3910351"/>
              <a:gd name="connsiteY20" fmla="*/ 2049998 h 2775626"/>
              <a:gd name="connsiteX21" fmla="*/ 2847143 w 3910351"/>
              <a:gd name="connsiteY21" fmla="*/ 2112068 h 2775626"/>
              <a:gd name="connsiteX22" fmla="*/ 2931439 w 3910351"/>
              <a:gd name="connsiteY22" fmla="*/ 2142920 h 2775626"/>
              <a:gd name="connsiteX23" fmla="*/ 2950836 w 3910351"/>
              <a:gd name="connsiteY23" fmla="*/ 2163752 h 2775626"/>
              <a:gd name="connsiteX24" fmla="*/ 2950837 w 3910351"/>
              <a:gd name="connsiteY24" fmla="*/ 2163753 h 2775626"/>
              <a:gd name="connsiteX25" fmla="*/ 2931440 w 3910351"/>
              <a:gd name="connsiteY25" fmla="*/ 2142921 h 2775626"/>
              <a:gd name="connsiteX26" fmla="*/ 2982570 w 3910351"/>
              <a:gd name="connsiteY26" fmla="*/ 2161635 h 2775626"/>
              <a:gd name="connsiteX27" fmla="*/ 3420895 w 3910351"/>
              <a:gd name="connsiteY27" fmla="*/ 2227904 h 2775626"/>
              <a:gd name="connsiteX28" fmla="*/ 3859220 w 3910351"/>
              <a:gd name="connsiteY28" fmla="*/ 2161635 h 2775626"/>
              <a:gd name="connsiteX29" fmla="*/ 3910351 w 3910351"/>
              <a:gd name="connsiteY29" fmla="*/ 2142921 h 2775626"/>
              <a:gd name="connsiteX30" fmla="*/ 3890953 w 3910351"/>
              <a:gd name="connsiteY30" fmla="*/ 2163753 h 2775626"/>
              <a:gd name="connsiteX31" fmla="*/ 3480159 w 3910351"/>
              <a:gd name="connsiteY31" fmla="*/ 2458718 h 2775626"/>
              <a:gd name="connsiteX32" fmla="*/ 3420895 w 3910351"/>
              <a:gd name="connsiteY32" fmla="*/ 2487632 h 2775626"/>
              <a:gd name="connsiteX33" fmla="*/ 3420894 w 3910351"/>
              <a:gd name="connsiteY33" fmla="*/ 2487632 h 2775626"/>
              <a:gd name="connsiteX34" fmla="*/ 3316405 w 3910351"/>
              <a:gd name="connsiteY34" fmla="*/ 2538609 h 2775626"/>
              <a:gd name="connsiteX35" fmla="*/ 2127115 w 3910351"/>
              <a:gd name="connsiteY35" fmla="*/ 2775626 h 2775626"/>
              <a:gd name="connsiteX36" fmla="*/ 0 w 3910351"/>
              <a:gd name="connsiteY36" fmla="*/ 1387813 h 2775626"/>
              <a:gd name="connsiteX37" fmla="*/ 167159 w 3910351"/>
              <a:gd name="connsiteY37" fmla="*/ 847614 h 2775626"/>
              <a:gd name="connsiteX38" fmla="*/ 236357 w 3910351"/>
              <a:gd name="connsiteY38" fmla="*/ 753894 h 2775626"/>
              <a:gd name="connsiteX39" fmla="*/ 256731 w 3910351"/>
              <a:gd name="connsiteY39" fmla="*/ 726300 h 2775626"/>
              <a:gd name="connsiteX40" fmla="*/ 623018 w 3910351"/>
              <a:gd name="connsiteY40" fmla="*/ 406482 h 2775626"/>
              <a:gd name="connsiteX41" fmla="*/ 758306 w 3910351"/>
              <a:gd name="connsiteY41" fmla="*/ 326259 h 2775626"/>
              <a:gd name="connsiteX42" fmla="*/ 758340 w 3910351"/>
              <a:gd name="connsiteY42" fmla="*/ 326322 h 2775626"/>
              <a:gd name="connsiteX43" fmla="*/ 758340 w 3910351"/>
              <a:gd name="connsiteY43" fmla="*/ 326321 h 2775626"/>
              <a:gd name="connsiteX44" fmla="*/ 758306 w 3910351"/>
              <a:gd name="connsiteY44" fmla="*/ 326258 h 2775626"/>
              <a:gd name="connsiteX45" fmla="*/ 774072 w 3910351"/>
              <a:gd name="connsiteY45" fmla="*/ 316909 h 2775626"/>
              <a:gd name="connsiteX46" fmla="*/ 2127115 w 3910351"/>
              <a:gd name="connsiteY46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545855 w 3910351"/>
              <a:gd name="connsiteY10" fmla="*/ 753895 h 2775626"/>
              <a:gd name="connsiteX11" fmla="*/ 1443963 w 3910351"/>
              <a:gd name="connsiteY11" fmla="*/ 777659 h 2775626"/>
              <a:gd name="connsiteX12" fmla="*/ 758340 w 3910351"/>
              <a:gd name="connsiteY12" fmla="*/ 1181467 h 2775626"/>
              <a:gd name="connsiteX13" fmla="*/ 758306 w 3910351"/>
              <a:gd name="connsiteY13" fmla="*/ 1181530 h 2775626"/>
              <a:gd name="connsiteX14" fmla="*/ 723024 w 3910351"/>
              <a:gd name="connsiteY14" fmla="*/ 1247967 h 2775626"/>
              <a:gd name="connsiteX15" fmla="*/ 693906 w 3910351"/>
              <a:gd name="connsiteY15" fmla="*/ 1387813 h 2775626"/>
              <a:gd name="connsiteX16" fmla="*/ 2127115 w 3910351"/>
              <a:gd name="connsiteY16" fmla="*/ 2081719 h 2775626"/>
              <a:gd name="connsiteX17" fmla="*/ 2415956 w 3910351"/>
              <a:gd name="connsiteY17" fmla="*/ 2067621 h 2775626"/>
              <a:gd name="connsiteX18" fmla="*/ 2681587 w 3910351"/>
              <a:gd name="connsiteY18" fmla="*/ 2027699 h 2775626"/>
              <a:gd name="connsiteX19" fmla="*/ 2718293 w 3910351"/>
              <a:gd name="connsiteY19" fmla="*/ 2049998 h 2775626"/>
              <a:gd name="connsiteX20" fmla="*/ 2847143 w 3910351"/>
              <a:gd name="connsiteY20" fmla="*/ 2112068 h 2775626"/>
              <a:gd name="connsiteX21" fmla="*/ 2931439 w 3910351"/>
              <a:gd name="connsiteY21" fmla="*/ 2142920 h 2775626"/>
              <a:gd name="connsiteX22" fmla="*/ 2950836 w 3910351"/>
              <a:gd name="connsiteY22" fmla="*/ 2163752 h 2775626"/>
              <a:gd name="connsiteX23" fmla="*/ 2950837 w 3910351"/>
              <a:gd name="connsiteY23" fmla="*/ 2163753 h 2775626"/>
              <a:gd name="connsiteX24" fmla="*/ 2931440 w 3910351"/>
              <a:gd name="connsiteY24" fmla="*/ 2142921 h 2775626"/>
              <a:gd name="connsiteX25" fmla="*/ 2982570 w 3910351"/>
              <a:gd name="connsiteY25" fmla="*/ 2161635 h 2775626"/>
              <a:gd name="connsiteX26" fmla="*/ 3420895 w 3910351"/>
              <a:gd name="connsiteY26" fmla="*/ 2227904 h 2775626"/>
              <a:gd name="connsiteX27" fmla="*/ 3859220 w 3910351"/>
              <a:gd name="connsiteY27" fmla="*/ 2161635 h 2775626"/>
              <a:gd name="connsiteX28" fmla="*/ 3910351 w 3910351"/>
              <a:gd name="connsiteY28" fmla="*/ 2142921 h 2775626"/>
              <a:gd name="connsiteX29" fmla="*/ 3890953 w 3910351"/>
              <a:gd name="connsiteY29" fmla="*/ 2163753 h 2775626"/>
              <a:gd name="connsiteX30" fmla="*/ 3480159 w 3910351"/>
              <a:gd name="connsiteY30" fmla="*/ 2458718 h 2775626"/>
              <a:gd name="connsiteX31" fmla="*/ 3420895 w 3910351"/>
              <a:gd name="connsiteY31" fmla="*/ 2487632 h 2775626"/>
              <a:gd name="connsiteX32" fmla="*/ 3420894 w 3910351"/>
              <a:gd name="connsiteY32" fmla="*/ 2487632 h 2775626"/>
              <a:gd name="connsiteX33" fmla="*/ 3316405 w 3910351"/>
              <a:gd name="connsiteY33" fmla="*/ 2538609 h 2775626"/>
              <a:gd name="connsiteX34" fmla="*/ 2127115 w 3910351"/>
              <a:gd name="connsiteY34" fmla="*/ 2775626 h 2775626"/>
              <a:gd name="connsiteX35" fmla="*/ 0 w 3910351"/>
              <a:gd name="connsiteY35" fmla="*/ 1387813 h 2775626"/>
              <a:gd name="connsiteX36" fmla="*/ 167159 w 3910351"/>
              <a:gd name="connsiteY36" fmla="*/ 847614 h 2775626"/>
              <a:gd name="connsiteX37" fmla="*/ 236357 w 3910351"/>
              <a:gd name="connsiteY37" fmla="*/ 753894 h 2775626"/>
              <a:gd name="connsiteX38" fmla="*/ 256731 w 3910351"/>
              <a:gd name="connsiteY38" fmla="*/ 726300 h 2775626"/>
              <a:gd name="connsiteX39" fmla="*/ 623018 w 3910351"/>
              <a:gd name="connsiteY39" fmla="*/ 406482 h 2775626"/>
              <a:gd name="connsiteX40" fmla="*/ 758306 w 3910351"/>
              <a:gd name="connsiteY40" fmla="*/ 326259 h 2775626"/>
              <a:gd name="connsiteX41" fmla="*/ 758340 w 3910351"/>
              <a:gd name="connsiteY41" fmla="*/ 326322 h 2775626"/>
              <a:gd name="connsiteX42" fmla="*/ 758340 w 3910351"/>
              <a:gd name="connsiteY42" fmla="*/ 326321 h 2775626"/>
              <a:gd name="connsiteX43" fmla="*/ 758306 w 3910351"/>
              <a:gd name="connsiteY43" fmla="*/ 326258 h 2775626"/>
              <a:gd name="connsiteX44" fmla="*/ 774072 w 3910351"/>
              <a:gd name="connsiteY44" fmla="*/ 316909 h 2775626"/>
              <a:gd name="connsiteX45" fmla="*/ 2127115 w 3910351"/>
              <a:gd name="connsiteY45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545855 w 3910351"/>
              <a:gd name="connsiteY9" fmla="*/ 753895 h 2775626"/>
              <a:gd name="connsiteX10" fmla="*/ 1443963 w 3910351"/>
              <a:gd name="connsiteY10" fmla="*/ 777659 h 2775626"/>
              <a:gd name="connsiteX11" fmla="*/ 758340 w 3910351"/>
              <a:gd name="connsiteY11" fmla="*/ 1181467 h 2775626"/>
              <a:gd name="connsiteX12" fmla="*/ 758306 w 3910351"/>
              <a:gd name="connsiteY12" fmla="*/ 1181530 h 2775626"/>
              <a:gd name="connsiteX13" fmla="*/ 723024 w 3910351"/>
              <a:gd name="connsiteY13" fmla="*/ 1247967 h 2775626"/>
              <a:gd name="connsiteX14" fmla="*/ 693906 w 3910351"/>
              <a:gd name="connsiteY14" fmla="*/ 1387813 h 2775626"/>
              <a:gd name="connsiteX15" fmla="*/ 2127115 w 3910351"/>
              <a:gd name="connsiteY15" fmla="*/ 2081719 h 2775626"/>
              <a:gd name="connsiteX16" fmla="*/ 2415956 w 3910351"/>
              <a:gd name="connsiteY16" fmla="*/ 2067621 h 2775626"/>
              <a:gd name="connsiteX17" fmla="*/ 2681587 w 3910351"/>
              <a:gd name="connsiteY17" fmla="*/ 2027699 h 2775626"/>
              <a:gd name="connsiteX18" fmla="*/ 2718293 w 3910351"/>
              <a:gd name="connsiteY18" fmla="*/ 2049998 h 2775626"/>
              <a:gd name="connsiteX19" fmla="*/ 2847143 w 3910351"/>
              <a:gd name="connsiteY19" fmla="*/ 2112068 h 2775626"/>
              <a:gd name="connsiteX20" fmla="*/ 2931439 w 3910351"/>
              <a:gd name="connsiteY20" fmla="*/ 2142920 h 2775626"/>
              <a:gd name="connsiteX21" fmla="*/ 2950836 w 3910351"/>
              <a:gd name="connsiteY21" fmla="*/ 2163752 h 2775626"/>
              <a:gd name="connsiteX22" fmla="*/ 2950837 w 3910351"/>
              <a:gd name="connsiteY22" fmla="*/ 2163753 h 2775626"/>
              <a:gd name="connsiteX23" fmla="*/ 2931440 w 3910351"/>
              <a:gd name="connsiteY23" fmla="*/ 2142921 h 2775626"/>
              <a:gd name="connsiteX24" fmla="*/ 2982570 w 3910351"/>
              <a:gd name="connsiteY24" fmla="*/ 2161635 h 2775626"/>
              <a:gd name="connsiteX25" fmla="*/ 3420895 w 3910351"/>
              <a:gd name="connsiteY25" fmla="*/ 2227904 h 2775626"/>
              <a:gd name="connsiteX26" fmla="*/ 3859220 w 3910351"/>
              <a:gd name="connsiteY26" fmla="*/ 2161635 h 2775626"/>
              <a:gd name="connsiteX27" fmla="*/ 3910351 w 3910351"/>
              <a:gd name="connsiteY27" fmla="*/ 2142921 h 2775626"/>
              <a:gd name="connsiteX28" fmla="*/ 3890953 w 3910351"/>
              <a:gd name="connsiteY28" fmla="*/ 2163753 h 2775626"/>
              <a:gd name="connsiteX29" fmla="*/ 3480159 w 3910351"/>
              <a:gd name="connsiteY29" fmla="*/ 2458718 h 2775626"/>
              <a:gd name="connsiteX30" fmla="*/ 3420895 w 3910351"/>
              <a:gd name="connsiteY30" fmla="*/ 2487632 h 2775626"/>
              <a:gd name="connsiteX31" fmla="*/ 3420894 w 3910351"/>
              <a:gd name="connsiteY31" fmla="*/ 2487632 h 2775626"/>
              <a:gd name="connsiteX32" fmla="*/ 3316405 w 3910351"/>
              <a:gd name="connsiteY32" fmla="*/ 2538609 h 2775626"/>
              <a:gd name="connsiteX33" fmla="*/ 2127115 w 3910351"/>
              <a:gd name="connsiteY33" fmla="*/ 2775626 h 2775626"/>
              <a:gd name="connsiteX34" fmla="*/ 0 w 3910351"/>
              <a:gd name="connsiteY34" fmla="*/ 1387813 h 2775626"/>
              <a:gd name="connsiteX35" fmla="*/ 167159 w 3910351"/>
              <a:gd name="connsiteY35" fmla="*/ 847614 h 2775626"/>
              <a:gd name="connsiteX36" fmla="*/ 236357 w 3910351"/>
              <a:gd name="connsiteY36" fmla="*/ 753894 h 2775626"/>
              <a:gd name="connsiteX37" fmla="*/ 256731 w 3910351"/>
              <a:gd name="connsiteY37" fmla="*/ 726300 h 2775626"/>
              <a:gd name="connsiteX38" fmla="*/ 623018 w 3910351"/>
              <a:gd name="connsiteY38" fmla="*/ 406482 h 2775626"/>
              <a:gd name="connsiteX39" fmla="*/ 758306 w 3910351"/>
              <a:gd name="connsiteY39" fmla="*/ 326259 h 2775626"/>
              <a:gd name="connsiteX40" fmla="*/ 758340 w 3910351"/>
              <a:gd name="connsiteY40" fmla="*/ 326322 h 2775626"/>
              <a:gd name="connsiteX41" fmla="*/ 758340 w 3910351"/>
              <a:gd name="connsiteY41" fmla="*/ 326321 h 2775626"/>
              <a:gd name="connsiteX42" fmla="*/ 758306 w 3910351"/>
              <a:gd name="connsiteY42" fmla="*/ 326258 h 2775626"/>
              <a:gd name="connsiteX43" fmla="*/ 774072 w 3910351"/>
              <a:gd name="connsiteY43" fmla="*/ 316909 h 2775626"/>
              <a:gd name="connsiteX44" fmla="*/ 2127115 w 3910351"/>
              <a:gd name="connsiteY44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545855 w 3910351"/>
              <a:gd name="connsiteY8" fmla="*/ 753895 h 2775626"/>
              <a:gd name="connsiteX9" fmla="*/ 1443963 w 3910351"/>
              <a:gd name="connsiteY9" fmla="*/ 777659 h 2775626"/>
              <a:gd name="connsiteX10" fmla="*/ 758340 w 3910351"/>
              <a:gd name="connsiteY10" fmla="*/ 1181467 h 2775626"/>
              <a:gd name="connsiteX11" fmla="*/ 758306 w 3910351"/>
              <a:gd name="connsiteY11" fmla="*/ 1181530 h 2775626"/>
              <a:gd name="connsiteX12" fmla="*/ 723024 w 3910351"/>
              <a:gd name="connsiteY12" fmla="*/ 1247967 h 2775626"/>
              <a:gd name="connsiteX13" fmla="*/ 693906 w 3910351"/>
              <a:gd name="connsiteY13" fmla="*/ 1387813 h 2775626"/>
              <a:gd name="connsiteX14" fmla="*/ 2127115 w 3910351"/>
              <a:gd name="connsiteY14" fmla="*/ 2081719 h 2775626"/>
              <a:gd name="connsiteX15" fmla="*/ 2415956 w 3910351"/>
              <a:gd name="connsiteY15" fmla="*/ 2067621 h 2775626"/>
              <a:gd name="connsiteX16" fmla="*/ 2681587 w 3910351"/>
              <a:gd name="connsiteY16" fmla="*/ 2027699 h 2775626"/>
              <a:gd name="connsiteX17" fmla="*/ 2718293 w 3910351"/>
              <a:gd name="connsiteY17" fmla="*/ 2049998 h 2775626"/>
              <a:gd name="connsiteX18" fmla="*/ 2847143 w 3910351"/>
              <a:gd name="connsiteY18" fmla="*/ 2112068 h 2775626"/>
              <a:gd name="connsiteX19" fmla="*/ 2931439 w 3910351"/>
              <a:gd name="connsiteY19" fmla="*/ 2142920 h 2775626"/>
              <a:gd name="connsiteX20" fmla="*/ 2950836 w 3910351"/>
              <a:gd name="connsiteY20" fmla="*/ 2163752 h 2775626"/>
              <a:gd name="connsiteX21" fmla="*/ 2950837 w 3910351"/>
              <a:gd name="connsiteY21" fmla="*/ 2163753 h 2775626"/>
              <a:gd name="connsiteX22" fmla="*/ 2931440 w 3910351"/>
              <a:gd name="connsiteY22" fmla="*/ 2142921 h 2775626"/>
              <a:gd name="connsiteX23" fmla="*/ 2982570 w 3910351"/>
              <a:gd name="connsiteY23" fmla="*/ 2161635 h 2775626"/>
              <a:gd name="connsiteX24" fmla="*/ 3420895 w 3910351"/>
              <a:gd name="connsiteY24" fmla="*/ 2227904 h 2775626"/>
              <a:gd name="connsiteX25" fmla="*/ 3859220 w 3910351"/>
              <a:gd name="connsiteY25" fmla="*/ 2161635 h 2775626"/>
              <a:gd name="connsiteX26" fmla="*/ 3910351 w 3910351"/>
              <a:gd name="connsiteY26" fmla="*/ 2142921 h 2775626"/>
              <a:gd name="connsiteX27" fmla="*/ 3890953 w 3910351"/>
              <a:gd name="connsiteY27" fmla="*/ 2163753 h 2775626"/>
              <a:gd name="connsiteX28" fmla="*/ 3480159 w 3910351"/>
              <a:gd name="connsiteY28" fmla="*/ 2458718 h 2775626"/>
              <a:gd name="connsiteX29" fmla="*/ 3420895 w 3910351"/>
              <a:gd name="connsiteY29" fmla="*/ 2487632 h 2775626"/>
              <a:gd name="connsiteX30" fmla="*/ 3420894 w 3910351"/>
              <a:gd name="connsiteY30" fmla="*/ 2487632 h 2775626"/>
              <a:gd name="connsiteX31" fmla="*/ 3316405 w 3910351"/>
              <a:gd name="connsiteY31" fmla="*/ 2538609 h 2775626"/>
              <a:gd name="connsiteX32" fmla="*/ 2127115 w 3910351"/>
              <a:gd name="connsiteY32" fmla="*/ 2775626 h 2775626"/>
              <a:gd name="connsiteX33" fmla="*/ 0 w 3910351"/>
              <a:gd name="connsiteY33" fmla="*/ 1387813 h 2775626"/>
              <a:gd name="connsiteX34" fmla="*/ 167159 w 3910351"/>
              <a:gd name="connsiteY34" fmla="*/ 847614 h 2775626"/>
              <a:gd name="connsiteX35" fmla="*/ 236357 w 3910351"/>
              <a:gd name="connsiteY35" fmla="*/ 753894 h 2775626"/>
              <a:gd name="connsiteX36" fmla="*/ 256731 w 3910351"/>
              <a:gd name="connsiteY36" fmla="*/ 726300 h 2775626"/>
              <a:gd name="connsiteX37" fmla="*/ 623018 w 3910351"/>
              <a:gd name="connsiteY37" fmla="*/ 406482 h 2775626"/>
              <a:gd name="connsiteX38" fmla="*/ 758306 w 3910351"/>
              <a:gd name="connsiteY38" fmla="*/ 326259 h 2775626"/>
              <a:gd name="connsiteX39" fmla="*/ 758340 w 3910351"/>
              <a:gd name="connsiteY39" fmla="*/ 326322 h 2775626"/>
              <a:gd name="connsiteX40" fmla="*/ 758340 w 3910351"/>
              <a:gd name="connsiteY40" fmla="*/ 326321 h 2775626"/>
              <a:gd name="connsiteX41" fmla="*/ 758306 w 3910351"/>
              <a:gd name="connsiteY41" fmla="*/ 326258 h 2775626"/>
              <a:gd name="connsiteX42" fmla="*/ 774072 w 3910351"/>
              <a:gd name="connsiteY42" fmla="*/ 316909 h 2775626"/>
              <a:gd name="connsiteX43" fmla="*/ 2127115 w 3910351"/>
              <a:gd name="connsiteY43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910351" h="2775626">
                <a:moveTo>
                  <a:pt x="2127115" y="0"/>
                </a:moveTo>
                <a:lnTo>
                  <a:pt x="2155384" y="931"/>
                </a:lnTo>
                <a:lnTo>
                  <a:pt x="2124789" y="51292"/>
                </a:lnTo>
                <a:cubicBezTo>
                  <a:pt x="2034023" y="218378"/>
                  <a:pt x="1974623" y="404977"/>
                  <a:pt x="1954494" y="603184"/>
                </a:cubicBezTo>
                <a:lnTo>
                  <a:pt x="1949475" y="702578"/>
                </a:lnTo>
                <a:lnTo>
                  <a:pt x="1838274" y="708005"/>
                </a:lnTo>
                <a:cubicBezTo>
                  <a:pt x="1744975" y="717248"/>
                  <a:pt x="1654979" y="730881"/>
                  <a:pt x="1569246" y="748438"/>
                </a:cubicBezTo>
                <a:lnTo>
                  <a:pt x="1545855" y="753894"/>
                </a:lnTo>
                <a:lnTo>
                  <a:pt x="1545855" y="753895"/>
                </a:lnTo>
                <a:lnTo>
                  <a:pt x="1443963" y="777659"/>
                </a:lnTo>
                <a:cubicBezTo>
                  <a:pt x="1119041" y="863117"/>
                  <a:pt x="870008" y="1007641"/>
                  <a:pt x="758340" y="1181467"/>
                </a:cubicBezTo>
                <a:cubicBezTo>
                  <a:pt x="758329" y="1181488"/>
                  <a:pt x="758317" y="1181509"/>
                  <a:pt x="758306" y="1181530"/>
                </a:cubicBezTo>
                <a:lnTo>
                  <a:pt x="723024" y="1247967"/>
                </a:lnTo>
                <a:cubicBezTo>
                  <a:pt x="703932" y="1293138"/>
                  <a:pt x="693906" y="1339909"/>
                  <a:pt x="693906" y="1387813"/>
                </a:cubicBezTo>
                <a:cubicBezTo>
                  <a:pt x="693906" y="1771047"/>
                  <a:pt x="1335576" y="2081719"/>
                  <a:pt x="2127115" y="2081719"/>
                </a:cubicBezTo>
                <a:cubicBezTo>
                  <a:pt x="2226058" y="2081719"/>
                  <a:pt x="2322658" y="2076865"/>
                  <a:pt x="2415956" y="2067621"/>
                </a:cubicBezTo>
                <a:lnTo>
                  <a:pt x="2681587" y="2027699"/>
                </a:lnTo>
                <a:lnTo>
                  <a:pt x="2718293" y="2049998"/>
                </a:lnTo>
                <a:cubicBezTo>
                  <a:pt x="2760065" y="2072690"/>
                  <a:pt x="2803056" y="2093421"/>
                  <a:pt x="2847143" y="2112068"/>
                </a:cubicBezTo>
                <a:lnTo>
                  <a:pt x="2931439" y="2142920"/>
                </a:lnTo>
                <a:lnTo>
                  <a:pt x="2950836" y="2163752"/>
                </a:lnTo>
                <a:lnTo>
                  <a:pt x="2950837" y="2163753"/>
                </a:lnTo>
                <a:lnTo>
                  <a:pt x="2931440" y="2142921"/>
                </a:lnTo>
                <a:lnTo>
                  <a:pt x="2982570" y="2161635"/>
                </a:lnTo>
                <a:cubicBezTo>
                  <a:pt x="3121037" y="2204703"/>
                  <a:pt x="3268257" y="2227904"/>
                  <a:pt x="3420895" y="2227904"/>
                </a:cubicBezTo>
                <a:cubicBezTo>
                  <a:pt x="3573534" y="2227904"/>
                  <a:pt x="3720754" y="2204703"/>
                  <a:pt x="3859220" y="2161635"/>
                </a:cubicBezTo>
                <a:lnTo>
                  <a:pt x="3910351" y="2142921"/>
                </a:lnTo>
                <a:lnTo>
                  <a:pt x="3890953" y="2163753"/>
                </a:lnTo>
                <a:cubicBezTo>
                  <a:pt x="3776276" y="2274502"/>
                  <a:pt x="3637741" y="2373870"/>
                  <a:pt x="3480159" y="2458718"/>
                </a:cubicBezTo>
                <a:lnTo>
                  <a:pt x="3420895" y="2487632"/>
                </a:lnTo>
                <a:lnTo>
                  <a:pt x="3420894" y="2487632"/>
                </a:lnTo>
                <a:lnTo>
                  <a:pt x="3316405" y="2538609"/>
                </a:lnTo>
                <a:cubicBezTo>
                  <a:pt x="2976916" y="2688250"/>
                  <a:pt x="2567655" y="2775626"/>
                  <a:pt x="2127115" y="2775626"/>
                </a:cubicBezTo>
                <a:cubicBezTo>
                  <a:pt x="952342" y="2775626"/>
                  <a:pt x="0" y="2154281"/>
                  <a:pt x="0" y="1387813"/>
                </a:cubicBezTo>
                <a:cubicBezTo>
                  <a:pt x="0" y="1196196"/>
                  <a:pt x="59521" y="1013649"/>
                  <a:pt x="167159" y="847614"/>
                </a:cubicBezTo>
                <a:lnTo>
                  <a:pt x="236357" y="753894"/>
                </a:lnTo>
                <a:lnTo>
                  <a:pt x="256731" y="726300"/>
                </a:lnTo>
                <a:cubicBezTo>
                  <a:pt x="354969" y="608314"/>
                  <a:pt x="478668" y="500661"/>
                  <a:pt x="623018" y="406482"/>
                </a:cubicBezTo>
                <a:lnTo>
                  <a:pt x="758306" y="326259"/>
                </a:lnTo>
                <a:cubicBezTo>
                  <a:pt x="758317" y="326280"/>
                  <a:pt x="758329" y="326301"/>
                  <a:pt x="758340" y="326322"/>
                </a:cubicBezTo>
                <a:cubicBezTo>
                  <a:pt x="758346" y="326332"/>
                  <a:pt x="758346" y="326332"/>
                  <a:pt x="758340" y="326321"/>
                </a:cubicBezTo>
                <a:cubicBezTo>
                  <a:pt x="758329" y="326300"/>
                  <a:pt x="758317" y="326279"/>
                  <a:pt x="758306" y="326258"/>
                </a:cubicBezTo>
                <a:lnTo>
                  <a:pt x="774072" y="316909"/>
                </a:lnTo>
                <a:cubicBezTo>
                  <a:pt x="1141763" y="118929"/>
                  <a:pt x="1613152" y="0"/>
                  <a:pt x="212711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B1B08CA-FB0C-C063-CC52-AC961CA4BD38}"/>
              </a:ext>
            </a:extLst>
          </p:cNvPr>
          <p:cNvSpPr/>
          <p:nvPr/>
        </p:nvSpPr>
        <p:spPr>
          <a:xfrm>
            <a:off x="4572000" y="1912701"/>
            <a:ext cx="2565671" cy="2081720"/>
          </a:xfrm>
          <a:custGeom>
            <a:avLst/>
            <a:gdLst>
              <a:gd name="connsiteX0" fmla="*/ 1293779 w 3420894"/>
              <a:gd name="connsiteY0" fmla="*/ 0 h 2775626"/>
              <a:gd name="connsiteX1" fmla="*/ 3420894 w 3420894"/>
              <a:gd name="connsiteY1" fmla="*/ 1387813 h 2775626"/>
              <a:gd name="connsiteX2" fmla="*/ 3253735 w 3420894"/>
              <a:gd name="connsiteY2" fmla="*/ 1928012 h 2775626"/>
              <a:gd name="connsiteX3" fmla="*/ 3184537 w 3420894"/>
              <a:gd name="connsiteY3" fmla="*/ 2021733 h 2775626"/>
              <a:gd name="connsiteX4" fmla="*/ 3164163 w 3420894"/>
              <a:gd name="connsiteY4" fmla="*/ 2049327 h 2775626"/>
              <a:gd name="connsiteX5" fmla="*/ 2797876 w 3420894"/>
              <a:gd name="connsiteY5" fmla="*/ 2369145 h 2775626"/>
              <a:gd name="connsiteX6" fmla="*/ 2662588 w 3420894"/>
              <a:gd name="connsiteY6" fmla="*/ 2449368 h 2775626"/>
              <a:gd name="connsiteX7" fmla="*/ 2646822 w 3420894"/>
              <a:gd name="connsiteY7" fmla="*/ 2458717 h 2775626"/>
              <a:gd name="connsiteX8" fmla="*/ 1293779 w 3420894"/>
              <a:gd name="connsiteY8" fmla="*/ 2775626 h 2775626"/>
              <a:gd name="connsiteX9" fmla="*/ 1265510 w 3420894"/>
              <a:gd name="connsiteY9" fmla="*/ 2774695 h 2775626"/>
              <a:gd name="connsiteX10" fmla="*/ 1296105 w 3420894"/>
              <a:gd name="connsiteY10" fmla="*/ 2724333 h 2775626"/>
              <a:gd name="connsiteX11" fmla="*/ 1466400 w 3420894"/>
              <a:gd name="connsiteY11" fmla="*/ 2172441 h 2775626"/>
              <a:gd name="connsiteX12" fmla="*/ 1471419 w 3420894"/>
              <a:gd name="connsiteY12" fmla="*/ 2073049 h 2775626"/>
              <a:gd name="connsiteX13" fmla="*/ 1582620 w 3420894"/>
              <a:gd name="connsiteY13" fmla="*/ 2067621 h 2775626"/>
              <a:gd name="connsiteX14" fmla="*/ 1851648 w 3420894"/>
              <a:gd name="connsiteY14" fmla="*/ 2027188 h 2775626"/>
              <a:gd name="connsiteX15" fmla="*/ 1875039 w 3420894"/>
              <a:gd name="connsiteY15" fmla="*/ 2021733 h 2775626"/>
              <a:gd name="connsiteX16" fmla="*/ 1976931 w 3420894"/>
              <a:gd name="connsiteY16" fmla="*/ 1997968 h 2775626"/>
              <a:gd name="connsiteX17" fmla="*/ 2662554 w 3420894"/>
              <a:gd name="connsiteY17" fmla="*/ 1594160 h 2775626"/>
              <a:gd name="connsiteX18" fmla="*/ 2662588 w 3420894"/>
              <a:gd name="connsiteY18" fmla="*/ 1594097 h 2775626"/>
              <a:gd name="connsiteX19" fmla="*/ 2697870 w 3420894"/>
              <a:gd name="connsiteY19" fmla="*/ 1527659 h 2775626"/>
              <a:gd name="connsiteX20" fmla="*/ 2726988 w 3420894"/>
              <a:gd name="connsiteY20" fmla="*/ 1387813 h 2775626"/>
              <a:gd name="connsiteX21" fmla="*/ 1293779 w 3420894"/>
              <a:gd name="connsiteY21" fmla="*/ 693907 h 2775626"/>
              <a:gd name="connsiteX22" fmla="*/ 1004938 w 3420894"/>
              <a:gd name="connsiteY22" fmla="*/ 708005 h 2775626"/>
              <a:gd name="connsiteX23" fmla="*/ 739308 w 3420894"/>
              <a:gd name="connsiteY23" fmla="*/ 747927 h 2775626"/>
              <a:gd name="connsiteX24" fmla="*/ 702601 w 3420894"/>
              <a:gd name="connsiteY24" fmla="*/ 725627 h 2775626"/>
              <a:gd name="connsiteX25" fmla="*/ 573751 w 3420894"/>
              <a:gd name="connsiteY25" fmla="*/ 663557 h 2775626"/>
              <a:gd name="connsiteX26" fmla="*/ 489454 w 3420894"/>
              <a:gd name="connsiteY26" fmla="*/ 632704 h 2775626"/>
              <a:gd name="connsiteX27" fmla="*/ 470058 w 3420894"/>
              <a:gd name="connsiteY27" fmla="*/ 611874 h 2775626"/>
              <a:gd name="connsiteX28" fmla="*/ 59264 w 3420894"/>
              <a:gd name="connsiteY28" fmla="*/ 316909 h 2775626"/>
              <a:gd name="connsiteX29" fmla="*/ 0 w 3420894"/>
              <a:gd name="connsiteY29" fmla="*/ 287995 h 2775626"/>
              <a:gd name="connsiteX30" fmla="*/ 104489 w 3420894"/>
              <a:gd name="connsiteY30" fmla="*/ 237017 h 2775626"/>
              <a:gd name="connsiteX31" fmla="*/ 1293779 w 3420894"/>
              <a:gd name="connsiteY31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0894" h="2775626">
                <a:moveTo>
                  <a:pt x="1293779" y="0"/>
                </a:moveTo>
                <a:cubicBezTo>
                  <a:pt x="2468552" y="0"/>
                  <a:pt x="3420894" y="621345"/>
                  <a:pt x="3420894" y="1387813"/>
                </a:cubicBezTo>
                <a:cubicBezTo>
                  <a:pt x="3420894" y="1579430"/>
                  <a:pt x="3361373" y="1761977"/>
                  <a:pt x="3253735" y="1928012"/>
                </a:cubicBezTo>
                <a:lnTo>
                  <a:pt x="3184537" y="2021733"/>
                </a:lnTo>
                <a:lnTo>
                  <a:pt x="3164163" y="2049327"/>
                </a:lnTo>
                <a:cubicBezTo>
                  <a:pt x="3065925" y="2167313"/>
                  <a:pt x="2942226" y="2274966"/>
                  <a:pt x="2797876" y="2369145"/>
                </a:cubicBezTo>
                <a:lnTo>
                  <a:pt x="2662588" y="2449368"/>
                </a:lnTo>
                <a:lnTo>
                  <a:pt x="2646822" y="2458717"/>
                </a:lnTo>
                <a:cubicBezTo>
                  <a:pt x="2279131" y="2656697"/>
                  <a:pt x="1807742" y="2775626"/>
                  <a:pt x="1293779" y="2775626"/>
                </a:cubicBezTo>
                <a:lnTo>
                  <a:pt x="1265510" y="2774695"/>
                </a:lnTo>
                <a:lnTo>
                  <a:pt x="1296105" y="2724333"/>
                </a:lnTo>
                <a:cubicBezTo>
                  <a:pt x="1386872" y="2557247"/>
                  <a:pt x="1446271" y="2370649"/>
                  <a:pt x="1466400" y="2172441"/>
                </a:cubicBezTo>
                <a:lnTo>
                  <a:pt x="1471419" y="2073049"/>
                </a:lnTo>
                <a:lnTo>
                  <a:pt x="1582620" y="2067621"/>
                </a:lnTo>
                <a:cubicBezTo>
                  <a:pt x="1675919" y="2058378"/>
                  <a:pt x="1765915" y="2044745"/>
                  <a:pt x="1851648" y="2027188"/>
                </a:cubicBezTo>
                <a:lnTo>
                  <a:pt x="1875039" y="2021733"/>
                </a:lnTo>
                <a:lnTo>
                  <a:pt x="1976931" y="1997968"/>
                </a:lnTo>
                <a:cubicBezTo>
                  <a:pt x="2301853" y="1912510"/>
                  <a:pt x="2550886" y="1767986"/>
                  <a:pt x="2662554" y="1594160"/>
                </a:cubicBezTo>
                <a:lnTo>
                  <a:pt x="2662588" y="1594097"/>
                </a:lnTo>
                <a:lnTo>
                  <a:pt x="2697870" y="1527659"/>
                </a:lnTo>
                <a:cubicBezTo>
                  <a:pt x="2716962" y="1482488"/>
                  <a:pt x="2726988" y="1435717"/>
                  <a:pt x="2726988" y="1387813"/>
                </a:cubicBezTo>
                <a:cubicBezTo>
                  <a:pt x="2726988" y="1004579"/>
                  <a:pt x="2085318" y="693907"/>
                  <a:pt x="1293779" y="693907"/>
                </a:cubicBezTo>
                <a:cubicBezTo>
                  <a:pt x="1194837" y="693907"/>
                  <a:pt x="1098236" y="698761"/>
                  <a:pt x="1004938" y="708005"/>
                </a:cubicBezTo>
                <a:lnTo>
                  <a:pt x="739308" y="747927"/>
                </a:lnTo>
                <a:lnTo>
                  <a:pt x="702601" y="725627"/>
                </a:lnTo>
                <a:cubicBezTo>
                  <a:pt x="660829" y="702936"/>
                  <a:pt x="617838" y="682204"/>
                  <a:pt x="573751" y="663557"/>
                </a:cubicBezTo>
                <a:lnTo>
                  <a:pt x="489454" y="632704"/>
                </a:lnTo>
                <a:lnTo>
                  <a:pt x="470058" y="611874"/>
                </a:lnTo>
                <a:cubicBezTo>
                  <a:pt x="355381" y="501125"/>
                  <a:pt x="216846" y="401757"/>
                  <a:pt x="59264" y="316909"/>
                </a:cubicBezTo>
                <a:lnTo>
                  <a:pt x="0" y="287995"/>
                </a:lnTo>
                <a:lnTo>
                  <a:pt x="104489" y="237017"/>
                </a:lnTo>
                <a:cubicBezTo>
                  <a:pt x="443979" y="87377"/>
                  <a:pt x="853239" y="0"/>
                  <a:pt x="12937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EA9BE2-86B2-363B-833D-0AB52EEFD368}"/>
              </a:ext>
            </a:extLst>
          </p:cNvPr>
          <p:cNvSpPr/>
          <p:nvPr/>
        </p:nvSpPr>
        <p:spPr>
          <a:xfrm>
            <a:off x="3700159" y="2557159"/>
            <a:ext cx="1743683" cy="174368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E6AA3D-6A43-E23F-8252-8FE3292D76E9}"/>
              </a:ext>
            </a:extLst>
          </p:cNvPr>
          <p:cNvGrpSpPr/>
          <p:nvPr/>
        </p:nvGrpSpPr>
        <p:grpSpPr>
          <a:xfrm>
            <a:off x="7280910" y="3677602"/>
            <a:ext cx="1609261" cy="1290782"/>
            <a:chOff x="8921977" y="4042608"/>
            <a:chExt cx="2926080" cy="172104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4A0960-5317-1B21-C75E-BDE11C8A014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F6EC63-D074-3364-F8CF-9A2FFD194D8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70E0885-833A-D89A-D615-19159B1E9A3B}"/>
              </a:ext>
            </a:extLst>
          </p:cNvPr>
          <p:cNvGrpSpPr/>
          <p:nvPr/>
        </p:nvGrpSpPr>
        <p:grpSpPr>
          <a:xfrm>
            <a:off x="208482" y="3677602"/>
            <a:ext cx="1609261" cy="1290782"/>
            <a:chOff x="332936" y="4621560"/>
            <a:chExt cx="2926080" cy="17210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7A587A-9320-6776-DF9A-69A74C60115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062475-D442-0B8E-2A7A-AE22F76E4C5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08BACB-41F4-E6DE-DCF3-DA663982B068}"/>
              </a:ext>
            </a:extLst>
          </p:cNvPr>
          <p:cNvGrpSpPr/>
          <p:nvPr/>
        </p:nvGrpSpPr>
        <p:grpSpPr>
          <a:xfrm>
            <a:off x="7323290" y="1889617"/>
            <a:ext cx="1609261" cy="1290782"/>
            <a:chOff x="8921977" y="1435947"/>
            <a:chExt cx="2926080" cy="17210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F103CB-F892-EFC5-EBFC-D7D77BC0E46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0A205B-194B-230D-11A8-0E2BCF71D6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998D66-8E57-6E6B-2E15-D3F965CDBC96}"/>
              </a:ext>
            </a:extLst>
          </p:cNvPr>
          <p:cNvGrpSpPr/>
          <p:nvPr/>
        </p:nvGrpSpPr>
        <p:grpSpPr>
          <a:xfrm>
            <a:off x="211450" y="1889619"/>
            <a:ext cx="1609261" cy="1290782"/>
            <a:chOff x="332936" y="2596988"/>
            <a:chExt cx="2926080" cy="17210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3A47E4-43F2-C076-41D4-0B7AE890F32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9781A2-0666-E101-034A-3925F00A51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0F6DE76-761D-F3BE-1CCD-93798E1566DC}"/>
              </a:ext>
            </a:extLst>
          </p:cNvPr>
          <p:cNvSpPr/>
          <p:nvPr/>
        </p:nvSpPr>
        <p:spPr>
          <a:xfrm rot="20700000">
            <a:off x="2122870" y="2238432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2400" dirty="0">
                <a:ln w="0"/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EAD9E5-50B1-5917-1041-D4D96EED9740}"/>
              </a:ext>
            </a:extLst>
          </p:cNvPr>
          <p:cNvSpPr/>
          <p:nvPr/>
        </p:nvSpPr>
        <p:spPr>
          <a:xfrm rot="900000">
            <a:off x="4699081" y="2258762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2400" dirty="0">
                <a:ln w="0"/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22E2F5-DDBA-3B01-AC1F-59583C0DFAB4}"/>
              </a:ext>
            </a:extLst>
          </p:cNvPr>
          <p:cNvSpPr/>
          <p:nvPr/>
        </p:nvSpPr>
        <p:spPr>
          <a:xfrm rot="900000">
            <a:off x="2122870" y="3502866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dirty="0">
                <a:ln w="0"/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E5D134-A1FD-8226-CB91-B481AF262373}"/>
              </a:ext>
            </a:extLst>
          </p:cNvPr>
          <p:cNvSpPr/>
          <p:nvPr/>
        </p:nvSpPr>
        <p:spPr>
          <a:xfrm rot="20700000">
            <a:off x="4699081" y="3502866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068A5BE4-0BFC-91FD-359D-D7B00A7DF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7923" y="2864923"/>
            <a:ext cx="1128155" cy="112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 Radial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82D5D88-8B23-54EF-6AE8-8F37EB0AB93B}"/>
              </a:ext>
            </a:extLst>
          </p:cNvPr>
          <p:cNvSpPr/>
          <p:nvPr/>
        </p:nvSpPr>
        <p:spPr>
          <a:xfrm>
            <a:off x="5521132" y="2863580"/>
            <a:ext cx="1047809" cy="565421"/>
          </a:xfrm>
          <a:custGeom>
            <a:avLst/>
            <a:gdLst>
              <a:gd name="connsiteX0" fmla="*/ 28269 w 1397078"/>
              <a:gd name="connsiteY0" fmla="*/ 0 h 753894"/>
              <a:gd name="connsiteX1" fmla="*/ 1381312 w 1397078"/>
              <a:gd name="connsiteY1" fmla="*/ 316909 h 753894"/>
              <a:gd name="connsiteX2" fmla="*/ 1397078 w 1397078"/>
              <a:gd name="connsiteY2" fmla="*/ 326258 h 753894"/>
              <a:gd name="connsiteX3" fmla="*/ 1397044 w 1397078"/>
              <a:gd name="connsiteY3" fmla="*/ 326321 h 753894"/>
              <a:gd name="connsiteX4" fmla="*/ 711421 w 1397078"/>
              <a:gd name="connsiteY4" fmla="*/ 730129 h 753894"/>
              <a:gd name="connsiteX5" fmla="*/ 609529 w 1397078"/>
              <a:gd name="connsiteY5" fmla="*/ 753894 h 753894"/>
              <a:gd name="connsiteX6" fmla="*/ 586138 w 1397078"/>
              <a:gd name="connsiteY6" fmla="*/ 748438 h 753894"/>
              <a:gd name="connsiteX7" fmla="*/ 317110 w 1397078"/>
              <a:gd name="connsiteY7" fmla="*/ 708005 h 753894"/>
              <a:gd name="connsiteX8" fmla="*/ 205909 w 1397078"/>
              <a:gd name="connsiteY8" fmla="*/ 702578 h 753894"/>
              <a:gd name="connsiteX9" fmla="*/ 200890 w 1397078"/>
              <a:gd name="connsiteY9" fmla="*/ 603184 h 753894"/>
              <a:gd name="connsiteX10" fmla="*/ 30595 w 1397078"/>
              <a:gd name="connsiteY10" fmla="*/ 51292 h 753894"/>
              <a:gd name="connsiteX11" fmla="*/ 0 w 1397078"/>
              <a:gd name="connsiteY11" fmla="*/ 931 h 753894"/>
              <a:gd name="connsiteX12" fmla="*/ 28269 w 1397078"/>
              <a:gd name="connsiteY12" fmla="*/ 0 h 75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7078" h="753894">
                <a:moveTo>
                  <a:pt x="28269" y="0"/>
                </a:moveTo>
                <a:cubicBezTo>
                  <a:pt x="542232" y="0"/>
                  <a:pt x="1013621" y="118929"/>
                  <a:pt x="1381312" y="316909"/>
                </a:cubicBezTo>
                <a:lnTo>
                  <a:pt x="1397078" y="326258"/>
                </a:lnTo>
                <a:lnTo>
                  <a:pt x="1397044" y="326321"/>
                </a:lnTo>
                <a:cubicBezTo>
                  <a:pt x="1285376" y="500147"/>
                  <a:pt x="1036343" y="644671"/>
                  <a:pt x="711421" y="730129"/>
                </a:cubicBezTo>
                <a:lnTo>
                  <a:pt x="609529" y="753894"/>
                </a:lnTo>
                <a:lnTo>
                  <a:pt x="586138" y="748438"/>
                </a:lnTo>
                <a:cubicBezTo>
                  <a:pt x="500405" y="730881"/>
                  <a:pt x="410409" y="717248"/>
                  <a:pt x="317110" y="708005"/>
                </a:cubicBezTo>
                <a:lnTo>
                  <a:pt x="205909" y="702578"/>
                </a:lnTo>
                <a:lnTo>
                  <a:pt x="200890" y="603184"/>
                </a:lnTo>
                <a:cubicBezTo>
                  <a:pt x="180761" y="404977"/>
                  <a:pt x="121362" y="218378"/>
                  <a:pt x="30595" y="51292"/>
                </a:cubicBezTo>
                <a:lnTo>
                  <a:pt x="0" y="931"/>
                </a:lnTo>
                <a:lnTo>
                  <a:pt x="282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F000B04-C4A8-FD7F-DFED-0DA394A4348C}"/>
              </a:ext>
            </a:extLst>
          </p:cNvPr>
          <p:cNvSpPr/>
          <p:nvPr/>
        </p:nvSpPr>
        <p:spPr>
          <a:xfrm>
            <a:off x="4572000" y="3429001"/>
            <a:ext cx="2565671" cy="1516299"/>
          </a:xfrm>
          <a:custGeom>
            <a:avLst/>
            <a:gdLst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797876 w 3420894"/>
              <a:gd name="connsiteY17" fmla="*/ 347412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470058 w 3420894"/>
              <a:gd name="connsiteY7" fmla="*/ 1409858 h 2021732"/>
              <a:gd name="connsiteX8" fmla="*/ 489456 w 3420894"/>
              <a:gd name="connsiteY8" fmla="*/ 1389026 h 2021732"/>
              <a:gd name="connsiteX9" fmla="*/ 573751 w 3420894"/>
              <a:gd name="connsiteY9" fmla="*/ 1358174 h 2021732"/>
              <a:gd name="connsiteX10" fmla="*/ 702601 w 3420894"/>
              <a:gd name="connsiteY10" fmla="*/ 1296104 h 2021732"/>
              <a:gd name="connsiteX11" fmla="*/ 739307 w 3420894"/>
              <a:gd name="connsiteY11" fmla="*/ 1273805 h 2021732"/>
              <a:gd name="connsiteX12" fmla="*/ 1004938 w 3420894"/>
              <a:gd name="connsiteY12" fmla="*/ 1313727 h 2021732"/>
              <a:gd name="connsiteX13" fmla="*/ 1293779 w 3420894"/>
              <a:gd name="connsiteY13" fmla="*/ 1327825 h 2021732"/>
              <a:gd name="connsiteX14" fmla="*/ 2726988 w 3420894"/>
              <a:gd name="connsiteY14" fmla="*/ 633919 h 2021732"/>
              <a:gd name="connsiteX15" fmla="*/ 2697870 w 3420894"/>
              <a:gd name="connsiteY15" fmla="*/ 494073 h 2021732"/>
              <a:gd name="connsiteX16" fmla="*/ 2662588 w 3420894"/>
              <a:gd name="connsiteY16" fmla="*/ 427635 h 2021732"/>
              <a:gd name="connsiteX17" fmla="*/ 2688694 w 3420894"/>
              <a:gd name="connsiteY17" fmla="*/ 163167 h 2021732"/>
              <a:gd name="connsiteX18" fmla="*/ 3164163 w 3420894"/>
              <a:gd name="connsiteY18" fmla="*/ 27594 h 2021732"/>
              <a:gd name="connsiteX19" fmla="*/ 3184537 w 3420894"/>
              <a:gd name="connsiteY19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254000 w 3420894"/>
              <a:gd name="connsiteY7" fmla="*/ 16128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  <a:gd name="connsiteX0" fmla="*/ 3184537 w 3420894"/>
              <a:gd name="connsiteY0" fmla="*/ 0 h 2021732"/>
              <a:gd name="connsiteX1" fmla="*/ 3253735 w 3420894"/>
              <a:gd name="connsiteY1" fmla="*/ 93720 h 2021732"/>
              <a:gd name="connsiteX2" fmla="*/ 3420894 w 3420894"/>
              <a:gd name="connsiteY2" fmla="*/ 633919 h 2021732"/>
              <a:gd name="connsiteX3" fmla="*/ 1293779 w 3420894"/>
              <a:gd name="connsiteY3" fmla="*/ 2021732 h 2021732"/>
              <a:gd name="connsiteX4" fmla="*/ 104489 w 3420894"/>
              <a:gd name="connsiteY4" fmla="*/ 1784715 h 2021732"/>
              <a:gd name="connsiteX5" fmla="*/ 0 w 3420894"/>
              <a:gd name="connsiteY5" fmla="*/ 1733737 h 2021732"/>
              <a:gd name="connsiteX6" fmla="*/ 59264 w 3420894"/>
              <a:gd name="connsiteY6" fmla="*/ 1704823 h 2021732"/>
              <a:gd name="connsiteX7" fmla="*/ 114300 w 3420894"/>
              <a:gd name="connsiteY7" fmla="*/ 1574799 h 2021732"/>
              <a:gd name="connsiteX8" fmla="*/ 470058 w 3420894"/>
              <a:gd name="connsiteY8" fmla="*/ 1409858 h 2021732"/>
              <a:gd name="connsiteX9" fmla="*/ 489456 w 3420894"/>
              <a:gd name="connsiteY9" fmla="*/ 1389026 h 2021732"/>
              <a:gd name="connsiteX10" fmla="*/ 573751 w 3420894"/>
              <a:gd name="connsiteY10" fmla="*/ 1358174 h 2021732"/>
              <a:gd name="connsiteX11" fmla="*/ 702601 w 3420894"/>
              <a:gd name="connsiteY11" fmla="*/ 1296104 h 2021732"/>
              <a:gd name="connsiteX12" fmla="*/ 739307 w 3420894"/>
              <a:gd name="connsiteY12" fmla="*/ 1273805 h 2021732"/>
              <a:gd name="connsiteX13" fmla="*/ 1004938 w 3420894"/>
              <a:gd name="connsiteY13" fmla="*/ 1313727 h 2021732"/>
              <a:gd name="connsiteX14" fmla="*/ 1293779 w 3420894"/>
              <a:gd name="connsiteY14" fmla="*/ 1327825 h 2021732"/>
              <a:gd name="connsiteX15" fmla="*/ 2726988 w 3420894"/>
              <a:gd name="connsiteY15" fmla="*/ 633919 h 2021732"/>
              <a:gd name="connsiteX16" fmla="*/ 2697870 w 3420894"/>
              <a:gd name="connsiteY16" fmla="*/ 494073 h 2021732"/>
              <a:gd name="connsiteX17" fmla="*/ 2662588 w 3420894"/>
              <a:gd name="connsiteY17" fmla="*/ 427635 h 2021732"/>
              <a:gd name="connsiteX18" fmla="*/ 2688694 w 3420894"/>
              <a:gd name="connsiteY18" fmla="*/ 163167 h 2021732"/>
              <a:gd name="connsiteX19" fmla="*/ 3164163 w 3420894"/>
              <a:gd name="connsiteY19" fmla="*/ 27594 h 2021732"/>
              <a:gd name="connsiteX20" fmla="*/ 3184537 w 3420894"/>
              <a:gd name="connsiteY20" fmla="*/ 0 h 202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420894" h="2021732">
                <a:moveTo>
                  <a:pt x="3184537" y="0"/>
                </a:moveTo>
                <a:lnTo>
                  <a:pt x="3253735" y="93720"/>
                </a:lnTo>
                <a:cubicBezTo>
                  <a:pt x="3361373" y="259755"/>
                  <a:pt x="3420894" y="442302"/>
                  <a:pt x="3420894" y="633919"/>
                </a:cubicBezTo>
                <a:cubicBezTo>
                  <a:pt x="3420894" y="1400387"/>
                  <a:pt x="2468552" y="2021732"/>
                  <a:pt x="1293779" y="2021732"/>
                </a:cubicBezTo>
                <a:cubicBezTo>
                  <a:pt x="853239" y="2021732"/>
                  <a:pt x="443979" y="1934356"/>
                  <a:pt x="104489" y="1784715"/>
                </a:cubicBezTo>
                <a:lnTo>
                  <a:pt x="0" y="1733737"/>
                </a:lnTo>
                <a:lnTo>
                  <a:pt x="59264" y="1704823"/>
                </a:lnTo>
                <a:cubicBezTo>
                  <a:pt x="101597" y="1684683"/>
                  <a:pt x="45834" y="1623960"/>
                  <a:pt x="114300" y="1574799"/>
                </a:cubicBezTo>
                <a:cubicBezTo>
                  <a:pt x="182766" y="1525638"/>
                  <a:pt x="430815" y="1447170"/>
                  <a:pt x="470058" y="1409858"/>
                </a:cubicBezTo>
                <a:lnTo>
                  <a:pt x="489456" y="1389026"/>
                </a:lnTo>
                <a:lnTo>
                  <a:pt x="573751" y="1358174"/>
                </a:lnTo>
                <a:cubicBezTo>
                  <a:pt x="617838" y="1339527"/>
                  <a:pt x="660829" y="1318796"/>
                  <a:pt x="702601" y="1296104"/>
                </a:cubicBezTo>
                <a:lnTo>
                  <a:pt x="739307" y="1273805"/>
                </a:lnTo>
                <a:lnTo>
                  <a:pt x="1004938" y="1313727"/>
                </a:lnTo>
                <a:cubicBezTo>
                  <a:pt x="1098236" y="1322971"/>
                  <a:pt x="1194837" y="1327825"/>
                  <a:pt x="1293779" y="1327825"/>
                </a:cubicBezTo>
                <a:cubicBezTo>
                  <a:pt x="2085318" y="1327825"/>
                  <a:pt x="2726988" y="1017153"/>
                  <a:pt x="2726988" y="633919"/>
                </a:cubicBezTo>
                <a:cubicBezTo>
                  <a:pt x="2726988" y="586015"/>
                  <a:pt x="2716962" y="539244"/>
                  <a:pt x="2697870" y="494073"/>
                </a:cubicBezTo>
                <a:lnTo>
                  <a:pt x="2662588" y="427635"/>
                </a:lnTo>
                <a:cubicBezTo>
                  <a:pt x="2707684" y="400894"/>
                  <a:pt x="2643598" y="189908"/>
                  <a:pt x="2688694" y="163167"/>
                </a:cubicBezTo>
                <a:cubicBezTo>
                  <a:pt x="2833044" y="68988"/>
                  <a:pt x="3065925" y="145580"/>
                  <a:pt x="3164163" y="27594"/>
                </a:cubicBezTo>
                <a:lnTo>
                  <a:pt x="318453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859DD85-A62C-4615-AA85-CBD32CFE4B81}"/>
              </a:ext>
            </a:extLst>
          </p:cNvPr>
          <p:cNvSpPr/>
          <p:nvPr/>
        </p:nvSpPr>
        <p:spPr>
          <a:xfrm>
            <a:off x="6035429" y="3122563"/>
            <a:ext cx="910686" cy="594795"/>
          </a:xfrm>
          <a:custGeom>
            <a:avLst/>
            <a:gdLst>
              <a:gd name="connsiteX0" fmla="*/ 787549 w 1309498"/>
              <a:gd name="connsiteY0" fmla="*/ 0 h 855271"/>
              <a:gd name="connsiteX1" fmla="*/ 922837 w 1309498"/>
              <a:gd name="connsiteY1" fmla="*/ 80223 h 855271"/>
              <a:gd name="connsiteX2" fmla="*/ 1289124 w 1309498"/>
              <a:gd name="connsiteY2" fmla="*/ 400041 h 855271"/>
              <a:gd name="connsiteX3" fmla="*/ 1309498 w 1309498"/>
              <a:gd name="connsiteY3" fmla="*/ 427636 h 855271"/>
              <a:gd name="connsiteX4" fmla="*/ 1289124 w 1309498"/>
              <a:gd name="connsiteY4" fmla="*/ 455230 h 855271"/>
              <a:gd name="connsiteX5" fmla="*/ 922837 w 1309498"/>
              <a:gd name="connsiteY5" fmla="*/ 775048 h 855271"/>
              <a:gd name="connsiteX6" fmla="*/ 787549 w 1309498"/>
              <a:gd name="connsiteY6" fmla="*/ 855271 h 855271"/>
              <a:gd name="connsiteX7" fmla="*/ 787515 w 1309498"/>
              <a:gd name="connsiteY7" fmla="*/ 855208 h 855271"/>
              <a:gd name="connsiteX8" fmla="*/ 101892 w 1309498"/>
              <a:gd name="connsiteY8" fmla="*/ 451400 h 855271"/>
              <a:gd name="connsiteX9" fmla="*/ 0 w 1309498"/>
              <a:gd name="connsiteY9" fmla="*/ 427636 h 855271"/>
              <a:gd name="connsiteX10" fmla="*/ 101892 w 1309498"/>
              <a:gd name="connsiteY10" fmla="*/ 403871 h 855271"/>
              <a:gd name="connsiteX11" fmla="*/ 787515 w 1309498"/>
              <a:gd name="connsiteY11" fmla="*/ 63 h 855271"/>
              <a:gd name="connsiteX12" fmla="*/ 7875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787549" y="0"/>
                </a:moveTo>
                <a:lnTo>
                  <a:pt x="922837" y="80223"/>
                </a:lnTo>
                <a:cubicBezTo>
                  <a:pt x="1067187" y="174402"/>
                  <a:pt x="1190886" y="282055"/>
                  <a:pt x="1289124" y="400041"/>
                </a:cubicBezTo>
                <a:lnTo>
                  <a:pt x="1309498" y="427636"/>
                </a:lnTo>
                <a:lnTo>
                  <a:pt x="1289124" y="455230"/>
                </a:lnTo>
                <a:cubicBezTo>
                  <a:pt x="1190886" y="573216"/>
                  <a:pt x="1067187" y="680869"/>
                  <a:pt x="922837" y="775048"/>
                </a:cubicBezTo>
                <a:lnTo>
                  <a:pt x="787549" y="855271"/>
                </a:lnTo>
                <a:lnTo>
                  <a:pt x="787515" y="855208"/>
                </a:lnTo>
                <a:cubicBezTo>
                  <a:pt x="675847" y="681382"/>
                  <a:pt x="426814" y="536858"/>
                  <a:pt x="101892" y="451400"/>
                </a:cubicBezTo>
                <a:lnTo>
                  <a:pt x="0" y="427636"/>
                </a:lnTo>
                <a:lnTo>
                  <a:pt x="101892" y="403871"/>
                </a:lnTo>
                <a:cubicBezTo>
                  <a:pt x="426814" y="318413"/>
                  <a:pt x="675847" y="173889"/>
                  <a:pt x="787515" y="63"/>
                </a:cubicBezTo>
                <a:lnTo>
                  <a:pt x="787549" y="0"/>
                </a:lnTo>
                <a:close/>
              </a:path>
            </a:pathLst>
          </a:custGeom>
          <a:ln>
            <a:noFill/>
          </a:ln>
          <a:effectLst>
            <a:outerShdw blurRad="152400" dist="1270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0EBD44E-B613-F57D-D7B3-52CB7240083C}"/>
              </a:ext>
            </a:extLst>
          </p:cNvPr>
          <p:cNvSpPr/>
          <p:nvPr/>
        </p:nvSpPr>
        <p:spPr>
          <a:xfrm>
            <a:off x="2006330" y="1912702"/>
            <a:ext cx="2943386" cy="1516300"/>
          </a:xfrm>
          <a:custGeom>
            <a:avLst/>
            <a:gdLst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890952 w 3910348"/>
              <a:gd name="connsiteY4" fmla="*/ 611874 h 2021733"/>
              <a:gd name="connsiteX5" fmla="*/ 3910348 w 3910348"/>
              <a:gd name="connsiteY5" fmla="*/ 632704 h 2021733"/>
              <a:gd name="connsiteX6" fmla="*/ 3859219 w 3910348"/>
              <a:gd name="connsiteY6" fmla="*/ 613991 h 2021733"/>
              <a:gd name="connsiteX7" fmla="*/ 3420894 w 3910348"/>
              <a:gd name="connsiteY7" fmla="*/ 547722 h 2021733"/>
              <a:gd name="connsiteX8" fmla="*/ 2982569 w 3910348"/>
              <a:gd name="connsiteY8" fmla="*/ 613991 h 2021733"/>
              <a:gd name="connsiteX9" fmla="*/ 2931440 w 3910348"/>
              <a:gd name="connsiteY9" fmla="*/ 632704 h 2021733"/>
              <a:gd name="connsiteX10" fmla="*/ 2847143 w 3910348"/>
              <a:gd name="connsiteY10" fmla="*/ 663557 h 2021733"/>
              <a:gd name="connsiteX11" fmla="*/ 2718293 w 3910348"/>
              <a:gd name="connsiteY11" fmla="*/ 725627 h 2021733"/>
              <a:gd name="connsiteX12" fmla="*/ 2681586 w 3910348"/>
              <a:gd name="connsiteY12" fmla="*/ 747927 h 2021733"/>
              <a:gd name="connsiteX13" fmla="*/ 2415956 w 3910348"/>
              <a:gd name="connsiteY13" fmla="*/ 708005 h 2021733"/>
              <a:gd name="connsiteX14" fmla="*/ 2127115 w 3910348"/>
              <a:gd name="connsiteY14" fmla="*/ 693907 h 2021733"/>
              <a:gd name="connsiteX15" fmla="*/ 693906 w 3910348"/>
              <a:gd name="connsiteY15" fmla="*/ 1387813 h 2021733"/>
              <a:gd name="connsiteX16" fmla="*/ 723024 w 3910348"/>
              <a:gd name="connsiteY16" fmla="*/ 1527659 h 2021733"/>
              <a:gd name="connsiteX17" fmla="*/ 758306 w 3910348"/>
              <a:gd name="connsiteY17" fmla="*/ 1594097 h 2021733"/>
              <a:gd name="connsiteX18" fmla="*/ 623018 w 3910348"/>
              <a:gd name="connsiteY18" fmla="*/ 1674320 h 2021733"/>
              <a:gd name="connsiteX19" fmla="*/ 256731 w 3910348"/>
              <a:gd name="connsiteY19" fmla="*/ 1994138 h 2021733"/>
              <a:gd name="connsiteX20" fmla="*/ 236357 w 3910348"/>
              <a:gd name="connsiteY20" fmla="*/ 2021733 h 2021733"/>
              <a:gd name="connsiteX21" fmla="*/ 167159 w 3910348"/>
              <a:gd name="connsiteY21" fmla="*/ 1928012 h 2021733"/>
              <a:gd name="connsiteX22" fmla="*/ 0 w 3910348"/>
              <a:gd name="connsiteY22" fmla="*/ 1387813 h 2021733"/>
              <a:gd name="connsiteX23" fmla="*/ 2127115 w 3910348"/>
              <a:gd name="connsiteY23" fmla="*/ 0 h 2021733"/>
              <a:gd name="connsiteX0" fmla="*/ 2127115 w 3910348"/>
              <a:gd name="connsiteY0" fmla="*/ 0 h 2021733"/>
              <a:gd name="connsiteX1" fmla="*/ 3316405 w 3910348"/>
              <a:gd name="connsiteY1" fmla="*/ 237017 h 2021733"/>
              <a:gd name="connsiteX2" fmla="*/ 3420894 w 3910348"/>
              <a:gd name="connsiteY2" fmla="*/ 287995 h 2021733"/>
              <a:gd name="connsiteX3" fmla="*/ 3480158 w 3910348"/>
              <a:gd name="connsiteY3" fmla="*/ 316909 h 2021733"/>
              <a:gd name="connsiteX4" fmla="*/ 3649494 w 3910348"/>
              <a:gd name="connsiteY4" fmla="*/ 396131 h 2021733"/>
              <a:gd name="connsiteX5" fmla="*/ 3890952 w 3910348"/>
              <a:gd name="connsiteY5" fmla="*/ 611874 h 2021733"/>
              <a:gd name="connsiteX6" fmla="*/ 3910348 w 3910348"/>
              <a:gd name="connsiteY6" fmla="*/ 632704 h 2021733"/>
              <a:gd name="connsiteX7" fmla="*/ 3859219 w 3910348"/>
              <a:gd name="connsiteY7" fmla="*/ 613991 h 2021733"/>
              <a:gd name="connsiteX8" fmla="*/ 3420894 w 3910348"/>
              <a:gd name="connsiteY8" fmla="*/ 547722 h 2021733"/>
              <a:gd name="connsiteX9" fmla="*/ 2982569 w 3910348"/>
              <a:gd name="connsiteY9" fmla="*/ 613991 h 2021733"/>
              <a:gd name="connsiteX10" fmla="*/ 2931440 w 3910348"/>
              <a:gd name="connsiteY10" fmla="*/ 632704 h 2021733"/>
              <a:gd name="connsiteX11" fmla="*/ 2847143 w 3910348"/>
              <a:gd name="connsiteY11" fmla="*/ 663557 h 2021733"/>
              <a:gd name="connsiteX12" fmla="*/ 2718293 w 3910348"/>
              <a:gd name="connsiteY12" fmla="*/ 725627 h 2021733"/>
              <a:gd name="connsiteX13" fmla="*/ 2681586 w 3910348"/>
              <a:gd name="connsiteY13" fmla="*/ 747927 h 2021733"/>
              <a:gd name="connsiteX14" fmla="*/ 2415956 w 3910348"/>
              <a:gd name="connsiteY14" fmla="*/ 708005 h 2021733"/>
              <a:gd name="connsiteX15" fmla="*/ 2127115 w 3910348"/>
              <a:gd name="connsiteY15" fmla="*/ 693907 h 2021733"/>
              <a:gd name="connsiteX16" fmla="*/ 693906 w 3910348"/>
              <a:gd name="connsiteY16" fmla="*/ 1387813 h 2021733"/>
              <a:gd name="connsiteX17" fmla="*/ 723024 w 3910348"/>
              <a:gd name="connsiteY17" fmla="*/ 1527659 h 2021733"/>
              <a:gd name="connsiteX18" fmla="*/ 758306 w 3910348"/>
              <a:gd name="connsiteY18" fmla="*/ 1594097 h 2021733"/>
              <a:gd name="connsiteX19" fmla="*/ 623018 w 3910348"/>
              <a:gd name="connsiteY19" fmla="*/ 1674320 h 2021733"/>
              <a:gd name="connsiteX20" fmla="*/ 256731 w 3910348"/>
              <a:gd name="connsiteY20" fmla="*/ 1994138 h 2021733"/>
              <a:gd name="connsiteX21" fmla="*/ 236357 w 3910348"/>
              <a:gd name="connsiteY21" fmla="*/ 2021733 h 2021733"/>
              <a:gd name="connsiteX22" fmla="*/ 167159 w 3910348"/>
              <a:gd name="connsiteY22" fmla="*/ 1928012 h 2021733"/>
              <a:gd name="connsiteX23" fmla="*/ 0 w 3910348"/>
              <a:gd name="connsiteY23" fmla="*/ 1387813 h 2021733"/>
              <a:gd name="connsiteX24" fmla="*/ 2127115 w 3910348"/>
              <a:gd name="connsiteY24" fmla="*/ 0 h 2021733"/>
              <a:gd name="connsiteX0" fmla="*/ 2127115 w 3924515"/>
              <a:gd name="connsiteY0" fmla="*/ 0 h 2021733"/>
              <a:gd name="connsiteX1" fmla="*/ 3316405 w 3924515"/>
              <a:gd name="connsiteY1" fmla="*/ 237017 h 2021733"/>
              <a:gd name="connsiteX2" fmla="*/ 3420894 w 3924515"/>
              <a:gd name="connsiteY2" fmla="*/ 287995 h 2021733"/>
              <a:gd name="connsiteX3" fmla="*/ 3480158 w 3924515"/>
              <a:gd name="connsiteY3" fmla="*/ 316909 h 2021733"/>
              <a:gd name="connsiteX4" fmla="*/ 3903494 w 3924515"/>
              <a:gd name="connsiteY4" fmla="*/ 358031 h 2021733"/>
              <a:gd name="connsiteX5" fmla="*/ 3890952 w 3924515"/>
              <a:gd name="connsiteY5" fmla="*/ 611874 h 2021733"/>
              <a:gd name="connsiteX6" fmla="*/ 3910348 w 3924515"/>
              <a:gd name="connsiteY6" fmla="*/ 632704 h 2021733"/>
              <a:gd name="connsiteX7" fmla="*/ 3859219 w 3924515"/>
              <a:gd name="connsiteY7" fmla="*/ 613991 h 2021733"/>
              <a:gd name="connsiteX8" fmla="*/ 3420894 w 3924515"/>
              <a:gd name="connsiteY8" fmla="*/ 547722 h 2021733"/>
              <a:gd name="connsiteX9" fmla="*/ 2982569 w 3924515"/>
              <a:gd name="connsiteY9" fmla="*/ 613991 h 2021733"/>
              <a:gd name="connsiteX10" fmla="*/ 2931440 w 3924515"/>
              <a:gd name="connsiteY10" fmla="*/ 632704 h 2021733"/>
              <a:gd name="connsiteX11" fmla="*/ 2847143 w 3924515"/>
              <a:gd name="connsiteY11" fmla="*/ 663557 h 2021733"/>
              <a:gd name="connsiteX12" fmla="*/ 2718293 w 3924515"/>
              <a:gd name="connsiteY12" fmla="*/ 725627 h 2021733"/>
              <a:gd name="connsiteX13" fmla="*/ 2681586 w 3924515"/>
              <a:gd name="connsiteY13" fmla="*/ 747927 h 2021733"/>
              <a:gd name="connsiteX14" fmla="*/ 2415956 w 3924515"/>
              <a:gd name="connsiteY14" fmla="*/ 708005 h 2021733"/>
              <a:gd name="connsiteX15" fmla="*/ 2127115 w 3924515"/>
              <a:gd name="connsiteY15" fmla="*/ 693907 h 2021733"/>
              <a:gd name="connsiteX16" fmla="*/ 693906 w 3924515"/>
              <a:gd name="connsiteY16" fmla="*/ 1387813 h 2021733"/>
              <a:gd name="connsiteX17" fmla="*/ 723024 w 3924515"/>
              <a:gd name="connsiteY17" fmla="*/ 1527659 h 2021733"/>
              <a:gd name="connsiteX18" fmla="*/ 758306 w 3924515"/>
              <a:gd name="connsiteY18" fmla="*/ 1594097 h 2021733"/>
              <a:gd name="connsiteX19" fmla="*/ 623018 w 3924515"/>
              <a:gd name="connsiteY19" fmla="*/ 1674320 h 2021733"/>
              <a:gd name="connsiteX20" fmla="*/ 256731 w 3924515"/>
              <a:gd name="connsiteY20" fmla="*/ 1994138 h 2021733"/>
              <a:gd name="connsiteX21" fmla="*/ 236357 w 3924515"/>
              <a:gd name="connsiteY21" fmla="*/ 2021733 h 2021733"/>
              <a:gd name="connsiteX22" fmla="*/ 167159 w 3924515"/>
              <a:gd name="connsiteY22" fmla="*/ 1928012 h 2021733"/>
              <a:gd name="connsiteX23" fmla="*/ 0 w 3924515"/>
              <a:gd name="connsiteY23" fmla="*/ 1387813 h 2021733"/>
              <a:gd name="connsiteX24" fmla="*/ 2127115 w 3924515"/>
              <a:gd name="connsiteY24" fmla="*/ 0 h 20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4515" h="2021733">
                <a:moveTo>
                  <a:pt x="2127115" y="0"/>
                </a:moveTo>
                <a:cubicBezTo>
                  <a:pt x="2567655" y="0"/>
                  <a:pt x="2976916" y="87377"/>
                  <a:pt x="3316405" y="237017"/>
                </a:cubicBezTo>
                <a:lnTo>
                  <a:pt x="3420894" y="287995"/>
                </a:lnTo>
                <a:lnTo>
                  <a:pt x="3480158" y="316909"/>
                </a:lnTo>
                <a:cubicBezTo>
                  <a:pt x="3518258" y="334932"/>
                  <a:pt x="3835028" y="308870"/>
                  <a:pt x="3903494" y="358031"/>
                </a:cubicBezTo>
                <a:cubicBezTo>
                  <a:pt x="3971960" y="407192"/>
                  <a:pt x="3847476" y="572445"/>
                  <a:pt x="3890952" y="611874"/>
                </a:cubicBezTo>
                <a:lnTo>
                  <a:pt x="3910348" y="632704"/>
                </a:lnTo>
                <a:lnTo>
                  <a:pt x="3859219" y="613991"/>
                </a:lnTo>
                <a:cubicBezTo>
                  <a:pt x="3720753" y="570923"/>
                  <a:pt x="3573533" y="547722"/>
                  <a:pt x="3420894" y="547722"/>
                </a:cubicBezTo>
                <a:cubicBezTo>
                  <a:pt x="3268256" y="547722"/>
                  <a:pt x="3121036" y="570923"/>
                  <a:pt x="2982569" y="613991"/>
                </a:cubicBezTo>
                <a:lnTo>
                  <a:pt x="2931440" y="632704"/>
                </a:lnTo>
                <a:lnTo>
                  <a:pt x="2847143" y="663557"/>
                </a:lnTo>
                <a:cubicBezTo>
                  <a:pt x="2803056" y="682204"/>
                  <a:pt x="2760065" y="702936"/>
                  <a:pt x="2718293" y="725627"/>
                </a:cubicBezTo>
                <a:lnTo>
                  <a:pt x="2681586" y="747927"/>
                </a:lnTo>
                <a:lnTo>
                  <a:pt x="2415956" y="708005"/>
                </a:lnTo>
                <a:cubicBezTo>
                  <a:pt x="2322658" y="698761"/>
                  <a:pt x="2226058" y="693907"/>
                  <a:pt x="2127115" y="693907"/>
                </a:cubicBezTo>
                <a:cubicBezTo>
                  <a:pt x="1335576" y="693907"/>
                  <a:pt x="693906" y="1004579"/>
                  <a:pt x="693906" y="1387813"/>
                </a:cubicBezTo>
                <a:cubicBezTo>
                  <a:pt x="693906" y="1435717"/>
                  <a:pt x="703932" y="1482488"/>
                  <a:pt x="723024" y="1527659"/>
                </a:cubicBezTo>
                <a:lnTo>
                  <a:pt x="758306" y="1594097"/>
                </a:lnTo>
                <a:lnTo>
                  <a:pt x="623018" y="1674320"/>
                </a:lnTo>
                <a:cubicBezTo>
                  <a:pt x="478668" y="1768499"/>
                  <a:pt x="354969" y="1876152"/>
                  <a:pt x="256731" y="1994138"/>
                </a:cubicBezTo>
                <a:lnTo>
                  <a:pt x="236357" y="2021733"/>
                </a:lnTo>
                <a:lnTo>
                  <a:pt x="167159" y="1928012"/>
                </a:lnTo>
                <a:cubicBezTo>
                  <a:pt x="59521" y="1761977"/>
                  <a:pt x="0" y="1579430"/>
                  <a:pt x="0" y="1387813"/>
                </a:cubicBezTo>
                <a:cubicBezTo>
                  <a:pt x="0" y="621345"/>
                  <a:pt x="952342" y="0"/>
                  <a:pt x="21271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2BE6059-1D9F-7FB4-86D3-CBD2140131B9}"/>
              </a:ext>
            </a:extLst>
          </p:cNvPr>
          <p:cNvSpPr/>
          <p:nvPr/>
        </p:nvSpPr>
        <p:spPr>
          <a:xfrm>
            <a:off x="2575060" y="3405881"/>
            <a:ext cx="1047809" cy="588540"/>
          </a:xfrm>
          <a:custGeom>
            <a:avLst/>
            <a:gdLst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685657 w 1397079"/>
              <a:gd name="connsiteY11" fmla="*/ 23764 h 753893"/>
              <a:gd name="connsiteX12" fmla="*/ 787549 w 1397079"/>
              <a:gd name="connsiteY12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92426 w 1397079"/>
              <a:gd name="connsiteY11" fmla="*/ 174007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0 h 753893"/>
              <a:gd name="connsiteX1" fmla="*/ 810940 w 1397079"/>
              <a:gd name="connsiteY1" fmla="*/ 5455 h 753893"/>
              <a:gd name="connsiteX2" fmla="*/ 1079968 w 1397079"/>
              <a:gd name="connsiteY2" fmla="*/ 45888 h 753893"/>
              <a:gd name="connsiteX3" fmla="*/ 1191169 w 1397079"/>
              <a:gd name="connsiteY3" fmla="*/ 51316 h 753893"/>
              <a:gd name="connsiteX4" fmla="*/ 1196188 w 1397079"/>
              <a:gd name="connsiteY4" fmla="*/ 150708 h 753893"/>
              <a:gd name="connsiteX5" fmla="*/ 1366483 w 1397079"/>
              <a:gd name="connsiteY5" fmla="*/ 702600 h 753893"/>
              <a:gd name="connsiteX6" fmla="*/ 1397079 w 1397079"/>
              <a:gd name="connsiteY6" fmla="*/ 752962 h 753893"/>
              <a:gd name="connsiteX7" fmla="*/ 1368809 w 1397079"/>
              <a:gd name="connsiteY7" fmla="*/ 753893 h 753893"/>
              <a:gd name="connsiteX8" fmla="*/ 15766 w 1397079"/>
              <a:gd name="connsiteY8" fmla="*/ 436984 h 753893"/>
              <a:gd name="connsiteX9" fmla="*/ 0 w 1397079"/>
              <a:gd name="connsiteY9" fmla="*/ 427635 h 753893"/>
              <a:gd name="connsiteX10" fmla="*/ 34 w 1397079"/>
              <a:gd name="connsiteY10" fmla="*/ 427572 h 753893"/>
              <a:gd name="connsiteX11" fmla="*/ 210539 w 1397079"/>
              <a:gd name="connsiteY11" fmla="*/ 37529 h 753893"/>
              <a:gd name="connsiteX12" fmla="*/ 685657 w 1397079"/>
              <a:gd name="connsiteY12" fmla="*/ 23764 h 753893"/>
              <a:gd name="connsiteX13" fmla="*/ 787549 w 1397079"/>
              <a:gd name="connsiteY13" fmla="*/ 0 h 753893"/>
              <a:gd name="connsiteX0" fmla="*/ 787549 w 1397079"/>
              <a:gd name="connsiteY0" fmla="*/ 30827 h 784720"/>
              <a:gd name="connsiteX1" fmla="*/ 810940 w 1397079"/>
              <a:gd name="connsiteY1" fmla="*/ 36282 h 784720"/>
              <a:gd name="connsiteX2" fmla="*/ 1079968 w 1397079"/>
              <a:gd name="connsiteY2" fmla="*/ 76715 h 784720"/>
              <a:gd name="connsiteX3" fmla="*/ 1191169 w 1397079"/>
              <a:gd name="connsiteY3" fmla="*/ 82143 h 784720"/>
              <a:gd name="connsiteX4" fmla="*/ 1196188 w 1397079"/>
              <a:gd name="connsiteY4" fmla="*/ 181535 h 784720"/>
              <a:gd name="connsiteX5" fmla="*/ 1366483 w 1397079"/>
              <a:gd name="connsiteY5" fmla="*/ 733427 h 784720"/>
              <a:gd name="connsiteX6" fmla="*/ 1397079 w 1397079"/>
              <a:gd name="connsiteY6" fmla="*/ 783789 h 784720"/>
              <a:gd name="connsiteX7" fmla="*/ 1368809 w 1397079"/>
              <a:gd name="connsiteY7" fmla="*/ 784720 h 784720"/>
              <a:gd name="connsiteX8" fmla="*/ 15766 w 1397079"/>
              <a:gd name="connsiteY8" fmla="*/ 467811 h 784720"/>
              <a:gd name="connsiteX9" fmla="*/ 0 w 1397079"/>
              <a:gd name="connsiteY9" fmla="*/ 458462 h 784720"/>
              <a:gd name="connsiteX10" fmla="*/ 34 w 1397079"/>
              <a:gd name="connsiteY10" fmla="*/ 458399 h 784720"/>
              <a:gd name="connsiteX11" fmla="*/ 210539 w 1397079"/>
              <a:gd name="connsiteY11" fmla="*/ 68356 h 784720"/>
              <a:gd name="connsiteX12" fmla="*/ 665185 w 1397079"/>
              <a:gd name="connsiteY12" fmla="*/ 0 h 784720"/>
              <a:gd name="connsiteX13" fmla="*/ 787549 w 1397079"/>
              <a:gd name="connsiteY13" fmla="*/ 30827 h 78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7079" h="784720">
                <a:moveTo>
                  <a:pt x="787549" y="30827"/>
                </a:moveTo>
                <a:lnTo>
                  <a:pt x="810940" y="36282"/>
                </a:lnTo>
                <a:cubicBezTo>
                  <a:pt x="896673" y="53839"/>
                  <a:pt x="986669" y="67472"/>
                  <a:pt x="1079968" y="76715"/>
                </a:cubicBezTo>
                <a:lnTo>
                  <a:pt x="1191169" y="82143"/>
                </a:lnTo>
                <a:lnTo>
                  <a:pt x="1196188" y="181535"/>
                </a:lnTo>
                <a:cubicBezTo>
                  <a:pt x="1216317" y="379743"/>
                  <a:pt x="1275717" y="566341"/>
                  <a:pt x="1366483" y="733427"/>
                </a:cubicBezTo>
                <a:lnTo>
                  <a:pt x="1397079" y="783789"/>
                </a:lnTo>
                <a:lnTo>
                  <a:pt x="1368809" y="784720"/>
                </a:lnTo>
                <a:cubicBezTo>
                  <a:pt x="854846" y="784720"/>
                  <a:pt x="383457" y="665791"/>
                  <a:pt x="15766" y="467811"/>
                </a:cubicBezTo>
                <a:lnTo>
                  <a:pt x="0" y="458462"/>
                </a:lnTo>
                <a:cubicBezTo>
                  <a:pt x="11" y="458441"/>
                  <a:pt x="23" y="458420"/>
                  <a:pt x="34" y="458399"/>
                </a:cubicBezTo>
                <a:cubicBezTo>
                  <a:pt x="48772" y="416128"/>
                  <a:pt x="96268" y="135657"/>
                  <a:pt x="210539" y="68356"/>
                </a:cubicBezTo>
                <a:cubicBezTo>
                  <a:pt x="324810" y="1055"/>
                  <a:pt x="582665" y="29001"/>
                  <a:pt x="665185" y="0"/>
                </a:cubicBezTo>
                <a:lnTo>
                  <a:pt x="787549" y="308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E725D94-160F-7C5C-C059-59680184009E}"/>
              </a:ext>
            </a:extLst>
          </p:cNvPr>
          <p:cNvSpPr/>
          <p:nvPr/>
        </p:nvSpPr>
        <p:spPr>
          <a:xfrm>
            <a:off x="2197885" y="3132088"/>
            <a:ext cx="931078" cy="608114"/>
          </a:xfrm>
          <a:custGeom>
            <a:avLst/>
            <a:gdLst>
              <a:gd name="connsiteX0" fmla="*/ 521949 w 1309498"/>
              <a:gd name="connsiteY0" fmla="*/ 0 h 855271"/>
              <a:gd name="connsiteX1" fmla="*/ 521983 w 1309498"/>
              <a:gd name="connsiteY1" fmla="*/ 63 h 855271"/>
              <a:gd name="connsiteX2" fmla="*/ 1207606 w 1309498"/>
              <a:gd name="connsiteY2" fmla="*/ 403871 h 855271"/>
              <a:gd name="connsiteX3" fmla="*/ 1309498 w 1309498"/>
              <a:gd name="connsiteY3" fmla="*/ 427636 h 855271"/>
              <a:gd name="connsiteX4" fmla="*/ 1207606 w 1309498"/>
              <a:gd name="connsiteY4" fmla="*/ 451400 h 855271"/>
              <a:gd name="connsiteX5" fmla="*/ 521983 w 1309498"/>
              <a:gd name="connsiteY5" fmla="*/ 855208 h 855271"/>
              <a:gd name="connsiteX6" fmla="*/ 521949 w 1309498"/>
              <a:gd name="connsiteY6" fmla="*/ 855271 h 855271"/>
              <a:gd name="connsiteX7" fmla="*/ 386661 w 1309498"/>
              <a:gd name="connsiteY7" fmla="*/ 775048 h 855271"/>
              <a:gd name="connsiteX8" fmla="*/ 20374 w 1309498"/>
              <a:gd name="connsiteY8" fmla="*/ 455230 h 855271"/>
              <a:gd name="connsiteX9" fmla="*/ 0 w 1309498"/>
              <a:gd name="connsiteY9" fmla="*/ 427636 h 855271"/>
              <a:gd name="connsiteX10" fmla="*/ 20374 w 1309498"/>
              <a:gd name="connsiteY10" fmla="*/ 400041 h 855271"/>
              <a:gd name="connsiteX11" fmla="*/ 386661 w 1309498"/>
              <a:gd name="connsiteY11" fmla="*/ 80223 h 855271"/>
              <a:gd name="connsiteX12" fmla="*/ 521949 w 1309498"/>
              <a:gd name="connsiteY12" fmla="*/ 0 h 8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9498" h="855271">
                <a:moveTo>
                  <a:pt x="521949" y="0"/>
                </a:moveTo>
                <a:lnTo>
                  <a:pt x="521983" y="63"/>
                </a:lnTo>
                <a:cubicBezTo>
                  <a:pt x="633651" y="173889"/>
                  <a:pt x="882684" y="318413"/>
                  <a:pt x="1207606" y="403871"/>
                </a:cubicBezTo>
                <a:lnTo>
                  <a:pt x="1309498" y="427636"/>
                </a:lnTo>
                <a:lnTo>
                  <a:pt x="1207606" y="451400"/>
                </a:lnTo>
                <a:cubicBezTo>
                  <a:pt x="882684" y="536858"/>
                  <a:pt x="633651" y="681382"/>
                  <a:pt x="521983" y="855208"/>
                </a:cubicBezTo>
                <a:lnTo>
                  <a:pt x="521949" y="855271"/>
                </a:lnTo>
                <a:lnTo>
                  <a:pt x="386661" y="775048"/>
                </a:lnTo>
                <a:cubicBezTo>
                  <a:pt x="242311" y="680869"/>
                  <a:pt x="118612" y="573216"/>
                  <a:pt x="20374" y="455230"/>
                </a:cubicBezTo>
                <a:lnTo>
                  <a:pt x="0" y="427636"/>
                </a:lnTo>
                <a:lnTo>
                  <a:pt x="20374" y="400041"/>
                </a:lnTo>
                <a:cubicBezTo>
                  <a:pt x="118612" y="282055"/>
                  <a:pt x="242311" y="174402"/>
                  <a:pt x="386661" y="80223"/>
                </a:cubicBezTo>
                <a:lnTo>
                  <a:pt x="521949" y="0"/>
                </a:lnTo>
                <a:close/>
              </a:path>
            </a:pathLst>
          </a:custGeom>
          <a:ln>
            <a:noFill/>
          </a:ln>
          <a:effectLst>
            <a:outerShdw blurRad="152400" dist="88900" dir="13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0676075-79D2-44B9-BA7A-363015F4581A}"/>
              </a:ext>
            </a:extLst>
          </p:cNvPr>
          <p:cNvSpPr/>
          <p:nvPr/>
        </p:nvSpPr>
        <p:spPr>
          <a:xfrm>
            <a:off x="2006330" y="2863579"/>
            <a:ext cx="2932763" cy="2081720"/>
          </a:xfrm>
          <a:custGeom>
            <a:avLst/>
            <a:gdLst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27151 w 3910351"/>
              <a:gd name="connsiteY46" fmla="*/ 410795 h 2775626"/>
              <a:gd name="connsiteX47" fmla="*/ 806535 w 3910351"/>
              <a:gd name="connsiteY47" fmla="*/ 390074 h 2775626"/>
              <a:gd name="connsiteX48" fmla="*/ 758340 w 3910351"/>
              <a:gd name="connsiteY48" fmla="*/ 326321 h 2775626"/>
              <a:gd name="connsiteX49" fmla="*/ 758306 w 3910351"/>
              <a:gd name="connsiteY49" fmla="*/ 326258 h 2775626"/>
              <a:gd name="connsiteX50" fmla="*/ 774072 w 3910351"/>
              <a:gd name="connsiteY50" fmla="*/ 316909 h 2775626"/>
              <a:gd name="connsiteX51" fmla="*/ 2127115 w 3910351"/>
              <a:gd name="connsiteY51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27151 w 3910351"/>
              <a:gd name="connsiteY45" fmla="*/ 410796 h 2775626"/>
              <a:gd name="connsiteX46" fmla="*/ 806535 w 3910351"/>
              <a:gd name="connsiteY46" fmla="*/ 390074 h 2775626"/>
              <a:gd name="connsiteX47" fmla="*/ 758340 w 3910351"/>
              <a:gd name="connsiteY47" fmla="*/ 326321 h 2775626"/>
              <a:gd name="connsiteX48" fmla="*/ 758306 w 3910351"/>
              <a:gd name="connsiteY48" fmla="*/ 326258 h 2775626"/>
              <a:gd name="connsiteX49" fmla="*/ 774072 w 3910351"/>
              <a:gd name="connsiteY49" fmla="*/ 316909 h 2775626"/>
              <a:gd name="connsiteX50" fmla="*/ 2127115 w 3910351"/>
              <a:gd name="connsiteY50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806535 w 3910351"/>
              <a:gd name="connsiteY45" fmla="*/ 390074 h 2775626"/>
              <a:gd name="connsiteX46" fmla="*/ 758340 w 3910351"/>
              <a:gd name="connsiteY46" fmla="*/ 326321 h 2775626"/>
              <a:gd name="connsiteX47" fmla="*/ 758306 w 3910351"/>
              <a:gd name="connsiteY47" fmla="*/ 326258 h 2775626"/>
              <a:gd name="connsiteX48" fmla="*/ 774072 w 3910351"/>
              <a:gd name="connsiteY48" fmla="*/ 316909 h 2775626"/>
              <a:gd name="connsiteX49" fmla="*/ 2127115 w 3910351"/>
              <a:gd name="connsiteY49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806535 w 3910351"/>
              <a:gd name="connsiteY44" fmla="*/ 390075 h 2775626"/>
              <a:gd name="connsiteX45" fmla="*/ 758340 w 3910351"/>
              <a:gd name="connsiteY45" fmla="*/ 326321 h 2775626"/>
              <a:gd name="connsiteX46" fmla="*/ 758306 w 3910351"/>
              <a:gd name="connsiteY46" fmla="*/ 326258 h 2775626"/>
              <a:gd name="connsiteX47" fmla="*/ 774072 w 3910351"/>
              <a:gd name="connsiteY47" fmla="*/ 316909 h 2775626"/>
              <a:gd name="connsiteX48" fmla="*/ 2127115 w 3910351"/>
              <a:gd name="connsiteY48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15796 w 3910351"/>
              <a:gd name="connsiteY10" fmla="*/ 720922 h 2775626"/>
              <a:gd name="connsiteX11" fmla="*/ 1443963 w 3910351"/>
              <a:gd name="connsiteY11" fmla="*/ 730130 h 2775626"/>
              <a:gd name="connsiteX12" fmla="*/ 1545855 w 3910351"/>
              <a:gd name="connsiteY12" fmla="*/ 753895 h 2775626"/>
              <a:gd name="connsiteX13" fmla="*/ 1443963 w 3910351"/>
              <a:gd name="connsiteY13" fmla="*/ 777659 h 2775626"/>
              <a:gd name="connsiteX14" fmla="*/ 758340 w 3910351"/>
              <a:gd name="connsiteY14" fmla="*/ 1181467 h 2775626"/>
              <a:gd name="connsiteX15" fmla="*/ 758306 w 3910351"/>
              <a:gd name="connsiteY15" fmla="*/ 1181530 h 2775626"/>
              <a:gd name="connsiteX16" fmla="*/ 723024 w 3910351"/>
              <a:gd name="connsiteY16" fmla="*/ 1247967 h 2775626"/>
              <a:gd name="connsiteX17" fmla="*/ 693906 w 3910351"/>
              <a:gd name="connsiteY17" fmla="*/ 1387813 h 2775626"/>
              <a:gd name="connsiteX18" fmla="*/ 2127115 w 3910351"/>
              <a:gd name="connsiteY18" fmla="*/ 2081719 h 2775626"/>
              <a:gd name="connsiteX19" fmla="*/ 2415956 w 3910351"/>
              <a:gd name="connsiteY19" fmla="*/ 2067621 h 2775626"/>
              <a:gd name="connsiteX20" fmla="*/ 2681587 w 3910351"/>
              <a:gd name="connsiteY20" fmla="*/ 2027699 h 2775626"/>
              <a:gd name="connsiteX21" fmla="*/ 2718293 w 3910351"/>
              <a:gd name="connsiteY21" fmla="*/ 2049998 h 2775626"/>
              <a:gd name="connsiteX22" fmla="*/ 2847143 w 3910351"/>
              <a:gd name="connsiteY22" fmla="*/ 2112068 h 2775626"/>
              <a:gd name="connsiteX23" fmla="*/ 2931439 w 3910351"/>
              <a:gd name="connsiteY23" fmla="*/ 2142920 h 2775626"/>
              <a:gd name="connsiteX24" fmla="*/ 2950836 w 3910351"/>
              <a:gd name="connsiteY24" fmla="*/ 2163752 h 2775626"/>
              <a:gd name="connsiteX25" fmla="*/ 2950837 w 3910351"/>
              <a:gd name="connsiteY25" fmla="*/ 2163753 h 2775626"/>
              <a:gd name="connsiteX26" fmla="*/ 2931440 w 3910351"/>
              <a:gd name="connsiteY26" fmla="*/ 2142921 h 2775626"/>
              <a:gd name="connsiteX27" fmla="*/ 2982570 w 3910351"/>
              <a:gd name="connsiteY27" fmla="*/ 2161635 h 2775626"/>
              <a:gd name="connsiteX28" fmla="*/ 3420895 w 3910351"/>
              <a:gd name="connsiteY28" fmla="*/ 2227904 h 2775626"/>
              <a:gd name="connsiteX29" fmla="*/ 3859220 w 3910351"/>
              <a:gd name="connsiteY29" fmla="*/ 2161635 h 2775626"/>
              <a:gd name="connsiteX30" fmla="*/ 3910351 w 3910351"/>
              <a:gd name="connsiteY30" fmla="*/ 2142921 h 2775626"/>
              <a:gd name="connsiteX31" fmla="*/ 3890953 w 3910351"/>
              <a:gd name="connsiteY31" fmla="*/ 2163753 h 2775626"/>
              <a:gd name="connsiteX32" fmla="*/ 3480159 w 3910351"/>
              <a:gd name="connsiteY32" fmla="*/ 2458718 h 2775626"/>
              <a:gd name="connsiteX33" fmla="*/ 3420895 w 3910351"/>
              <a:gd name="connsiteY33" fmla="*/ 2487632 h 2775626"/>
              <a:gd name="connsiteX34" fmla="*/ 3420894 w 3910351"/>
              <a:gd name="connsiteY34" fmla="*/ 2487632 h 2775626"/>
              <a:gd name="connsiteX35" fmla="*/ 3316405 w 3910351"/>
              <a:gd name="connsiteY35" fmla="*/ 2538609 h 2775626"/>
              <a:gd name="connsiteX36" fmla="*/ 2127115 w 3910351"/>
              <a:gd name="connsiteY36" fmla="*/ 2775626 h 2775626"/>
              <a:gd name="connsiteX37" fmla="*/ 0 w 3910351"/>
              <a:gd name="connsiteY37" fmla="*/ 1387813 h 2775626"/>
              <a:gd name="connsiteX38" fmla="*/ 167159 w 3910351"/>
              <a:gd name="connsiteY38" fmla="*/ 847614 h 2775626"/>
              <a:gd name="connsiteX39" fmla="*/ 236357 w 3910351"/>
              <a:gd name="connsiteY39" fmla="*/ 753894 h 2775626"/>
              <a:gd name="connsiteX40" fmla="*/ 256731 w 3910351"/>
              <a:gd name="connsiteY40" fmla="*/ 726300 h 2775626"/>
              <a:gd name="connsiteX41" fmla="*/ 623018 w 3910351"/>
              <a:gd name="connsiteY41" fmla="*/ 406482 h 2775626"/>
              <a:gd name="connsiteX42" fmla="*/ 758306 w 3910351"/>
              <a:gd name="connsiteY42" fmla="*/ 326259 h 2775626"/>
              <a:gd name="connsiteX43" fmla="*/ 758340 w 3910351"/>
              <a:gd name="connsiteY43" fmla="*/ 326322 h 2775626"/>
              <a:gd name="connsiteX44" fmla="*/ 758340 w 3910351"/>
              <a:gd name="connsiteY44" fmla="*/ 326321 h 2775626"/>
              <a:gd name="connsiteX45" fmla="*/ 758306 w 3910351"/>
              <a:gd name="connsiteY45" fmla="*/ 326258 h 2775626"/>
              <a:gd name="connsiteX46" fmla="*/ 774072 w 3910351"/>
              <a:gd name="connsiteY46" fmla="*/ 316909 h 2775626"/>
              <a:gd name="connsiteX47" fmla="*/ 2127115 w 3910351"/>
              <a:gd name="connsiteY47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443963 w 3910351"/>
              <a:gd name="connsiteY10" fmla="*/ 730130 h 2775626"/>
              <a:gd name="connsiteX11" fmla="*/ 1545855 w 3910351"/>
              <a:gd name="connsiteY11" fmla="*/ 753895 h 2775626"/>
              <a:gd name="connsiteX12" fmla="*/ 1443963 w 3910351"/>
              <a:gd name="connsiteY12" fmla="*/ 777659 h 2775626"/>
              <a:gd name="connsiteX13" fmla="*/ 758340 w 3910351"/>
              <a:gd name="connsiteY13" fmla="*/ 1181467 h 2775626"/>
              <a:gd name="connsiteX14" fmla="*/ 758306 w 3910351"/>
              <a:gd name="connsiteY14" fmla="*/ 1181530 h 2775626"/>
              <a:gd name="connsiteX15" fmla="*/ 723024 w 3910351"/>
              <a:gd name="connsiteY15" fmla="*/ 1247967 h 2775626"/>
              <a:gd name="connsiteX16" fmla="*/ 693906 w 3910351"/>
              <a:gd name="connsiteY16" fmla="*/ 1387813 h 2775626"/>
              <a:gd name="connsiteX17" fmla="*/ 2127115 w 3910351"/>
              <a:gd name="connsiteY17" fmla="*/ 2081719 h 2775626"/>
              <a:gd name="connsiteX18" fmla="*/ 2415956 w 3910351"/>
              <a:gd name="connsiteY18" fmla="*/ 2067621 h 2775626"/>
              <a:gd name="connsiteX19" fmla="*/ 2681587 w 3910351"/>
              <a:gd name="connsiteY19" fmla="*/ 2027699 h 2775626"/>
              <a:gd name="connsiteX20" fmla="*/ 2718293 w 3910351"/>
              <a:gd name="connsiteY20" fmla="*/ 2049998 h 2775626"/>
              <a:gd name="connsiteX21" fmla="*/ 2847143 w 3910351"/>
              <a:gd name="connsiteY21" fmla="*/ 2112068 h 2775626"/>
              <a:gd name="connsiteX22" fmla="*/ 2931439 w 3910351"/>
              <a:gd name="connsiteY22" fmla="*/ 2142920 h 2775626"/>
              <a:gd name="connsiteX23" fmla="*/ 2950836 w 3910351"/>
              <a:gd name="connsiteY23" fmla="*/ 2163752 h 2775626"/>
              <a:gd name="connsiteX24" fmla="*/ 2950837 w 3910351"/>
              <a:gd name="connsiteY24" fmla="*/ 2163753 h 2775626"/>
              <a:gd name="connsiteX25" fmla="*/ 2931440 w 3910351"/>
              <a:gd name="connsiteY25" fmla="*/ 2142921 h 2775626"/>
              <a:gd name="connsiteX26" fmla="*/ 2982570 w 3910351"/>
              <a:gd name="connsiteY26" fmla="*/ 2161635 h 2775626"/>
              <a:gd name="connsiteX27" fmla="*/ 3420895 w 3910351"/>
              <a:gd name="connsiteY27" fmla="*/ 2227904 h 2775626"/>
              <a:gd name="connsiteX28" fmla="*/ 3859220 w 3910351"/>
              <a:gd name="connsiteY28" fmla="*/ 2161635 h 2775626"/>
              <a:gd name="connsiteX29" fmla="*/ 3910351 w 3910351"/>
              <a:gd name="connsiteY29" fmla="*/ 2142921 h 2775626"/>
              <a:gd name="connsiteX30" fmla="*/ 3890953 w 3910351"/>
              <a:gd name="connsiteY30" fmla="*/ 2163753 h 2775626"/>
              <a:gd name="connsiteX31" fmla="*/ 3480159 w 3910351"/>
              <a:gd name="connsiteY31" fmla="*/ 2458718 h 2775626"/>
              <a:gd name="connsiteX32" fmla="*/ 3420895 w 3910351"/>
              <a:gd name="connsiteY32" fmla="*/ 2487632 h 2775626"/>
              <a:gd name="connsiteX33" fmla="*/ 3420894 w 3910351"/>
              <a:gd name="connsiteY33" fmla="*/ 2487632 h 2775626"/>
              <a:gd name="connsiteX34" fmla="*/ 3316405 w 3910351"/>
              <a:gd name="connsiteY34" fmla="*/ 2538609 h 2775626"/>
              <a:gd name="connsiteX35" fmla="*/ 2127115 w 3910351"/>
              <a:gd name="connsiteY35" fmla="*/ 2775626 h 2775626"/>
              <a:gd name="connsiteX36" fmla="*/ 0 w 3910351"/>
              <a:gd name="connsiteY36" fmla="*/ 1387813 h 2775626"/>
              <a:gd name="connsiteX37" fmla="*/ 167159 w 3910351"/>
              <a:gd name="connsiteY37" fmla="*/ 847614 h 2775626"/>
              <a:gd name="connsiteX38" fmla="*/ 236357 w 3910351"/>
              <a:gd name="connsiteY38" fmla="*/ 753894 h 2775626"/>
              <a:gd name="connsiteX39" fmla="*/ 256731 w 3910351"/>
              <a:gd name="connsiteY39" fmla="*/ 726300 h 2775626"/>
              <a:gd name="connsiteX40" fmla="*/ 623018 w 3910351"/>
              <a:gd name="connsiteY40" fmla="*/ 406482 h 2775626"/>
              <a:gd name="connsiteX41" fmla="*/ 758306 w 3910351"/>
              <a:gd name="connsiteY41" fmla="*/ 326259 h 2775626"/>
              <a:gd name="connsiteX42" fmla="*/ 758340 w 3910351"/>
              <a:gd name="connsiteY42" fmla="*/ 326322 h 2775626"/>
              <a:gd name="connsiteX43" fmla="*/ 758340 w 3910351"/>
              <a:gd name="connsiteY43" fmla="*/ 326321 h 2775626"/>
              <a:gd name="connsiteX44" fmla="*/ 758306 w 3910351"/>
              <a:gd name="connsiteY44" fmla="*/ 326258 h 2775626"/>
              <a:gd name="connsiteX45" fmla="*/ 774072 w 3910351"/>
              <a:gd name="connsiteY45" fmla="*/ 316909 h 2775626"/>
              <a:gd name="connsiteX46" fmla="*/ 2127115 w 3910351"/>
              <a:gd name="connsiteY46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415798 w 3910351"/>
              <a:gd name="connsiteY9" fmla="*/ 720921 h 2775626"/>
              <a:gd name="connsiteX10" fmla="*/ 1545855 w 3910351"/>
              <a:gd name="connsiteY10" fmla="*/ 753895 h 2775626"/>
              <a:gd name="connsiteX11" fmla="*/ 1443963 w 3910351"/>
              <a:gd name="connsiteY11" fmla="*/ 777659 h 2775626"/>
              <a:gd name="connsiteX12" fmla="*/ 758340 w 3910351"/>
              <a:gd name="connsiteY12" fmla="*/ 1181467 h 2775626"/>
              <a:gd name="connsiteX13" fmla="*/ 758306 w 3910351"/>
              <a:gd name="connsiteY13" fmla="*/ 1181530 h 2775626"/>
              <a:gd name="connsiteX14" fmla="*/ 723024 w 3910351"/>
              <a:gd name="connsiteY14" fmla="*/ 1247967 h 2775626"/>
              <a:gd name="connsiteX15" fmla="*/ 693906 w 3910351"/>
              <a:gd name="connsiteY15" fmla="*/ 1387813 h 2775626"/>
              <a:gd name="connsiteX16" fmla="*/ 2127115 w 3910351"/>
              <a:gd name="connsiteY16" fmla="*/ 2081719 h 2775626"/>
              <a:gd name="connsiteX17" fmla="*/ 2415956 w 3910351"/>
              <a:gd name="connsiteY17" fmla="*/ 2067621 h 2775626"/>
              <a:gd name="connsiteX18" fmla="*/ 2681587 w 3910351"/>
              <a:gd name="connsiteY18" fmla="*/ 2027699 h 2775626"/>
              <a:gd name="connsiteX19" fmla="*/ 2718293 w 3910351"/>
              <a:gd name="connsiteY19" fmla="*/ 2049998 h 2775626"/>
              <a:gd name="connsiteX20" fmla="*/ 2847143 w 3910351"/>
              <a:gd name="connsiteY20" fmla="*/ 2112068 h 2775626"/>
              <a:gd name="connsiteX21" fmla="*/ 2931439 w 3910351"/>
              <a:gd name="connsiteY21" fmla="*/ 2142920 h 2775626"/>
              <a:gd name="connsiteX22" fmla="*/ 2950836 w 3910351"/>
              <a:gd name="connsiteY22" fmla="*/ 2163752 h 2775626"/>
              <a:gd name="connsiteX23" fmla="*/ 2950837 w 3910351"/>
              <a:gd name="connsiteY23" fmla="*/ 2163753 h 2775626"/>
              <a:gd name="connsiteX24" fmla="*/ 2931440 w 3910351"/>
              <a:gd name="connsiteY24" fmla="*/ 2142921 h 2775626"/>
              <a:gd name="connsiteX25" fmla="*/ 2982570 w 3910351"/>
              <a:gd name="connsiteY25" fmla="*/ 2161635 h 2775626"/>
              <a:gd name="connsiteX26" fmla="*/ 3420895 w 3910351"/>
              <a:gd name="connsiteY26" fmla="*/ 2227904 h 2775626"/>
              <a:gd name="connsiteX27" fmla="*/ 3859220 w 3910351"/>
              <a:gd name="connsiteY27" fmla="*/ 2161635 h 2775626"/>
              <a:gd name="connsiteX28" fmla="*/ 3910351 w 3910351"/>
              <a:gd name="connsiteY28" fmla="*/ 2142921 h 2775626"/>
              <a:gd name="connsiteX29" fmla="*/ 3890953 w 3910351"/>
              <a:gd name="connsiteY29" fmla="*/ 2163753 h 2775626"/>
              <a:gd name="connsiteX30" fmla="*/ 3480159 w 3910351"/>
              <a:gd name="connsiteY30" fmla="*/ 2458718 h 2775626"/>
              <a:gd name="connsiteX31" fmla="*/ 3420895 w 3910351"/>
              <a:gd name="connsiteY31" fmla="*/ 2487632 h 2775626"/>
              <a:gd name="connsiteX32" fmla="*/ 3420894 w 3910351"/>
              <a:gd name="connsiteY32" fmla="*/ 2487632 h 2775626"/>
              <a:gd name="connsiteX33" fmla="*/ 3316405 w 3910351"/>
              <a:gd name="connsiteY33" fmla="*/ 2538609 h 2775626"/>
              <a:gd name="connsiteX34" fmla="*/ 2127115 w 3910351"/>
              <a:gd name="connsiteY34" fmla="*/ 2775626 h 2775626"/>
              <a:gd name="connsiteX35" fmla="*/ 0 w 3910351"/>
              <a:gd name="connsiteY35" fmla="*/ 1387813 h 2775626"/>
              <a:gd name="connsiteX36" fmla="*/ 167159 w 3910351"/>
              <a:gd name="connsiteY36" fmla="*/ 847614 h 2775626"/>
              <a:gd name="connsiteX37" fmla="*/ 236357 w 3910351"/>
              <a:gd name="connsiteY37" fmla="*/ 753894 h 2775626"/>
              <a:gd name="connsiteX38" fmla="*/ 256731 w 3910351"/>
              <a:gd name="connsiteY38" fmla="*/ 726300 h 2775626"/>
              <a:gd name="connsiteX39" fmla="*/ 623018 w 3910351"/>
              <a:gd name="connsiteY39" fmla="*/ 406482 h 2775626"/>
              <a:gd name="connsiteX40" fmla="*/ 758306 w 3910351"/>
              <a:gd name="connsiteY40" fmla="*/ 326259 h 2775626"/>
              <a:gd name="connsiteX41" fmla="*/ 758340 w 3910351"/>
              <a:gd name="connsiteY41" fmla="*/ 326322 h 2775626"/>
              <a:gd name="connsiteX42" fmla="*/ 758340 w 3910351"/>
              <a:gd name="connsiteY42" fmla="*/ 326321 h 2775626"/>
              <a:gd name="connsiteX43" fmla="*/ 758306 w 3910351"/>
              <a:gd name="connsiteY43" fmla="*/ 326258 h 2775626"/>
              <a:gd name="connsiteX44" fmla="*/ 774072 w 3910351"/>
              <a:gd name="connsiteY44" fmla="*/ 316909 h 2775626"/>
              <a:gd name="connsiteX45" fmla="*/ 2127115 w 3910351"/>
              <a:gd name="connsiteY45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443963 w 3910351"/>
              <a:gd name="connsiteY8" fmla="*/ 730129 h 2775626"/>
              <a:gd name="connsiteX9" fmla="*/ 1545855 w 3910351"/>
              <a:gd name="connsiteY9" fmla="*/ 753895 h 2775626"/>
              <a:gd name="connsiteX10" fmla="*/ 1443963 w 3910351"/>
              <a:gd name="connsiteY10" fmla="*/ 777659 h 2775626"/>
              <a:gd name="connsiteX11" fmla="*/ 758340 w 3910351"/>
              <a:gd name="connsiteY11" fmla="*/ 1181467 h 2775626"/>
              <a:gd name="connsiteX12" fmla="*/ 758306 w 3910351"/>
              <a:gd name="connsiteY12" fmla="*/ 1181530 h 2775626"/>
              <a:gd name="connsiteX13" fmla="*/ 723024 w 3910351"/>
              <a:gd name="connsiteY13" fmla="*/ 1247967 h 2775626"/>
              <a:gd name="connsiteX14" fmla="*/ 693906 w 3910351"/>
              <a:gd name="connsiteY14" fmla="*/ 1387813 h 2775626"/>
              <a:gd name="connsiteX15" fmla="*/ 2127115 w 3910351"/>
              <a:gd name="connsiteY15" fmla="*/ 2081719 h 2775626"/>
              <a:gd name="connsiteX16" fmla="*/ 2415956 w 3910351"/>
              <a:gd name="connsiteY16" fmla="*/ 2067621 h 2775626"/>
              <a:gd name="connsiteX17" fmla="*/ 2681587 w 3910351"/>
              <a:gd name="connsiteY17" fmla="*/ 2027699 h 2775626"/>
              <a:gd name="connsiteX18" fmla="*/ 2718293 w 3910351"/>
              <a:gd name="connsiteY18" fmla="*/ 2049998 h 2775626"/>
              <a:gd name="connsiteX19" fmla="*/ 2847143 w 3910351"/>
              <a:gd name="connsiteY19" fmla="*/ 2112068 h 2775626"/>
              <a:gd name="connsiteX20" fmla="*/ 2931439 w 3910351"/>
              <a:gd name="connsiteY20" fmla="*/ 2142920 h 2775626"/>
              <a:gd name="connsiteX21" fmla="*/ 2950836 w 3910351"/>
              <a:gd name="connsiteY21" fmla="*/ 2163752 h 2775626"/>
              <a:gd name="connsiteX22" fmla="*/ 2950837 w 3910351"/>
              <a:gd name="connsiteY22" fmla="*/ 2163753 h 2775626"/>
              <a:gd name="connsiteX23" fmla="*/ 2931440 w 3910351"/>
              <a:gd name="connsiteY23" fmla="*/ 2142921 h 2775626"/>
              <a:gd name="connsiteX24" fmla="*/ 2982570 w 3910351"/>
              <a:gd name="connsiteY24" fmla="*/ 2161635 h 2775626"/>
              <a:gd name="connsiteX25" fmla="*/ 3420895 w 3910351"/>
              <a:gd name="connsiteY25" fmla="*/ 2227904 h 2775626"/>
              <a:gd name="connsiteX26" fmla="*/ 3859220 w 3910351"/>
              <a:gd name="connsiteY26" fmla="*/ 2161635 h 2775626"/>
              <a:gd name="connsiteX27" fmla="*/ 3910351 w 3910351"/>
              <a:gd name="connsiteY27" fmla="*/ 2142921 h 2775626"/>
              <a:gd name="connsiteX28" fmla="*/ 3890953 w 3910351"/>
              <a:gd name="connsiteY28" fmla="*/ 2163753 h 2775626"/>
              <a:gd name="connsiteX29" fmla="*/ 3480159 w 3910351"/>
              <a:gd name="connsiteY29" fmla="*/ 2458718 h 2775626"/>
              <a:gd name="connsiteX30" fmla="*/ 3420895 w 3910351"/>
              <a:gd name="connsiteY30" fmla="*/ 2487632 h 2775626"/>
              <a:gd name="connsiteX31" fmla="*/ 3420894 w 3910351"/>
              <a:gd name="connsiteY31" fmla="*/ 2487632 h 2775626"/>
              <a:gd name="connsiteX32" fmla="*/ 3316405 w 3910351"/>
              <a:gd name="connsiteY32" fmla="*/ 2538609 h 2775626"/>
              <a:gd name="connsiteX33" fmla="*/ 2127115 w 3910351"/>
              <a:gd name="connsiteY33" fmla="*/ 2775626 h 2775626"/>
              <a:gd name="connsiteX34" fmla="*/ 0 w 3910351"/>
              <a:gd name="connsiteY34" fmla="*/ 1387813 h 2775626"/>
              <a:gd name="connsiteX35" fmla="*/ 167159 w 3910351"/>
              <a:gd name="connsiteY35" fmla="*/ 847614 h 2775626"/>
              <a:gd name="connsiteX36" fmla="*/ 236357 w 3910351"/>
              <a:gd name="connsiteY36" fmla="*/ 753894 h 2775626"/>
              <a:gd name="connsiteX37" fmla="*/ 256731 w 3910351"/>
              <a:gd name="connsiteY37" fmla="*/ 726300 h 2775626"/>
              <a:gd name="connsiteX38" fmla="*/ 623018 w 3910351"/>
              <a:gd name="connsiteY38" fmla="*/ 406482 h 2775626"/>
              <a:gd name="connsiteX39" fmla="*/ 758306 w 3910351"/>
              <a:gd name="connsiteY39" fmla="*/ 326259 h 2775626"/>
              <a:gd name="connsiteX40" fmla="*/ 758340 w 3910351"/>
              <a:gd name="connsiteY40" fmla="*/ 326322 h 2775626"/>
              <a:gd name="connsiteX41" fmla="*/ 758340 w 3910351"/>
              <a:gd name="connsiteY41" fmla="*/ 326321 h 2775626"/>
              <a:gd name="connsiteX42" fmla="*/ 758306 w 3910351"/>
              <a:gd name="connsiteY42" fmla="*/ 326258 h 2775626"/>
              <a:gd name="connsiteX43" fmla="*/ 774072 w 3910351"/>
              <a:gd name="connsiteY43" fmla="*/ 316909 h 2775626"/>
              <a:gd name="connsiteX44" fmla="*/ 2127115 w 3910351"/>
              <a:gd name="connsiteY44" fmla="*/ 0 h 2775626"/>
              <a:gd name="connsiteX0" fmla="*/ 2127115 w 3910351"/>
              <a:gd name="connsiteY0" fmla="*/ 0 h 2775626"/>
              <a:gd name="connsiteX1" fmla="*/ 2155384 w 3910351"/>
              <a:gd name="connsiteY1" fmla="*/ 931 h 2775626"/>
              <a:gd name="connsiteX2" fmla="*/ 2124789 w 3910351"/>
              <a:gd name="connsiteY2" fmla="*/ 51292 h 2775626"/>
              <a:gd name="connsiteX3" fmla="*/ 1954494 w 3910351"/>
              <a:gd name="connsiteY3" fmla="*/ 603184 h 2775626"/>
              <a:gd name="connsiteX4" fmla="*/ 1949475 w 3910351"/>
              <a:gd name="connsiteY4" fmla="*/ 702578 h 2775626"/>
              <a:gd name="connsiteX5" fmla="*/ 1838274 w 3910351"/>
              <a:gd name="connsiteY5" fmla="*/ 708005 h 2775626"/>
              <a:gd name="connsiteX6" fmla="*/ 1569246 w 3910351"/>
              <a:gd name="connsiteY6" fmla="*/ 748438 h 2775626"/>
              <a:gd name="connsiteX7" fmla="*/ 1545855 w 3910351"/>
              <a:gd name="connsiteY7" fmla="*/ 753894 h 2775626"/>
              <a:gd name="connsiteX8" fmla="*/ 1545855 w 3910351"/>
              <a:gd name="connsiteY8" fmla="*/ 753895 h 2775626"/>
              <a:gd name="connsiteX9" fmla="*/ 1443963 w 3910351"/>
              <a:gd name="connsiteY9" fmla="*/ 777659 h 2775626"/>
              <a:gd name="connsiteX10" fmla="*/ 758340 w 3910351"/>
              <a:gd name="connsiteY10" fmla="*/ 1181467 h 2775626"/>
              <a:gd name="connsiteX11" fmla="*/ 758306 w 3910351"/>
              <a:gd name="connsiteY11" fmla="*/ 1181530 h 2775626"/>
              <a:gd name="connsiteX12" fmla="*/ 723024 w 3910351"/>
              <a:gd name="connsiteY12" fmla="*/ 1247967 h 2775626"/>
              <a:gd name="connsiteX13" fmla="*/ 693906 w 3910351"/>
              <a:gd name="connsiteY13" fmla="*/ 1387813 h 2775626"/>
              <a:gd name="connsiteX14" fmla="*/ 2127115 w 3910351"/>
              <a:gd name="connsiteY14" fmla="*/ 2081719 h 2775626"/>
              <a:gd name="connsiteX15" fmla="*/ 2415956 w 3910351"/>
              <a:gd name="connsiteY15" fmla="*/ 2067621 h 2775626"/>
              <a:gd name="connsiteX16" fmla="*/ 2681587 w 3910351"/>
              <a:gd name="connsiteY16" fmla="*/ 2027699 h 2775626"/>
              <a:gd name="connsiteX17" fmla="*/ 2718293 w 3910351"/>
              <a:gd name="connsiteY17" fmla="*/ 2049998 h 2775626"/>
              <a:gd name="connsiteX18" fmla="*/ 2847143 w 3910351"/>
              <a:gd name="connsiteY18" fmla="*/ 2112068 h 2775626"/>
              <a:gd name="connsiteX19" fmla="*/ 2931439 w 3910351"/>
              <a:gd name="connsiteY19" fmla="*/ 2142920 h 2775626"/>
              <a:gd name="connsiteX20" fmla="*/ 2950836 w 3910351"/>
              <a:gd name="connsiteY20" fmla="*/ 2163752 h 2775626"/>
              <a:gd name="connsiteX21" fmla="*/ 2950837 w 3910351"/>
              <a:gd name="connsiteY21" fmla="*/ 2163753 h 2775626"/>
              <a:gd name="connsiteX22" fmla="*/ 2931440 w 3910351"/>
              <a:gd name="connsiteY22" fmla="*/ 2142921 h 2775626"/>
              <a:gd name="connsiteX23" fmla="*/ 2982570 w 3910351"/>
              <a:gd name="connsiteY23" fmla="*/ 2161635 h 2775626"/>
              <a:gd name="connsiteX24" fmla="*/ 3420895 w 3910351"/>
              <a:gd name="connsiteY24" fmla="*/ 2227904 h 2775626"/>
              <a:gd name="connsiteX25" fmla="*/ 3859220 w 3910351"/>
              <a:gd name="connsiteY25" fmla="*/ 2161635 h 2775626"/>
              <a:gd name="connsiteX26" fmla="*/ 3910351 w 3910351"/>
              <a:gd name="connsiteY26" fmla="*/ 2142921 h 2775626"/>
              <a:gd name="connsiteX27" fmla="*/ 3890953 w 3910351"/>
              <a:gd name="connsiteY27" fmla="*/ 2163753 h 2775626"/>
              <a:gd name="connsiteX28" fmla="*/ 3480159 w 3910351"/>
              <a:gd name="connsiteY28" fmla="*/ 2458718 h 2775626"/>
              <a:gd name="connsiteX29" fmla="*/ 3420895 w 3910351"/>
              <a:gd name="connsiteY29" fmla="*/ 2487632 h 2775626"/>
              <a:gd name="connsiteX30" fmla="*/ 3420894 w 3910351"/>
              <a:gd name="connsiteY30" fmla="*/ 2487632 h 2775626"/>
              <a:gd name="connsiteX31" fmla="*/ 3316405 w 3910351"/>
              <a:gd name="connsiteY31" fmla="*/ 2538609 h 2775626"/>
              <a:gd name="connsiteX32" fmla="*/ 2127115 w 3910351"/>
              <a:gd name="connsiteY32" fmla="*/ 2775626 h 2775626"/>
              <a:gd name="connsiteX33" fmla="*/ 0 w 3910351"/>
              <a:gd name="connsiteY33" fmla="*/ 1387813 h 2775626"/>
              <a:gd name="connsiteX34" fmla="*/ 167159 w 3910351"/>
              <a:gd name="connsiteY34" fmla="*/ 847614 h 2775626"/>
              <a:gd name="connsiteX35" fmla="*/ 236357 w 3910351"/>
              <a:gd name="connsiteY35" fmla="*/ 753894 h 2775626"/>
              <a:gd name="connsiteX36" fmla="*/ 256731 w 3910351"/>
              <a:gd name="connsiteY36" fmla="*/ 726300 h 2775626"/>
              <a:gd name="connsiteX37" fmla="*/ 623018 w 3910351"/>
              <a:gd name="connsiteY37" fmla="*/ 406482 h 2775626"/>
              <a:gd name="connsiteX38" fmla="*/ 758306 w 3910351"/>
              <a:gd name="connsiteY38" fmla="*/ 326259 h 2775626"/>
              <a:gd name="connsiteX39" fmla="*/ 758340 w 3910351"/>
              <a:gd name="connsiteY39" fmla="*/ 326322 h 2775626"/>
              <a:gd name="connsiteX40" fmla="*/ 758340 w 3910351"/>
              <a:gd name="connsiteY40" fmla="*/ 326321 h 2775626"/>
              <a:gd name="connsiteX41" fmla="*/ 758306 w 3910351"/>
              <a:gd name="connsiteY41" fmla="*/ 326258 h 2775626"/>
              <a:gd name="connsiteX42" fmla="*/ 774072 w 3910351"/>
              <a:gd name="connsiteY42" fmla="*/ 316909 h 2775626"/>
              <a:gd name="connsiteX43" fmla="*/ 2127115 w 3910351"/>
              <a:gd name="connsiteY43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910351" h="2775626">
                <a:moveTo>
                  <a:pt x="2127115" y="0"/>
                </a:moveTo>
                <a:lnTo>
                  <a:pt x="2155384" y="931"/>
                </a:lnTo>
                <a:lnTo>
                  <a:pt x="2124789" y="51292"/>
                </a:lnTo>
                <a:cubicBezTo>
                  <a:pt x="2034023" y="218378"/>
                  <a:pt x="1974623" y="404977"/>
                  <a:pt x="1954494" y="603184"/>
                </a:cubicBezTo>
                <a:lnTo>
                  <a:pt x="1949475" y="702578"/>
                </a:lnTo>
                <a:lnTo>
                  <a:pt x="1838274" y="708005"/>
                </a:lnTo>
                <a:cubicBezTo>
                  <a:pt x="1744975" y="717248"/>
                  <a:pt x="1654979" y="730881"/>
                  <a:pt x="1569246" y="748438"/>
                </a:cubicBezTo>
                <a:lnTo>
                  <a:pt x="1545855" y="753894"/>
                </a:lnTo>
                <a:lnTo>
                  <a:pt x="1545855" y="753895"/>
                </a:lnTo>
                <a:lnTo>
                  <a:pt x="1443963" y="777659"/>
                </a:lnTo>
                <a:cubicBezTo>
                  <a:pt x="1119041" y="863117"/>
                  <a:pt x="870008" y="1007641"/>
                  <a:pt x="758340" y="1181467"/>
                </a:cubicBezTo>
                <a:cubicBezTo>
                  <a:pt x="758329" y="1181488"/>
                  <a:pt x="758317" y="1181509"/>
                  <a:pt x="758306" y="1181530"/>
                </a:cubicBezTo>
                <a:lnTo>
                  <a:pt x="723024" y="1247967"/>
                </a:lnTo>
                <a:cubicBezTo>
                  <a:pt x="703932" y="1293138"/>
                  <a:pt x="693906" y="1339909"/>
                  <a:pt x="693906" y="1387813"/>
                </a:cubicBezTo>
                <a:cubicBezTo>
                  <a:pt x="693906" y="1771047"/>
                  <a:pt x="1335576" y="2081719"/>
                  <a:pt x="2127115" y="2081719"/>
                </a:cubicBezTo>
                <a:cubicBezTo>
                  <a:pt x="2226058" y="2081719"/>
                  <a:pt x="2322658" y="2076865"/>
                  <a:pt x="2415956" y="2067621"/>
                </a:cubicBezTo>
                <a:lnTo>
                  <a:pt x="2681587" y="2027699"/>
                </a:lnTo>
                <a:lnTo>
                  <a:pt x="2718293" y="2049998"/>
                </a:lnTo>
                <a:cubicBezTo>
                  <a:pt x="2760065" y="2072690"/>
                  <a:pt x="2803056" y="2093421"/>
                  <a:pt x="2847143" y="2112068"/>
                </a:cubicBezTo>
                <a:lnTo>
                  <a:pt x="2931439" y="2142920"/>
                </a:lnTo>
                <a:lnTo>
                  <a:pt x="2950836" y="2163752"/>
                </a:lnTo>
                <a:lnTo>
                  <a:pt x="2950837" y="2163753"/>
                </a:lnTo>
                <a:lnTo>
                  <a:pt x="2931440" y="2142921"/>
                </a:lnTo>
                <a:lnTo>
                  <a:pt x="2982570" y="2161635"/>
                </a:lnTo>
                <a:cubicBezTo>
                  <a:pt x="3121037" y="2204703"/>
                  <a:pt x="3268257" y="2227904"/>
                  <a:pt x="3420895" y="2227904"/>
                </a:cubicBezTo>
                <a:cubicBezTo>
                  <a:pt x="3573534" y="2227904"/>
                  <a:pt x="3720754" y="2204703"/>
                  <a:pt x="3859220" y="2161635"/>
                </a:cubicBezTo>
                <a:lnTo>
                  <a:pt x="3910351" y="2142921"/>
                </a:lnTo>
                <a:lnTo>
                  <a:pt x="3890953" y="2163753"/>
                </a:lnTo>
                <a:cubicBezTo>
                  <a:pt x="3776276" y="2274502"/>
                  <a:pt x="3637741" y="2373870"/>
                  <a:pt x="3480159" y="2458718"/>
                </a:cubicBezTo>
                <a:lnTo>
                  <a:pt x="3420895" y="2487632"/>
                </a:lnTo>
                <a:lnTo>
                  <a:pt x="3420894" y="2487632"/>
                </a:lnTo>
                <a:lnTo>
                  <a:pt x="3316405" y="2538609"/>
                </a:lnTo>
                <a:cubicBezTo>
                  <a:pt x="2976916" y="2688250"/>
                  <a:pt x="2567655" y="2775626"/>
                  <a:pt x="2127115" y="2775626"/>
                </a:cubicBezTo>
                <a:cubicBezTo>
                  <a:pt x="952342" y="2775626"/>
                  <a:pt x="0" y="2154281"/>
                  <a:pt x="0" y="1387813"/>
                </a:cubicBezTo>
                <a:cubicBezTo>
                  <a:pt x="0" y="1196196"/>
                  <a:pt x="59521" y="1013649"/>
                  <a:pt x="167159" y="847614"/>
                </a:cubicBezTo>
                <a:lnTo>
                  <a:pt x="236357" y="753894"/>
                </a:lnTo>
                <a:lnTo>
                  <a:pt x="256731" y="726300"/>
                </a:lnTo>
                <a:cubicBezTo>
                  <a:pt x="354969" y="608314"/>
                  <a:pt x="478668" y="500661"/>
                  <a:pt x="623018" y="406482"/>
                </a:cubicBezTo>
                <a:lnTo>
                  <a:pt x="758306" y="326259"/>
                </a:lnTo>
                <a:cubicBezTo>
                  <a:pt x="758317" y="326280"/>
                  <a:pt x="758329" y="326301"/>
                  <a:pt x="758340" y="326322"/>
                </a:cubicBezTo>
                <a:cubicBezTo>
                  <a:pt x="758346" y="326332"/>
                  <a:pt x="758346" y="326332"/>
                  <a:pt x="758340" y="326321"/>
                </a:cubicBezTo>
                <a:cubicBezTo>
                  <a:pt x="758329" y="326300"/>
                  <a:pt x="758317" y="326279"/>
                  <a:pt x="758306" y="326258"/>
                </a:cubicBezTo>
                <a:lnTo>
                  <a:pt x="774072" y="316909"/>
                </a:lnTo>
                <a:cubicBezTo>
                  <a:pt x="1141763" y="118929"/>
                  <a:pt x="1613152" y="0"/>
                  <a:pt x="212711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B1B08CA-FB0C-C063-CC52-AC961CA4BD38}"/>
              </a:ext>
            </a:extLst>
          </p:cNvPr>
          <p:cNvSpPr/>
          <p:nvPr/>
        </p:nvSpPr>
        <p:spPr>
          <a:xfrm>
            <a:off x="4572000" y="1912701"/>
            <a:ext cx="2565671" cy="2081720"/>
          </a:xfrm>
          <a:custGeom>
            <a:avLst/>
            <a:gdLst>
              <a:gd name="connsiteX0" fmla="*/ 1293779 w 3420894"/>
              <a:gd name="connsiteY0" fmla="*/ 0 h 2775626"/>
              <a:gd name="connsiteX1" fmla="*/ 3420894 w 3420894"/>
              <a:gd name="connsiteY1" fmla="*/ 1387813 h 2775626"/>
              <a:gd name="connsiteX2" fmla="*/ 3253735 w 3420894"/>
              <a:gd name="connsiteY2" fmla="*/ 1928012 h 2775626"/>
              <a:gd name="connsiteX3" fmla="*/ 3184537 w 3420894"/>
              <a:gd name="connsiteY3" fmla="*/ 2021733 h 2775626"/>
              <a:gd name="connsiteX4" fmla="*/ 3164163 w 3420894"/>
              <a:gd name="connsiteY4" fmla="*/ 2049327 h 2775626"/>
              <a:gd name="connsiteX5" fmla="*/ 2797876 w 3420894"/>
              <a:gd name="connsiteY5" fmla="*/ 2369145 h 2775626"/>
              <a:gd name="connsiteX6" fmla="*/ 2662588 w 3420894"/>
              <a:gd name="connsiteY6" fmla="*/ 2449368 h 2775626"/>
              <a:gd name="connsiteX7" fmla="*/ 2646822 w 3420894"/>
              <a:gd name="connsiteY7" fmla="*/ 2458717 h 2775626"/>
              <a:gd name="connsiteX8" fmla="*/ 1293779 w 3420894"/>
              <a:gd name="connsiteY8" fmla="*/ 2775626 h 2775626"/>
              <a:gd name="connsiteX9" fmla="*/ 1265510 w 3420894"/>
              <a:gd name="connsiteY9" fmla="*/ 2774695 h 2775626"/>
              <a:gd name="connsiteX10" fmla="*/ 1296105 w 3420894"/>
              <a:gd name="connsiteY10" fmla="*/ 2724333 h 2775626"/>
              <a:gd name="connsiteX11" fmla="*/ 1466400 w 3420894"/>
              <a:gd name="connsiteY11" fmla="*/ 2172441 h 2775626"/>
              <a:gd name="connsiteX12" fmla="*/ 1471419 w 3420894"/>
              <a:gd name="connsiteY12" fmla="*/ 2073049 h 2775626"/>
              <a:gd name="connsiteX13" fmla="*/ 1582620 w 3420894"/>
              <a:gd name="connsiteY13" fmla="*/ 2067621 h 2775626"/>
              <a:gd name="connsiteX14" fmla="*/ 1851648 w 3420894"/>
              <a:gd name="connsiteY14" fmla="*/ 2027188 h 2775626"/>
              <a:gd name="connsiteX15" fmla="*/ 1875039 w 3420894"/>
              <a:gd name="connsiteY15" fmla="*/ 2021733 h 2775626"/>
              <a:gd name="connsiteX16" fmla="*/ 1976931 w 3420894"/>
              <a:gd name="connsiteY16" fmla="*/ 1997968 h 2775626"/>
              <a:gd name="connsiteX17" fmla="*/ 2662554 w 3420894"/>
              <a:gd name="connsiteY17" fmla="*/ 1594160 h 2775626"/>
              <a:gd name="connsiteX18" fmla="*/ 2662588 w 3420894"/>
              <a:gd name="connsiteY18" fmla="*/ 1594097 h 2775626"/>
              <a:gd name="connsiteX19" fmla="*/ 2697870 w 3420894"/>
              <a:gd name="connsiteY19" fmla="*/ 1527659 h 2775626"/>
              <a:gd name="connsiteX20" fmla="*/ 2726988 w 3420894"/>
              <a:gd name="connsiteY20" fmla="*/ 1387813 h 2775626"/>
              <a:gd name="connsiteX21" fmla="*/ 1293779 w 3420894"/>
              <a:gd name="connsiteY21" fmla="*/ 693907 h 2775626"/>
              <a:gd name="connsiteX22" fmla="*/ 1004938 w 3420894"/>
              <a:gd name="connsiteY22" fmla="*/ 708005 h 2775626"/>
              <a:gd name="connsiteX23" fmla="*/ 739308 w 3420894"/>
              <a:gd name="connsiteY23" fmla="*/ 747927 h 2775626"/>
              <a:gd name="connsiteX24" fmla="*/ 702601 w 3420894"/>
              <a:gd name="connsiteY24" fmla="*/ 725627 h 2775626"/>
              <a:gd name="connsiteX25" fmla="*/ 573751 w 3420894"/>
              <a:gd name="connsiteY25" fmla="*/ 663557 h 2775626"/>
              <a:gd name="connsiteX26" fmla="*/ 489454 w 3420894"/>
              <a:gd name="connsiteY26" fmla="*/ 632704 h 2775626"/>
              <a:gd name="connsiteX27" fmla="*/ 470058 w 3420894"/>
              <a:gd name="connsiteY27" fmla="*/ 611874 h 2775626"/>
              <a:gd name="connsiteX28" fmla="*/ 59264 w 3420894"/>
              <a:gd name="connsiteY28" fmla="*/ 316909 h 2775626"/>
              <a:gd name="connsiteX29" fmla="*/ 0 w 3420894"/>
              <a:gd name="connsiteY29" fmla="*/ 287995 h 2775626"/>
              <a:gd name="connsiteX30" fmla="*/ 104489 w 3420894"/>
              <a:gd name="connsiteY30" fmla="*/ 237017 h 2775626"/>
              <a:gd name="connsiteX31" fmla="*/ 1293779 w 3420894"/>
              <a:gd name="connsiteY31" fmla="*/ 0 h 277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20894" h="2775626">
                <a:moveTo>
                  <a:pt x="1293779" y="0"/>
                </a:moveTo>
                <a:cubicBezTo>
                  <a:pt x="2468552" y="0"/>
                  <a:pt x="3420894" y="621345"/>
                  <a:pt x="3420894" y="1387813"/>
                </a:cubicBezTo>
                <a:cubicBezTo>
                  <a:pt x="3420894" y="1579430"/>
                  <a:pt x="3361373" y="1761977"/>
                  <a:pt x="3253735" y="1928012"/>
                </a:cubicBezTo>
                <a:lnTo>
                  <a:pt x="3184537" y="2021733"/>
                </a:lnTo>
                <a:lnTo>
                  <a:pt x="3164163" y="2049327"/>
                </a:lnTo>
                <a:cubicBezTo>
                  <a:pt x="3065925" y="2167313"/>
                  <a:pt x="2942226" y="2274966"/>
                  <a:pt x="2797876" y="2369145"/>
                </a:cubicBezTo>
                <a:lnTo>
                  <a:pt x="2662588" y="2449368"/>
                </a:lnTo>
                <a:lnTo>
                  <a:pt x="2646822" y="2458717"/>
                </a:lnTo>
                <a:cubicBezTo>
                  <a:pt x="2279131" y="2656697"/>
                  <a:pt x="1807742" y="2775626"/>
                  <a:pt x="1293779" y="2775626"/>
                </a:cubicBezTo>
                <a:lnTo>
                  <a:pt x="1265510" y="2774695"/>
                </a:lnTo>
                <a:lnTo>
                  <a:pt x="1296105" y="2724333"/>
                </a:lnTo>
                <a:cubicBezTo>
                  <a:pt x="1386872" y="2557247"/>
                  <a:pt x="1446271" y="2370649"/>
                  <a:pt x="1466400" y="2172441"/>
                </a:cubicBezTo>
                <a:lnTo>
                  <a:pt x="1471419" y="2073049"/>
                </a:lnTo>
                <a:lnTo>
                  <a:pt x="1582620" y="2067621"/>
                </a:lnTo>
                <a:cubicBezTo>
                  <a:pt x="1675919" y="2058378"/>
                  <a:pt x="1765915" y="2044745"/>
                  <a:pt x="1851648" y="2027188"/>
                </a:cubicBezTo>
                <a:lnTo>
                  <a:pt x="1875039" y="2021733"/>
                </a:lnTo>
                <a:lnTo>
                  <a:pt x="1976931" y="1997968"/>
                </a:lnTo>
                <a:cubicBezTo>
                  <a:pt x="2301853" y="1912510"/>
                  <a:pt x="2550886" y="1767986"/>
                  <a:pt x="2662554" y="1594160"/>
                </a:cubicBezTo>
                <a:lnTo>
                  <a:pt x="2662588" y="1594097"/>
                </a:lnTo>
                <a:lnTo>
                  <a:pt x="2697870" y="1527659"/>
                </a:lnTo>
                <a:cubicBezTo>
                  <a:pt x="2716962" y="1482488"/>
                  <a:pt x="2726988" y="1435717"/>
                  <a:pt x="2726988" y="1387813"/>
                </a:cubicBezTo>
                <a:cubicBezTo>
                  <a:pt x="2726988" y="1004579"/>
                  <a:pt x="2085318" y="693907"/>
                  <a:pt x="1293779" y="693907"/>
                </a:cubicBezTo>
                <a:cubicBezTo>
                  <a:pt x="1194837" y="693907"/>
                  <a:pt x="1098236" y="698761"/>
                  <a:pt x="1004938" y="708005"/>
                </a:cubicBezTo>
                <a:lnTo>
                  <a:pt x="739308" y="747927"/>
                </a:lnTo>
                <a:lnTo>
                  <a:pt x="702601" y="725627"/>
                </a:lnTo>
                <a:cubicBezTo>
                  <a:pt x="660829" y="702936"/>
                  <a:pt x="617838" y="682204"/>
                  <a:pt x="573751" y="663557"/>
                </a:cubicBezTo>
                <a:lnTo>
                  <a:pt x="489454" y="632704"/>
                </a:lnTo>
                <a:lnTo>
                  <a:pt x="470058" y="611874"/>
                </a:lnTo>
                <a:cubicBezTo>
                  <a:pt x="355381" y="501125"/>
                  <a:pt x="216846" y="401757"/>
                  <a:pt x="59264" y="316909"/>
                </a:cubicBezTo>
                <a:lnTo>
                  <a:pt x="0" y="287995"/>
                </a:lnTo>
                <a:lnTo>
                  <a:pt x="104489" y="237017"/>
                </a:lnTo>
                <a:cubicBezTo>
                  <a:pt x="443979" y="87377"/>
                  <a:pt x="853239" y="0"/>
                  <a:pt x="129377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AEA9BE2-86B2-363B-833D-0AB52EEFD368}"/>
              </a:ext>
            </a:extLst>
          </p:cNvPr>
          <p:cNvSpPr/>
          <p:nvPr/>
        </p:nvSpPr>
        <p:spPr>
          <a:xfrm>
            <a:off x="3700159" y="2557159"/>
            <a:ext cx="1743683" cy="174368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E6AA3D-6A43-E23F-8252-8FE3292D76E9}"/>
              </a:ext>
            </a:extLst>
          </p:cNvPr>
          <p:cNvGrpSpPr/>
          <p:nvPr/>
        </p:nvGrpSpPr>
        <p:grpSpPr>
          <a:xfrm>
            <a:off x="7280910" y="3677602"/>
            <a:ext cx="1609261" cy="1290782"/>
            <a:chOff x="8921977" y="4042608"/>
            <a:chExt cx="2926080" cy="172104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4A0960-5317-1B21-C75E-BDE11C8A014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F6EC63-D074-3364-F8CF-9A2FFD194D8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70E0885-833A-D89A-D615-19159B1E9A3B}"/>
              </a:ext>
            </a:extLst>
          </p:cNvPr>
          <p:cNvGrpSpPr/>
          <p:nvPr/>
        </p:nvGrpSpPr>
        <p:grpSpPr>
          <a:xfrm>
            <a:off x="208482" y="3677602"/>
            <a:ext cx="1609261" cy="1290782"/>
            <a:chOff x="332936" y="4621560"/>
            <a:chExt cx="2926080" cy="17210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7A587A-9320-6776-DF9A-69A74C60115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062475-D442-0B8E-2A7A-AE22F76E4C5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B08BACB-41F4-E6DE-DCF3-DA663982B068}"/>
              </a:ext>
            </a:extLst>
          </p:cNvPr>
          <p:cNvGrpSpPr/>
          <p:nvPr/>
        </p:nvGrpSpPr>
        <p:grpSpPr>
          <a:xfrm>
            <a:off x="7323290" y="1889617"/>
            <a:ext cx="1609261" cy="1290782"/>
            <a:chOff x="8921977" y="1435947"/>
            <a:chExt cx="2926080" cy="17210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F103CB-F892-EFC5-EBFC-D7D77BC0E46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D0A205B-194B-230D-11A8-0E2BCF71D6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998D66-8E57-6E6B-2E15-D3F965CDBC96}"/>
              </a:ext>
            </a:extLst>
          </p:cNvPr>
          <p:cNvGrpSpPr/>
          <p:nvPr/>
        </p:nvGrpSpPr>
        <p:grpSpPr>
          <a:xfrm>
            <a:off x="211450" y="1889619"/>
            <a:ext cx="1609261" cy="1290782"/>
            <a:chOff x="332936" y="2596988"/>
            <a:chExt cx="2926080" cy="17210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3A47E4-43F2-C076-41D4-0B7AE890F32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B9781A2-0666-E101-034A-3925F00A51A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0F6DE76-761D-F3BE-1CCD-93798E1566DC}"/>
              </a:ext>
            </a:extLst>
          </p:cNvPr>
          <p:cNvSpPr/>
          <p:nvPr/>
        </p:nvSpPr>
        <p:spPr>
          <a:xfrm rot="20700000">
            <a:off x="2122870" y="2238432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2400" dirty="0">
                <a:ln w="0"/>
              </a:rPr>
              <a:t>Lorem Ipsum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EAD9E5-50B1-5917-1041-D4D96EED9740}"/>
              </a:ext>
            </a:extLst>
          </p:cNvPr>
          <p:cNvSpPr/>
          <p:nvPr/>
        </p:nvSpPr>
        <p:spPr>
          <a:xfrm rot="900000">
            <a:off x="4699081" y="2258762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Up">
              <a:avLst>
                <a:gd name="adj" fmla="val 10376387"/>
              </a:avLst>
            </a:prstTxWarp>
            <a:spAutoFit/>
          </a:bodyPr>
          <a:lstStyle/>
          <a:p>
            <a:pPr algn="ctr"/>
            <a:r>
              <a:rPr lang="en-US" sz="2400" dirty="0">
                <a:ln w="0"/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22E2F5-DDBA-3B01-AC1F-59583C0DFAB4}"/>
              </a:ext>
            </a:extLst>
          </p:cNvPr>
          <p:cNvSpPr/>
          <p:nvPr/>
        </p:nvSpPr>
        <p:spPr>
          <a:xfrm rot="900000">
            <a:off x="2122870" y="3502866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dirty="0">
                <a:ln w="0"/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BE5D134-A1FD-8226-CB91-B481AF262373}"/>
              </a:ext>
            </a:extLst>
          </p:cNvPr>
          <p:cNvSpPr/>
          <p:nvPr/>
        </p:nvSpPr>
        <p:spPr>
          <a:xfrm rot="20700000">
            <a:off x="4699081" y="3502866"/>
            <a:ext cx="2359256" cy="1188214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 anchor="ctr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068A5BE4-0BFC-91FD-359D-D7B00A7DF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7923" y="2864923"/>
            <a:ext cx="1128155" cy="112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383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Halo Radial – Slide Template</vt:lpstr>
      <vt:lpstr>Halo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 Radial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2022-12-21T00:43:36Z</dcterms:modified>
  <cp:category>Charts &amp; Diagrams</cp:category>
</cp:coreProperties>
</file>