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91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Hamburger Infographics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6102FE6-8066-4361-B0DC-C6A3CE0738D5}"/>
              </a:ext>
            </a:extLst>
          </p:cNvPr>
          <p:cNvGrpSpPr/>
          <p:nvPr/>
        </p:nvGrpSpPr>
        <p:grpSpPr>
          <a:xfrm>
            <a:off x="2022903" y="2117343"/>
            <a:ext cx="2340466" cy="2451603"/>
            <a:chOff x="2293572" y="2038978"/>
            <a:chExt cx="2025969" cy="212217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59435F07-2DD0-405B-94FB-847717D3644A}"/>
                </a:ext>
              </a:extLst>
            </p:cNvPr>
            <p:cNvSpPr/>
            <p:nvPr/>
          </p:nvSpPr>
          <p:spPr>
            <a:xfrm>
              <a:off x="2350723" y="3324853"/>
              <a:ext cx="1925957" cy="36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81" y="0"/>
                  </a:moveTo>
                  <a:lnTo>
                    <a:pt x="2019" y="0"/>
                  </a:lnTo>
                  <a:cubicBezTo>
                    <a:pt x="897" y="0"/>
                    <a:pt x="0" y="4857"/>
                    <a:pt x="0" y="10800"/>
                  </a:cubicBezTo>
                  <a:lnTo>
                    <a:pt x="0" y="10800"/>
                  </a:lnTo>
                  <a:cubicBezTo>
                    <a:pt x="0" y="16800"/>
                    <a:pt x="908" y="21600"/>
                    <a:pt x="2019" y="21600"/>
                  </a:cubicBezTo>
                  <a:lnTo>
                    <a:pt x="19581" y="21600"/>
                  </a:lnTo>
                  <a:cubicBezTo>
                    <a:pt x="20703" y="21600"/>
                    <a:pt x="21600" y="16743"/>
                    <a:pt x="21600" y="10800"/>
                  </a:cubicBezTo>
                  <a:lnTo>
                    <a:pt x="21600" y="10800"/>
                  </a:lnTo>
                  <a:cubicBezTo>
                    <a:pt x="21600" y="4857"/>
                    <a:pt x="20692" y="0"/>
                    <a:pt x="19581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54A1939-34FB-4DB2-BE07-3FFE7225E054}"/>
                </a:ext>
              </a:extLst>
            </p:cNvPr>
            <p:cNvSpPr/>
            <p:nvPr/>
          </p:nvSpPr>
          <p:spPr>
            <a:xfrm>
              <a:off x="2322147" y="2772403"/>
              <a:ext cx="1997393" cy="13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8" y="0"/>
                  </a:moveTo>
                  <a:lnTo>
                    <a:pt x="15564" y="0"/>
                  </a:lnTo>
                  <a:lnTo>
                    <a:pt x="14441" y="0"/>
                  </a:lnTo>
                  <a:lnTo>
                    <a:pt x="7159" y="0"/>
                  </a:lnTo>
                  <a:lnTo>
                    <a:pt x="7087" y="0"/>
                  </a:lnTo>
                  <a:lnTo>
                    <a:pt x="742" y="0"/>
                  </a:lnTo>
                  <a:cubicBezTo>
                    <a:pt x="330" y="0"/>
                    <a:pt x="0" y="4800"/>
                    <a:pt x="0" y="10800"/>
                  </a:cubicBezTo>
                  <a:cubicBezTo>
                    <a:pt x="0" y="16800"/>
                    <a:pt x="330" y="21600"/>
                    <a:pt x="742" y="21600"/>
                  </a:cubicBezTo>
                  <a:lnTo>
                    <a:pt x="7087" y="21600"/>
                  </a:lnTo>
                  <a:lnTo>
                    <a:pt x="7159" y="21600"/>
                  </a:lnTo>
                  <a:lnTo>
                    <a:pt x="14441" y="21600"/>
                  </a:lnTo>
                  <a:lnTo>
                    <a:pt x="15564" y="21600"/>
                  </a:lnTo>
                  <a:lnTo>
                    <a:pt x="20858" y="21600"/>
                  </a:lnTo>
                  <a:cubicBezTo>
                    <a:pt x="21270" y="21600"/>
                    <a:pt x="21600" y="16800"/>
                    <a:pt x="21600" y="10800"/>
                  </a:cubicBezTo>
                  <a:cubicBezTo>
                    <a:pt x="21600" y="4800"/>
                    <a:pt x="21270" y="0"/>
                    <a:pt x="20858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8CC5F81-1F9D-445B-8CB0-C7B6E5508E3B}"/>
                </a:ext>
              </a:extLst>
            </p:cNvPr>
            <p:cNvSpPr/>
            <p:nvPr/>
          </p:nvSpPr>
          <p:spPr>
            <a:xfrm>
              <a:off x="2322147" y="3086728"/>
              <a:ext cx="1031558" cy="13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64" y="0"/>
                  </a:moveTo>
                  <a:lnTo>
                    <a:pt x="17152" y="0"/>
                  </a:lnTo>
                  <a:lnTo>
                    <a:pt x="14978" y="0"/>
                  </a:lnTo>
                  <a:lnTo>
                    <a:pt x="13862" y="0"/>
                  </a:lnTo>
                  <a:lnTo>
                    <a:pt x="13722" y="0"/>
                  </a:lnTo>
                  <a:lnTo>
                    <a:pt x="1436" y="0"/>
                  </a:lnTo>
                  <a:cubicBezTo>
                    <a:pt x="638" y="0"/>
                    <a:pt x="0" y="4800"/>
                    <a:pt x="0" y="10800"/>
                  </a:cubicBezTo>
                  <a:cubicBezTo>
                    <a:pt x="0" y="16800"/>
                    <a:pt x="638" y="21600"/>
                    <a:pt x="1436" y="21600"/>
                  </a:cubicBezTo>
                  <a:lnTo>
                    <a:pt x="13722" y="21600"/>
                  </a:lnTo>
                  <a:lnTo>
                    <a:pt x="13862" y="21600"/>
                  </a:lnTo>
                  <a:lnTo>
                    <a:pt x="14978" y="21600"/>
                  </a:lnTo>
                  <a:lnTo>
                    <a:pt x="17152" y="21600"/>
                  </a:lnTo>
                  <a:lnTo>
                    <a:pt x="20164" y="21600"/>
                  </a:lnTo>
                  <a:cubicBezTo>
                    <a:pt x="20962" y="21600"/>
                    <a:pt x="21600" y="16800"/>
                    <a:pt x="21600" y="10800"/>
                  </a:cubicBezTo>
                  <a:cubicBezTo>
                    <a:pt x="21600" y="4800"/>
                    <a:pt x="20962" y="0"/>
                    <a:pt x="20164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D26549E-AE13-4285-AE51-2B899A87EAEE}"/>
                </a:ext>
              </a:extLst>
            </p:cNvPr>
            <p:cNvSpPr/>
            <p:nvPr/>
          </p:nvSpPr>
          <p:spPr>
            <a:xfrm>
              <a:off x="2750773" y="2991478"/>
              <a:ext cx="492442" cy="6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79" y="0"/>
                  </a:moveTo>
                  <a:lnTo>
                    <a:pt x="17171" y="0"/>
                  </a:lnTo>
                  <a:lnTo>
                    <a:pt x="14999" y="0"/>
                  </a:lnTo>
                  <a:lnTo>
                    <a:pt x="13871" y="0"/>
                  </a:lnTo>
                  <a:lnTo>
                    <a:pt x="13704" y="0"/>
                  </a:lnTo>
                  <a:lnTo>
                    <a:pt x="1421" y="0"/>
                  </a:lnTo>
                  <a:cubicBezTo>
                    <a:pt x="627" y="0"/>
                    <a:pt x="0" y="4765"/>
                    <a:pt x="0" y="10800"/>
                  </a:cubicBezTo>
                  <a:cubicBezTo>
                    <a:pt x="0" y="16835"/>
                    <a:pt x="627" y="21600"/>
                    <a:pt x="1421" y="21600"/>
                  </a:cubicBezTo>
                  <a:lnTo>
                    <a:pt x="13704" y="21600"/>
                  </a:lnTo>
                  <a:lnTo>
                    <a:pt x="13871" y="21600"/>
                  </a:lnTo>
                  <a:lnTo>
                    <a:pt x="14999" y="21600"/>
                  </a:lnTo>
                  <a:lnTo>
                    <a:pt x="17171" y="21600"/>
                  </a:lnTo>
                  <a:lnTo>
                    <a:pt x="20179" y="21600"/>
                  </a:lnTo>
                  <a:cubicBezTo>
                    <a:pt x="20973" y="21600"/>
                    <a:pt x="21600" y="16835"/>
                    <a:pt x="21600" y="10800"/>
                  </a:cubicBezTo>
                  <a:cubicBezTo>
                    <a:pt x="21600" y="4765"/>
                    <a:pt x="20973" y="0"/>
                    <a:pt x="2017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A1B5C5DB-43F0-4DF4-8239-ABBEA1F977F0}"/>
                </a:ext>
              </a:extLst>
            </p:cNvPr>
            <p:cNvSpPr/>
            <p:nvPr/>
          </p:nvSpPr>
          <p:spPr>
            <a:xfrm>
              <a:off x="3769948" y="2943853"/>
              <a:ext cx="492442" cy="6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79" y="0"/>
                  </a:moveTo>
                  <a:lnTo>
                    <a:pt x="17171" y="0"/>
                  </a:lnTo>
                  <a:lnTo>
                    <a:pt x="14999" y="0"/>
                  </a:lnTo>
                  <a:lnTo>
                    <a:pt x="13871" y="0"/>
                  </a:lnTo>
                  <a:lnTo>
                    <a:pt x="13704" y="0"/>
                  </a:lnTo>
                  <a:lnTo>
                    <a:pt x="1421" y="0"/>
                  </a:lnTo>
                  <a:cubicBezTo>
                    <a:pt x="627" y="0"/>
                    <a:pt x="0" y="4765"/>
                    <a:pt x="0" y="10800"/>
                  </a:cubicBezTo>
                  <a:cubicBezTo>
                    <a:pt x="0" y="16835"/>
                    <a:pt x="627" y="21600"/>
                    <a:pt x="1421" y="21600"/>
                  </a:cubicBezTo>
                  <a:lnTo>
                    <a:pt x="13704" y="21600"/>
                  </a:lnTo>
                  <a:lnTo>
                    <a:pt x="13871" y="21600"/>
                  </a:lnTo>
                  <a:lnTo>
                    <a:pt x="14999" y="21600"/>
                  </a:lnTo>
                  <a:lnTo>
                    <a:pt x="17171" y="21600"/>
                  </a:lnTo>
                  <a:lnTo>
                    <a:pt x="20179" y="21600"/>
                  </a:lnTo>
                  <a:cubicBezTo>
                    <a:pt x="20973" y="21600"/>
                    <a:pt x="21600" y="16835"/>
                    <a:pt x="21600" y="10800"/>
                  </a:cubicBezTo>
                  <a:cubicBezTo>
                    <a:pt x="21600" y="4765"/>
                    <a:pt x="20973" y="0"/>
                    <a:pt x="2017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89F0570-5A67-49A8-91AB-02D17687AFDA}"/>
                </a:ext>
              </a:extLst>
            </p:cNvPr>
            <p:cNvSpPr/>
            <p:nvPr/>
          </p:nvSpPr>
          <p:spPr>
            <a:xfrm>
              <a:off x="3341323" y="3153403"/>
              <a:ext cx="492442" cy="6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79" y="0"/>
                  </a:moveTo>
                  <a:lnTo>
                    <a:pt x="17171" y="0"/>
                  </a:lnTo>
                  <a:lnTo>
                    <a:pt x="14999" y="0"/>
                  </a:lnTo>
                  <a:lnTo>
                    <a:pt x="13871" y="0"/>
                  </a:lnTo>
                  <a:lnTo>
                    <a:pt x="13704" y="0"/>
                  </a:lnTo>
                  <a:lnTo>
                    <a:pt x="1421" y="0"/>
                  </a:lnTo>
                  <a:cubicBezTo>
                    <a:pt x="627" y="0"/>
                    <a:pt x="0" y="4765"/>
                    <a:pt x="0" y="10800"/>
                  </a:cubicBezTo>
                  <a:cubicBezTo>
                    <a:pt x="0" y="16835"/>
                    <a:pt x="627" y="21600"/>
                    <a:pt x="1421" y="21600"/>
                  </a:cubicBezTo>
                  <a:lnTo>
                    <a:pt x="13704" y="21600"/>
                  </a:lnTo>
                  <a:lnTo>
                    <a:pt x="13871" y="21600"/>
                  </a:lnTo>
                  <a:lnTo>
                    <a:pt x="14999" y="21600"/>
                  </a:lnTo>
                  <a:lnTo>
                    <a:pt x="17171" y="21600"/>
                  </a:lnTo>
                  <a:lnTo>
                    <a:pt x="20179" y="21600"/>
                  </a:lnTo>
                  <a:cubicBezTo>
                    <a:pt x="20973" y="21600"/>
                    <a:pt x="21600" y="16835"/>
                    <a:pt x="21600" y="10800"/>
                  </a:cubicBezTo>
                  <a:cubicBezTo>
                    <a:pt x="21600" y="4765"/>
                    <a:pt x="20973" y="0"/>
                    <a:pt x="2017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11D9F88-26E9-408D-8019-51CED7A1D52C}"/>
                </a:ext>
              </a:extLst>
            </p:cNvPr>
            <p:cNvSpPr/>
            <p:nvPr/>
          </p:nvSpPr>
          <p:spPr>
            <a:xfrm>
              <a:off x="2369772" y="2915279"/>
              <a:ext cx="484382" cy="14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0732" extrusionOk="0">
                  <a:moveTo>
                    <a:pt x="19619" y="96"/>
                  </a:moveTo>
                  <a:lnTo>
                    <a:pt x="16641" y="1951"/>
                  </a:lnTo>
                  <a:lnTo>
                    <a:pt x="14502" y="3276"/>
                  </a:lnTo>
                  <a:lnTo>
                    <a:pt x="13411" y="3939"/>
                  </a:lnTo>
                  <a:lnTo>
                    <a:pt x="13285" y="4071"/>
                  </a:lnTo>
                  <a:lnTo>
                    <a:pt x="1164" y="11757"/>
                  </a:lnTo>
                  <a:cubicBezTo>
                    <a:pt x="367" y="12287"/>
                    <a:pt x="-136" y="14673"/>
                    <a:pt x="32" y="17058"/>
                  </a:cubicBezTo>
                  <a:cubicBezTo>
                    <a:pt x="200" y="19443"/>
                    <a:pt x="954" y="21166"/>
                    <a:pt x="1709" y="20636"/>
                  </a:cubicBezTo>
                  <a:lnTo>
                    <a:pt x="13831" y="12950"/>
                  </a:lnTo>
                  <a:lnTo>
                    <a:pt x="13956" y="12817"/>
                  </a:lnTo>
                  <a:lnTo>
                    <a:pt x="15047" y="12155"/>
                  </a:lnTo>
                  <a:lnTo>
                    <a:pt x="17186" y="10829"/>
                  </a:lnTo>
                  <a:lnTo>
                    <a:pt x="20164" y="8974"/>
                  </a:lnTo>
                  <a:cubicBezTo>
                    <a:pt x="20961" y="8444"/>
                    <a:pt x="21464" y="6059"/>
                    <a:pt x="21296" y="3674"/>
                  </a:cubicBezTo>
                  <a:cubicBezTo>
                    <a:pt x="21128" y="1288"/>
                    <a:pt x="20415" y="-434"/>
                    <a:pt x="19619" y="9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E8D0F29-34DB-4AB3-A03C-5D778A24E413}"/>
                </a:ext>
              </a:extLst>
            </p:cNvPr>
            <p:cNvSpPr/>
            <p:nvPr/>
          </p:nvSpPr>
          <p:spPr>
            <a:xfrm>
              <a:off x="3265122" y="2943853"/>
              <a:ext cx="1020766" cy="275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856" extrusionOk="0">
                  <a:moveTo>
                    <a:pt x="20179" y="10572"/>
                  </a:moveTo>
                  <a:lnTo>
                    <a:pt x="17205" y="8916"/>
                  </a:lnTo>
                  <a:lnTo>
                    <a:pt x="15049" y="7692"/>
                  </a:lnTo>
                  <a:lnTo>
                    <a:pt x="13951" y="7044"/>
                  </a:lnTo>
                  <a:lnTo>
                    <a:pt x="13811" y="6972"/>
                  </a:lnTo>
                  <a:lnTo>
                    <a:pt x="1654" y="60"/>
                  </a:lnTo>
                  <a:cubicBezTo>
                    <a:pt x="875" y="-372"/>
                    <a:pt x="137" y="1572"/>
                    <a:pt x="17" y="4380"/>
                  </a:cubicBezTo>
                  <a:cubicBezTo>
                    <a:pt x="-103" y="7188"/>
                    <a:pt x="436" y="9852"/>
                    <a:pt x="1215" y="10284"/>
                  </a:cubicBezTo>
                  <a:lnTo>
                    <a:pt x="13372" y="17196"/>
                  </a:lnTo>
                  <a:lnTo>
                    <a:pt x="13512" y="17268"/>
                  </a:lnTo>
                  <a:lnTo>
                    <a:pt x="14610" y="17916"/>
                  </a:lnTo>
                  <a:lnTo>
                    <a:pt x="16766" y="19140"/>
                  </a:lnTo>
                  <a:lnTo>
                    <a:pt x="19740" y="20796"/>
                  </a:lnTo>
                  <a:cubicBezTo>
                    <a:pt x="20519" y="21228"/>
                    <a:pt x="21257" y="19284"/>
                    <a:pt x="21377" y="16476"/>
                  </a:cubicBezTo>
                  <a:cubicBezTo>
                    <a:pt x="21497" y="13668"/>
                    <a:pt x="20958" y="11004"/>
                    <a:pt x="20179" y="1057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69EE26A6-6845-497D-81FC-C16A6875B5BE}"/>
                </a:ext>
              </a:extLst>
            </p:cNvPr>
            <p:cNvSpPr/>
            <p:nvPr/>
          </p:nvSpPr>
          <p:spPr>
            <a:xfrm>
              <a:off x="2322148" y="3896353"/>
              <a:ext cx="1997393" cy="264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11888"/>
                    <a:pt x="906" y="21600"/>
                    <a:pt x="2019" y="21600"/>
                  </a:cubicBezTo>
                  <a:lnTo>
                    <a:pt x="19581" y="21600"/>
                  </a:lnTo>
                  <a:cubicBezTo>
                    <a:pt x="20694" y="21600"/>
                    <a:pt x="21600" y="11966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EE089DB-A87C-4E9E-B84B-776FD81E16AB}"/>
                </a:ext>
              </a:extLst>
            </p:cNvPr>
            <p:cNvSpPr/>
            <p:nvPr/>
          </p:nvSpPr>
          <p:spPr>
            <a:xfrm>
              <a:off x="2465023" y="3248653"/>
              <a:ext cx="1719314" cy="29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086" extrusionOk="0">
                  <a:moveTo>
                    <a:pt x="21253" y="0"/>
                  </a:moveTo>
                  <a:lnTo>
                    <a:pt x="4198" y="0"/>
                  </a:lnTo>
                  <a:lnTo>
                    <a:pt x="3660" y="0"/>
                  </a:lnTo>
                  <a:lnTo>
                    <a:pt x="3385" y="0"/>
                  </a:lnTo>
                  <a:lnTo>
                    <a:pt x="3349" y="0"/>
                  </a:lnTo>
                  <a:lnTo>
                    <a:pt x="347" y="0"/>
                  </a:lnTo>
                  <a:cubicBezTo>
                    <a:pt x="155" y="0"/>
                    <a:pt x="0" y="878"/>
                    <a:pt x="0" y="1957"/>
                  </a:cubicBezTo>
                  <a:cubicBezTo>
                    <a:pt x="0" y="3038"/>
                    <a:pt x="155" y="3915"/>
                    <a:pt x="347" y="3915"/>
                  </a:cubicBezTo>
                  <a:lnTo>
                    <a:pt x="3349" y="3915"/>
                  </a:lnTo>
                  <a:lnTo>
                    <a:pt x="3385" y="3915"/>
                  </a:lnTo>
                  <a:lnTo>
                    <a:pt x="3660" y="3915"/>
                  </a:lnTo>
                  <a:lnTo>
                    <a:pt x="4198" y="3915"/>
                  </a:lnTo>
                  <a:lnTo>
                    <a:pt x="12570" y="3915"/>
                  </a:lnTo>
                  <a:lnTo>
                    <a:pt x="15668" y="19710"/>
                  </a:lnTo>
                  <a:cubicBezTo>
                    <a:pt x="16027" y="21600"/>
                    <a:pt x="16589" y="21532"/>
                    <a:pt x="16936" y="19575"/>
                  </a:cubicBezTo>
                  <a:lnTo>
                    <a:pt x="19746" y="3915"/>
                  </a:lnTo>
                  <a:lnTo>
                    <a:pt x="21241" y="3915"/>
                  </a:lnTo>
                  <a:cubicBezTo>
                    <a:pt x="21433" y="3915"/>
                    <a:pt x="21588" y="3037"/>
                    <a:pt x="21588" y="1957"/>
                  </a:cubicBezTo>
                  <a:cubicBezTo>
                    <a:pt x="21600" y="877"/>
                    <a:pt x="21445" y="0"/>
                    <a:pt x="21253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023B5E73-7C22-41F2-8770-DD92C2FE7449}"/>
                </a:ext>
              </a:extLst>
            </p:cNvPr>
            <p:cNvSpPr/>
            <p:nvPr/>
          </p:nvSpPr>
          <p:spPr>
            <a:xfrm>
              <a:off x="2350722" y="3705854"/>
              <a:ext cx="1889586" cy="159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19974" extrusionOk="0">
                  <a:moveTo>
                    <a:pt x="533" y="13572"/>
                  </a:moveTo>
                  <a:cubicBezTo>
                    <a:pt x="707" y="13810"/>
                    <a:pt x="414" y="13214"/>
                    <a:pt x="587" y="13691"/>
                  </a:cubicBezTo>
                  <a:cubicBezTo>
                    <a:pt x="620" y="13811"/>
                    <a:pt x="652" y="13811"/>
                    <a:pt x="696" y="13930"/>
                  </a:cubicBezTo>
                  <a:cubicBezTo>
                    <a:pt x="782" y="14168"/>
                    <a:pt x="869" y="14407"/>
                    <a:pt x="956" y="14646"/>
                  </a:cubicBezTo>
                  <a:cubicBezTo>
                    <a:pt x="1129" y="15123"/>
                    <a:pt x="1292" y="15720"/>
                    <a:pt x="1465" y="16316"/>
                  </a:cubicBezTo>
                  <a:cubicBezTo>
                    <a:pt x="1844" y="17629"/>
                    <a:pt x="2212" y="18584"/>
                    <a:pt x="2602" y="19181"/>
                  </a:cubicBezTo>
                  <a:cubicBezTo>
                    <a:pt x="3361" y="20254"/>
                    <a:pt x="4130" y="19181"/>
                    <a:pt x="4855" y="16794"/>
                  </a:cubicBezTo>
                  <a:cubicBezTo>
                    <a:pt x="5191" y="15720"/>
                    <a:pt x="5538" y="14526"/>
                    <a:pt x="5885" y="13572"/>
                  </a:cubicBezTo>
                  <a:cubicBezTo>
                    <a:pt x="5960" y="13333"/>
                    <a:pt x="6036" y="13214"/>
                    <a:pt x="6123" y="13094"/>
                  </a:cubicBezTo>
                  <a:cubicBezTo>
                    <a:pt x="6296" y="12736"/>
                    <a:pt x="6004" y="13094"/>
                    <a:pt x="6177" y="12975"/>
                  </a:cubicBezTo>
                  <a:cubicBezTo>
                    <a:pt x="6210" y="12975"/>
                    <a:pt x="6242" y="12855"/>
                    <a:pt x="6285" y="12855"/>
                  </a:cubicBezTo>
                  <a:cubicBezTo>
                    <a:pt x="6459" y="12736"/>
                    <a:pt x="6632" y="12736"/>
                    <a:pt x="6816" y="12975"/>
                  </a:cubicBezTo>
                  <a:cubicBezTo>
                    <a:pt x="6849" y="12975"/>
                    <a:pt x="6957" y="13214"/>
                    <a:pt x="6838" y="12975"/>
                  </a:cubicBezTo>
                  <a:cubicBezTo>
                    <a:pt x="6870" y="12975"/>
                    <a:pt x="6903" y="13094"/>
                    <a:pt x="6935" y="13094"/>
                  </a:cubicBezTo>
                  <a:cubicBezTo>
                    <a:pt x="7022" y="13214"/>
                    <a:pt x="7098" y="13452"/>
                    <a:pt x="7184" y="13572"/>
                  </a:cubicBezTo>
                  <a:cubicBezTo>
                    <a:pt x="7358" y="13930"/>
                    <a:pt x="7531" y="14407"/>
                    <a:pt x="7694" y="14884"/>
                  </a:cubicBezTo>
                  <a:cubicBezTo>
                    <a:pt x="8019" y="15839"/>
                    <a:pt x="8333" y="16675"/>
                    <a:pt x="8668" y="17271"/>
                  </a:cubicBezTo>
                  <a:cubicBezTo>
                    <a:pt x="9069" y="17987"/>
                    <a:pt x="9448" y="18107"/>
                    <a:pt x="9849" y="17391"/>
                  </a:cubicBezTo>
                  <a:cubicBezTo>
                    <a:pt x="10185" y="16794"/>
                    <a:pt x="10499" y="15362"/>
                    <a:pt x="10824" y="14169"/>
                  </a:cubicBezTo>
                  <a:cubicBezTo>
                    <a:pt x="10976" y="13572"/>
                    <a:pt x="11127" y="13095"/>
                    <a:pt x="11290" y="12737"/>
                  </a:cubicBezTo>
                  <a:cubicBezTo>
                    <a:pt x="11312" y="12737"/>
                    <a:pt x="11474" y="12498"/>
                    <a:pt x="11333" y="12617"/>
                  </a:cubicBezTo>
                  <a:cubicBezTo>
                    <a:pt x="11366" y="12617"/>
                    <a:pt x="11398" y="12617"/>
                    <a:pt x="11431" y="12498"/>
                  </a:cubicBezTo>
                  <a:cubicBezTo>
                    <a:pt x="11528" y="12498"/>
                    <a:pt x="11615" y="12498"/>
                    <a:pt x="11712" y="12617"/>
                  </a:cubicBezTo>
                  <a:cubicBezTo>
                    <a:pt x="11734" y="12617"/>
                    <a:pt x="11832" y="12737"/>
                    <a:pt x="11702" y="12617"/>
                  </a:cubicBezTo>
                  <a:cubicBezTo>
                    <a:pt x="11745" y="12617"/>
                    <a:pt x="11777" y="12737"/>
                    <a:pt x="11821" y="12856"/>
                  </a:cubicBezTo>
                  <a:cubicBezTo>
                    <a:pt x="11886" y="12975"/>
                    <a:pt x="11962" y="13214"/>
                    <a:pt x="12027" y="13333"/>
                  </a:cubicBezTo>
                  <a:cubicBezTo>
                    <a:pt x="12200" y="13810"/>
                    <a:pt x="12373" y="14407"/>
                    <a:pt x="12536" y="15004"/>
                  </a:cubicBezTo>
                  <a:cubicBezTo>
                    <a:pt x="12839" y="16078"/>
                    <a:pt x="13153" y="17152"/>
                    <a:pt x="13467" y="17749"/>
                  </a:cubicBezTo>
                  <a:cubicBezTo>
                    <a:pt x="13868" y="18465"/>
                    <a:pt x="14236" y="18465"/>
                    <a:pt x="14637" y="17629"/>
                  </a:cubicBezTo>
                  <a:cubicBezTo>
                    <a:pt x="14951" y="16913"/>
                    <a:pt x="15265" y="15720"/>
                    <a:pt x="15569" y="14646"/>
                  </a:cubicBezTo>
                  <a:cubicBezTo>
                    <a:pt x="15710" y="14168"/>
                    <a:pt x="15850" y="13691"/>
                    <a:pt x="15991" y="13333"/>
                  </a:cubicBezTo>
                  <a:cubicBezTo>
                    <a:pt x="16067" y="13094"/>
                    <a:pt x="16143" y="12975"/>
                    <a:pt x="16230" y="12736"/>
                  </a:cubicBezTo>
                  <a:cubicBezTo>
                    <a:pt x="16381" y="12378"/>
                    <a:pt x="16143" y="12736"/>
                    <a:pt x="16240" y="12736"/>
                  </a:cubicBezTo>
                  <a:cubicBezTo>
                    <a:pt x="16295" y="12736"/>
                    <a:pt x="16349" y="12617"/>
                    <a:pt x="16403" y="12617"/>
                  </a:cubicBezTo>
                  <a:cubicBezTo>
                    <a:pt x="16490" y="12617"/>
                    <a:pt x="16565" y="12617"/>
                    <a:pt x="16652" y="12736"/>
                  </a:cubicBezTo>
                  <a:cubicBezTo>
                    <a:pt x="16815" y="12855"/>
                    <a:pt x="16544" y="12497"/>
                    <a:pt x="16695" y="12855"/>
                  </a:cubicBezTo>
                  <a:cubicBezTo>
                    <a:pt x="16750" y="12975"/>
                    <a:pt x="16793" y="13094"/>
                    <a:pt x="16847" y="13214"/>
                  </a:cubicBezTo>
                  <a:cubicBezTo>
                    <a:pt x="17031" y="13691"/>
                    <a:pt x="17215" y="14287"/>
                    <a:pt x="17389" y="15004"/>
                  </a:cubicBezTo>
                  <a:cubicBezTo>
                    <a:pt x="17768" y="16436"/>
                    <a:pt x="18136" y="18107"/>
                    <a:pt x="18526" y="18942"/>
                  </a:cubicBezTo>
                  <a:cubicBezTo>
                    <a:pt x="19371" y="20732"/>
                    <a:pt x="20248" y="20255"/>
                    <a:pt x="21061" y="17032"/>
                  </a:cubicBezTo>
                  <a:cubicBezTo>
                    <a:pt x="21343" y="15958"/>
                    <a:pt x="21570" y="12617"/>
                    <a:pt x="21462" y="9156"/>
                  </a:cubicBezTo>
                  <a:cubicBezTo>
                    <a:pt x="21375" y="6053"/>
                    <a:pt x="21050" y="3427"/>
                    <a:pt x="20747" y="4740"/>
                  </a:cubicBezTo>
                  <a:cubicBezTo>
                    <a:pt x="20584" y="5337"/>
                    <a:pt x="20411" y="5934"/>
                    <a:pt x="20248" y="6411"/>
                  </a:cubicBezTo>
                  <a:cubicBezTo>
                    <a:pt x="20162" y="6650"/>
                    <a:pt x="20075" y="6769"/>
                    <a:pt x="19988" y="7008"/>
                  </a:cubicBezTo>
                  <a:cubicBezTo>
                    <a:pt x="19967" y="7008"/>
                    <a:pt x="19869" y="7127"/>
                    <a:pt x="19988" y="7008"/>
                  </a:cubicBezTo>
                  <a:cubicBezTo>
                    <a:pt x="19934" y="7127"/>
                    <a:pt x="19880" y="7127"/>
                    <a:pt x="19837" y="7127"/>
                  </a:cubicBezTo>
                  <a:cubicBezTo>
                    <a:pt x="19663" y="7247"/>
                    <a:pt x="19490" y="7366"/>
                    <a:pt x="19317" y="7247"/>
                  </a:cubicBezTo>
                  <a:cubicBezTo>
                    <a:pt x="19241" y="7247"/>
                    <a:pt x="19154" y="7127"/>
                    <a:pt x="19079" y="7008"/>
                  </a:cubicBezTo>
                  <a:cubicBezTo>
                    <a:pt x="19046" y="7008"/>
                    <a:pt x="18938" y="6769"/>
                    <a:pt x="19046" y="7008"/>
                  </a:cubicBezTo>
                  <a:cubicBezTo>
                    <a:pt x="18992" y="6888"/>
                    <a:pt x="18938" y="6888"/>
                    <a:pt x="18894" y="6769"/>
                  </a:cubicBezTo>
                  <a:cubicBezTo>
                    <a:pt x="18212" y="5337"/>
                    <a:pt x="17594" y="1519"/>
                    <a:pt x="16912" y="325"/>
                  </a:cubicBezTo>
                  <a:cubicBezTo>
                    <a:pt x="16511" y="-272"/>
                    <a:pt x="16121" y="-33"/>
                    <a:pt x="15731" y="922"/>
                  </a:cubicBezTo>
                  <a:cubicBezTo>
                    <a:pt x="15417" y="1757"/>
                    <a:pt x="15114" y="2951"/>
                    <a:pt x="14800" y="4025"/>
                  </a:cubicBezTo>
                  <a:cubicBezTo>
                    <a:pt x="14648" y="4502"/>
                    <a:pt x="14507" y="4980"/>
                    <a:pt x="14356" y="5338"/>
                  </a:cubicBezTo>
                  <a:cubicBezTo>
                    <a:pt x="14323" y="5457"/>
                    <a:pt x="14280" y="5576"/>
                    <a:pt x="14236" y="5576"/>
                  </a:cubicBezTo>
                  <a:cubicBezTo>
                    <a:pt x="14356" y="5576"/>
                    <a:pt x="14280" y="5576"/>
                    <a:pt x="14247" y="5576"/>
                  </a:cubicBezTo>
                  <a:cubicBezTo>
                    <a:pt x="14150" y="5696"/>
                    <a:pt x="14052" y="5696"/>
                    <a:pt x="13955" y="5696"/>
                  </a:cubicBezTo>
                  <a:cubicBezTo>
                    <a:pt x="13922" y="5696"/>
                    <a:pt x="13890" y="5696"/>
                    <a:pt x="13857" y="5696"/>
                  </a:cubicBezTo>
                  <a:cubicBezTo>
                    <a:pt x="13836" y="5696"/>
                    <a:pt x="13673" y="5576"/>
                    <a:pt x="13825" y="5696"/>
                  </a:cubicBezTo>
                  <a:cubicBezTo>
                    <a:pt x="13760" y="5696"/>
                    <a:pt x="13695" y="5457"/>
                    <a:pt x="13641" y="5338"/>
                  </a:cubicBezTo>
                  <a:cubicBezTo>
                    <a:pt x="13467" y="4980"/>
                    <a:pt x="13294" y="4383"/>
                    <a:pt x="13131" y="3786"/>
                  </a:cubicBezTo>
                  <a:cubicBezTo>
                    <a:pt x="12438" y="1399"/>
                    <a:pt x="11767" y="-868"/>
                    <a:pt x="11041" y="564"/>
                  </a:cubicBezTo>
                  <a:cubicBezTo>
                    <a:pt x="10716" y="1161"/>
                    <a:pt x="10413" y="2593"/>
                    <a:pt x="10098" y="3786"/>
                  </a:cubicBezTo>
                  <a:cubicBezTo>
                    <a:pt x="9947" y="4383"/>
                    <a:pt x="9795" y="4860"/>
                    <a:pt x="9633" y="5218"/>
                  </a:cubicBezTo>
                  <a:cubicBezTo>
                    <a:pt x="9481" y="5576"/>
                    <a:pt x="9708" y="5218"/>
                    <a:pt x="9622" y="5218"/>
                  </a:cubicBezTo>
                  <a:cubicBezTo>
                    <a:pt x="9578" y="5218"/>
                    <a:pt x="9546" y="5338"/>
                    <a:pt x="9503" y="5338"/>
                  </a:cubicBezTo>
                  <a:cubicBezTo>
                    <a:pt x="9416" y="5338"/>
                    <a:pt x="9329" y="5338"/>
                    <a:pt x="9232" y="5338"/>
                  </a:cubicBezTo>
                  <a:cubicBezTo>
                    <a:pt x="9156" y="5338"/>
                    <a:pt x="9091" y="5218"/>
                    <a:pt x="9015" y="5099"/>
                  </a:cubicBezTo>
                  <a:cubicBezTo>
                    <a:pt x="8853" y="4980"/>
                    <a:pt x="9134" y="5338"/>
                    <a:pt x="8972" y="5099"/>
                  </a:cubicBezTo>
                  <a:cubicBezTo>
                    <a:pt x="8939" y="4980"/>
                    <a:pt x="8907" y="4980"/>
                    <a:pt x="8874" y="4980"/>
                  </a:cubicBezTo>
                  <a:cubicBezTo>
                    <a:pt x="8701" y="4621"/>
                    <a:pt x="8528" y="4263"/>
                    <a:pt x="8365" y="3786"/>
                  </a:cubicBezTo>
                  <a:cubicBezTo>
                    <a:pt x="8051" y="2951"/>
                    <a:pt x="7737" y="1996"/>
                    <a:pt x="7412" y="1280"/>
                  </a:cubicBezTo>
                  <a:cubicBezTo>
                    <a:pt x="7054" y="564"/>
                    <a:pt x="6686" y="-33"/>
                    <a:pt x="6318" y="206"/>
                  </a:cubicBezTo>
                  <a:cubicBezTo>
                    <a:pt x="5928" y="445"/>
                    <a:pt x="5549" y="1399"/>
                    <a:pt x="5180" y="2593"/>
                  </a:cubicBezTo>
                  <a:cubicBezTo>
                    <a:pt x="4790" y="3786"/>
                    <a:pt x="4411" y="5218"/>
                    <a:pt x="4021" y="6053"/>
                  </a:cubicBezTo>
                  <a:cubicBezTo>
                    <a:pt x="3978" y="6173"/>
                    <a:pt x="3935" y="6292"/>
                    <a:pt x="3891" y="6292"/>
                  </a:cubicBezTo>
                  <a:cubicBezTo>
                    <a:pt x="3881" y="6292"/>
                    <a:pt x="3707" y="6531"/>
                    <a:pt x="3837" y="6412"/>
                  </a:cubicBezTo>
                  <a:cubicBezTo>
                    <a:pt x="3729" y="6531"/>
                    <a:pt x="3621" y="6650"/>
                    <a:pt x="3512" y="6770"/>
                  </a:cubicBezTo>
                  <a:cubicBezTo>
                    <a:pt x="3317" y="6889"/>
                    <a:pt x="3111" y="6889"/>
                    <a:pt x="2916" y="6650"/>
                  </a:cubicBezTo>
                  <a:cubicBezTo>
                    <a:pt x="2884" y="6650"/>
                    <a:pt x="2841" y="6531"/>
                    <a:pt x="2808" y="6531"/>
                  </a:cubicBezTo>
                  <a:cubicBezTo>
                    <a:pt x="2776" y="6531"/>
                    <a:pt x="2732" y="6411"/>
                    <a:pt x="2700" y="6411"/>
                  </a:cubicBezTo>
                  <a:cubicBezTo>
                    <a:pt x="2754" y="6531"/>
                    <a:pt x="2765" y="6531"/>
                    <a:pt x="2721" y="6411"/>
                  </a:cubicBezTo>
                  <a:cubicBezTo>
                    <a:pt x="2624" y="6292"/>
                    <a:pt x="2526" y="6053"/>
                    <a:pt x="2429" y="5815"/>
                  </a:cubicBezTo>
                  <a:cubicBezTo>
                    <a:pt x="2234" y="5337"/>
                    <a:pt x="2050" y="4741"/>
                    <a:pt x="1866" y="4144"/>
                  </a:cubicBezTo>
                  <a:cubicBezTo>
                    <a:pt x="1443" y="2712"/>
                    <a:pt x="1032" y="1280"/>
                    <a:pt x="587" y="802"/>
                  </a:cubicBezTo>
                  <a:cubicBezTo>
                    <a:pt x="284" y="444"/>
                    <a:pt x="-8" y="4024"/>
                    <a:pt x="3" y="7247"/>
                  </a:cubicBezTo>
                  <a:cubicBezTo>
                    <a:pt x="-30" y="10946"/>
                    <a:pt x="208" y="13333"/>
                    <a:pt x="533" y="13572"/>
                  </a:cubicBezTo>
                  <a:lnTo>
                    <a:pt x="533" y="13572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E2E32A38-623A-40A3-8B3B-FDE76631785B}"/>
                </a:ext>
              </a:extLst>
            </p:cNvPr>
            <p:cNvSpPr/>
            <p:nvPr/>
          </p:nvSpPr>
          <p:spPr>
            <a:xfrm>
              <a:off x="2293572" y="2038978"/>
              <a:ext cx="2023207" cy="70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600" extrusionOk="0">
                  <a:moveTo>
                    <a:pt x="1573" y="21600"/>
                  </a:moveTo>
                  <a:lnTo>
                    <a:pt x="19024" y="21600"/>
                  </a:lnTo>
                  <a:cubicBezTo>
                    <a:pt x="20400" y="21600"/>
                    <a:pt x="21108" y="16624"/>
                    <a:pt x="20158" y="13580"/>
                  </a:cubicBezTo>
                  <a:cubicBezTo>
                    <a:pt x="18229" y="7434"/>
                    <a:pt x="14903" y="0"/>
                    <a:pt x="10124" y="0"/>
                  </a:cubicBezTo>
                  <a:cubicBezTo>
                    <a:pt x="5296" y="0"/>
                    <a:pt x="2145" y="7610"/>
                    <a:pt x="381" y="13785"/>
                  </a:cubicBezTo>
                  <a:cubicBezTo>
                    <a:pt x="-492" y="16859"/>
                    <a:pt x="235" y="21600"/>
                    <a:pt x="1573" y="2160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F8356BA2-9B9B-491C-ADE2-A7160BCEE30A}"/>
                </a:ext>
              </a:extLst>
            </p:cNvPr>
            <p:cNvSpPr/>
            <p:nvPr/>
          </p:nvSpPr>
          <p:spPr>
            <a:xfrm>
              <a:off x="2788873" y="2096128"/>
              <a:ext cx="1047341" cy="200231"/>
            </a:xfrm>
            <a:custGeom>
              <a:avLst/>
              <a:gdLst>
                <a:gd name="connsiteX0" fmla="*/ 207954 w 1396454"/>
                <a:gd name="connsiteY0" fmla="*/ 190639 h 266974"/>
                <a:gd name="connsiteX1" fmla="*/ 282885 w 1396454"/>
                <a:gd name="connsiteY1" fmla="*/ 213499 h 266974"/>
                <a:gd name="connsiteX2" fmla="*/ 284155 w 1396454"/>
                <a:gd name="connsiteY2" fmla="*/ 213499 h 266974"/>
                <a:gd name="connsiteX3" fmla="*/ 290505 w 1396454"/>
                <a:gd name="connsiteY3" fmla="*/ 216040 h 266974"/>
                <a:gd name="connsiteX4" fmla="*/ 303205 w 1396454"/>
                <a:gd name="connsiteY4" fmla="*/ 219849 h 266974"/>
                <a:gd name="connsiteX5" fmla="*/ 320985 w 1396454"/>
                <a:gd name="connsiteY5" fmla="*/ 224928 h 266974"/>
                <a:gd name="connsiteX6" fmla="*/ 323525 w 1396454"/>
                <a:gd name="connsiteY6" fmla="*/ 249057 h 266974"/>
                <a:gd name="connsiteX7" fmla="*/ 308285 w 1396454"/>
                <a:gd name="connsiteY7" fmla="*/ 266836 h 266974"/>
                <a:gd name="connsiteX8" fmla="*/ 290505 w 1396454"/>
                <a:gd name="connsiteY8" fmla="*/ 261757 h 266974"/>
                <a:gd name="connsiteX9" fmla="*/ 277805 w 1396454"/>
                <a:gd name="connsiteY9" fmla="*/ 257948 h 266974"/>
                <a:gd name="connsiteX10" fmla="*/ 271455 w 1396454"/>
                <a:gd name="connsiteY10" fmla="*/ 255407 h 266974"/>
                <a:gd name="connsiteX11" fmla="*/ 270185 w 1396454"/>
                <a:gd name="connsiteY11" fmla="*/ 255407 h 266974"/>
                <a:gd name="connsiteX12" fmla="*/ 195254 w 1396454"/>
                <a:gd name="connsiteY12" fmla="*/ 232547 h 266974"/>
                <a:gd name="connsiteX13" fmla="*/ 192714 w 1396454"/>
                <a:gd name="connsiteY13" fmla="*/ 208417 h 266974"/>
                <a:gd name="connsiteX14" fmla="*/ 207954 w 1396454"/>
                <a:gd name="connsiteY14" fmla="*/ 190639 h 266974"/>
                <a:gd name="connsiteX15" fmla="*/ 1382761 w 1396454"/>
                <a:gd name="connsiteY15" fmla="*/ 139820 h 266974"/>
                <a:gd name="connsiteX16" fmla="*/ 1395457 w 1396454"/>
                <a:gd name="connsiteY16" fmla="*/ 160143 h 266974"/>
                <a:gd name="connsiteX17" fmla="*/ 1390380 w 1396454"/>
                <a:gd name="connsiteY17" fmla="*/ 183002 h 266974"/>
                <a:gd name="connsiteX18" fmla="*/ 1371329 w 1396454"/>
                <a:gd name="connsiteY18" fmla="*/ 186813 h 266974"/>
                <a:gd name="connsiteX19" fmla="*/ 1357361 w 1396454"/>
                <a:gd name="connsiteY19" fmla="*/ 189353 h 266974"/>
                <a:gd name="connsiteX20" fmla="*/ 1349736 w 1396454"/>
                <a:gd name="connsiteY20" fmla="*/ 190625 h 266974"/>
                <a:gd name="connsiteX21" fmla="*/ 1348471 w 1396454"/>
                <a:gd name="connsiteY21" fmla="*/ 190625 h 266974"/>
                <a:gd name="connsiteX22" fmla="*/ 1270996 w 1396454"/>
                <a:gd name="connsiteY22" fmla="*/ 205864 h 266974"/>
                <a:gd name="connsiteX23" fmla="*/ 1258300 w 1396454"/>
                <a:gd name="connsiteY23" fmla="*/ 185542 h 266974"/>
                <a:gd name="connsiteX24" fmla="*/ 1263377 w 1396454"/>
                <a:gd name="connsiteY24" fmla="*/ 162683 h 266974"/>
                <a:gd name="connsiteX25" fmla="*/ 1340852 w 1396454"/>
                <a:gd name="connsiteY25" fmla="*/ 147440 h 266974"/>
                <a:gd name="connsiteX26" fmla="*/ 1342117 w 1396454"/>
                <a:gd name="connsiteY26" fmla="*/ 147440 h 266974"/>
                <a:gd name="connsiteX27" fmla="*/ 1349736 w 1396454"/>
                <a:gd name="connsiteY27" fmla="*/ 146172 h 266974"/>
                <a:gd name="connsiteX28" fmla="*/ 1363710 w 1396454"/>
                <a:gd name="connsiteY28" fmla="*/ 143632 h 266974"/>
                <a:gd name="connsiteX29" fmla="*/ 27191 w 1396454"/>
                <a:gd name="connsiteY29" fmla="*/ 127645 h 266974"/>
                <a:gd name="connsiteX30" fmla="*/ 91961 w 1396454"/>
                <a:gd name="connsiteY30" fmla="*/ 172094 h 266974"/>
                <a:gd name="connsiteX31" fmla="*/ 93233 w 1396454"/>
                <a:gd name="connsiteY31" fmla="*/ 172094 h 266974"/>
                <a:gd name="connsiteX32" fmla="*/ 99580 w 1396454"/>
                <a:gd name="connsiteY32" fmla="*/ 175907 h 266974"/>
                <a:gd name="connsiteX33" fmla="*/ 111015 w 1396454"/>
                <a:gd name="connsiteY33" fmla="*/ 183528 h 266974"/>
                <a:gd name="connsiteX34" fmla="*/ 126253 w 1396454"/>
                <a:gd name="connsiteY34" fmla="*/ 194953 h 266974"/>
                <a:gd name="connsiteX35" fmla="*/ 121172 w 1396454"/>
                <a:gd name="connsiteY35" fmla="*/ 217817 h 266974"/>
                <a:gd name="connsiteX36" fmla="*/ 100852 w 1396454"/>
                <a:gd name="connsiteY36" fmla="*/ 230516 h 266974"/>
                <a:gd name="connsiteX37" fmla="*/ 85613 w 1396454"/>
                <a:gd name="connsiteY37" fmla="*/ 219087 h 266974"/>
                <a:gd name="connsiteX38" fmla="*/ 74178 w 1396454"/>
                <a:gd name="connsiteY38" fmla="*/ 211465 h 266974"/>
                <a:gd name="connsiteX39" fmla="*/ 67831 w 1396454"/>
                <a:gd name="connsiteY39" fmla="*/ 207657 h 266974"/>
                <a:gd name="connsiteX40" fmla="*/ 66559 w 1396454"/>
                <a:gd name="connsiteY40" fmla="*/ 207657 h 266974"/>
                <a:gd name="connsiteX41" fmla="*/ 1790 w 1396454"/>
                <a:gd name="connsiteY41" fmla="*/ 163208 h 266974"/>
                <a:gd name="connsiteX42" fmla="*/ 6871 w 1396454"/>
                <a:gd name="connsiteY42" fmla="*/ 140344 h 266974"/>
                <a:gd name="connsiteX43" fmla="*/ 27191 w 1396454"/>
                <a:gd name="connsiteY43" fmla="*/ 127645 h 266974"/>
                <a:gd name="connsiteX44" fmla="*/ 1157192 w 1396454"/>
                <a:gd name="connsiteY44" fmla="*/ 115071 h 266974"/>
                <a:gd name="connsiteX45" fmla="*/ 1178783 w 1396454"/>
                <a:gd name="connsiteY45" fmla="*/ 125236 h 266974"/>
                <a:gd name="connsiteX46" fmla="*/ 1186402 w 1396454"/>
                <a:gd name="connsiteY46" fmla="*/ 148093 h 266974"/>
                <a:gd name="connsiteX47" fmla="*/ 1172432 w 1396454"/>
                <a:gd name="connsiteY47" fmla="*/ 160795 h 266974"/>
                <a:gd name="connsiteX48" fmla="*/ 1162274 w 1396454"/>
                <a:gd name="connsiteY48" fmla="*/ 169686 h 266974"/>
                <a:gd name="connsiteX49" fmla="*/ 1157192 w 1396454"/>
                <a:gd name="connsiteY49" fmla="*/ 174761 h 266974"/>
                <a:gd name="connsiteX50" fmla="*/ 1155924 w 1396454"/>
                <a:gd name="connsiteY50" fmla="*/ 174761 h 266974"/>
                <a:gd name="connsiteX51" fmla="*/ 1097504 w 1396454"/>
                <a:gd name="connsiteY51" fmla="*/ 226834 h 266974"/>
                <a:gd name="connsiteX52" fmla="*/ 1075914 w 1396454"/>
                <a:gd name="connsiteY52" fmla="*/ 216674 h 266974"/>
                <a:gd name="connsiteX53" fmla="*/ 1068294 w 1396454"/>
                <a:gd name="connsiteY53" fmla="*/ 193812 h 266974"/>
                <a:gd name="connsiteX54" fmla="*/ 1126714 w 1396454"/>
                <a:gd name="connsiteY54" fmla="*/ 141739 h 266974"/>
                <a:gd name="connsiteX55" fmla="*/ 1127983 w 1396454"/>
                <a:gd name="connsiteY55" fmla="*/ 141739 h 266974"/>
                <a:gd name="connsiteX56" fmla="*/ 1133064 w 1396454"/>
                <a:gd name="connsiteY56" fmla="*/ 136664 h 266974"/>
                <a:gd name="connsiteX57" fmla="*/ 1143222 w 1396454"/>
                <a:gd name="connsiteY57" fmla="*/ 127773 h 266974"/>
                <a:gd name="connsiteX58" fmla="*/ 585692 w 1396454"/>
                <a:gd name="connsiteY58" fmla="*/ 102876 h 266974"/>
                <a:gd name="connsiteX59" fmla="*/ 607283 w 1396454"/>
                <a:gd name="connsiteY59" fmla="*/ 113040 h 266974"/>
                <a:gd name="connsiteX60" fmla="*/ 614902 w 1396454"/>
                <a:gd name="connsiteY60" fmla="*/ 135900 h 266974"/>
                <a:gd name="connsiteX61" fmla="*/ 600932 w 1396454"/>
                <a:gd name="connsiteY61" fmla="*/ 148601 h 266974"/>
                <a:gd name="connsiteX62" fmla="*/ 590774 w 1396454"/>
                <a:gd name="connsiteY62" fmla="*/ 157488 h 266974"/>
                <a:gd name="connsiteX63" fmla="*/ 585692 w 1396454"/>
                <a:gd name="connsiteY63" fmla="*/ 162568 h 266974"/>
                <a:gd name="connsiteX64" fmla="*/ 584424 w 1396454"/>
                <a:gd name="connsiteY64" fmla="*/ 162568 h 266974"/>
                <a:gd name="connsiteX65" fmla="*/ 526004 w 1396454"/>
                <a:gd name="connsiteY65" fmla="*/ 214643 h 266974"/>
                <a:gd name="connsiteX66" fmla="*/ 504414 w 1396454"/>
                <a:gd name="connsiteY66" fmla="*/ 204479 h 266974"/>
                <a:gd name="connsiteX67" fmla="*/ 496794 w 1396454"/>
                <a:gd name="connsiteY67" fmla="*/ 181619 h 266974"/>
                <a:gd name="connsiteX68" fmla="*/ 555214 w 1396454"/>
                <a:gd name="connsiteY68" fmla="*/ 129549 h 266974"/>
                <a:gd name="connsiteX69" fmla="*/ 556483 w 1396454"/>
                <a:gd name="connsiteY69" fmla="*/ 129549 h 266974"/>
                <a:gd name="connsiteX70" fmla="*/ 561564 w 1396454"/>
                <a:gd name="connsiteY70" fmla="*/ 124470 h 266974"/>
                <a:gd name="connsiteX71" fmla="*/ 571722 w 1396454"/>
                <a:gd name="connsiteY71" fmla="*/ 115577 h 266974"/>
                <a:gd name="connsiteX72" fmla="*/ 916192 w 1396454"/>
                <a:gd name="connsiteY72" fmla="*/ 102245 h 266974"/>
                <a:gd name="connsiteX73" fmla="*/ 980960 w 1396454"/>
                <a:gd name="connsiteY73" fmla="*/ 146694 h 266974"/>
                <a:gd name="connsiteX74" fmla="*/ 982232 w 1396454"/>
                <a:gd name="connsiteY74" fmla="*/ 146694 h 266974"/>
                <a:gd name="connsiteX75" fmla="*/ 988579 w 1396454"/>
                <a:gd name="connsiteY75" fmla="*/ 150507 h 266974"/>
                <a:gd name="connsiteX76" fmla="*/ 1000014 w 1396454"/>
                <a:gd name="connsiteY76" fmla="*/ 158128 h 266974"/>
                <a:gd name="connsiteX77" fmla="*/ 1015252 w 1396454"/>
                <a:gd name="connsiteY77" fmla="*/ 169553 h 266974"/>
                <a:gd name="connsiteX78" fmla="*/ 1010170 w 1396454"/>
                <a:gd name="connsiteY78" fmla="*/ 192417 h 266974"/>
                <a:gd name="connsiteX79" fmla="*/ 989851 w 1396454"/>
                <a:gd name="connsiteY79" fmla="*/ 205116 h 266974"/>
                <a:gd name="connsiteX80" fmla="*/ 974613 w 1396454"/>
                <a:gd name="connsiteY80" fmla="*/ 193687 h 266974"/>
                <a:gd name="connsiteX81" fmla="*/ 963184 w 1396454"/>
                <a:gd name="connsiteY81" fmla="*/ 186065 h 266974"/>
                <a:gd name="connsiteX82" fmla="*/ 956831 w 1396454"/>
                <a:gd name="connsiteY82" fmla="*/ 182257 h 266974"/>
                <a:gd name="connsiteX83" fmla="*/ 955559 w 1396454"/>
                <a:gd name="connsiteY83" fmla="*/ 182257 h 266974"/>
                <a:gd name="connsiteX84" fmla="*/ 890791 w 1396454"/>
                <a:gd name="connsiteY84" fmla="*/ 137808 h 266974"/>
                <a:gd name="connsiteX85" fmla="*/ 895872 w 1396454"/>
                <a:gd name="connsiteY85" fmla="*/ 114944 h 266974"/>
                <a:gd name="connsiteX86" fmla="*/ 916192 w 1396454"/>
                <a:gd name="connsiteY86" fmla="*/ 102245 h 266974"/>
                <a:gd name="connsiteX87" fmla="*/ 700287 w 1396454"/>
                <a:gd name="connsiteY87" fmla="*/ 102245 h 266974"/>
                <a:gd name="connsiteX88" fmla="*/ 765061 w 1396454"/>
                <a:gd name="connsiteY88" fmla="*/ 146694 h 266974"/>
                <a:gd name="connsiteX89" fmla="*/ 766326 w 1396454"/>
                <a:gd name="connsiteY89" fmla="*/ 146694 h 266974"/>
                <a:gd name="connsiteX90" fmla="*/ 772679 w 1396454"/>
                <a:gd name="connsiteY90" fmla="*/ 150507 h 266974"/>
                <a:gd name="connsiteX91" fmla="*/ 784112 w 1396454"/>
                <a:gd name="connsiteY91" fmla="*/ 158128 h 266974"/>
                <a:gd name="connsiteX92" fmla="*/ 799349 w 1396454"/>
                <a:gd name="connsiteY92" fmla="*/ 169553 h 266974"/>
                <a:gd name="connsiteX93" fmla="*/ 794268 w 1396454"/>
                <a:gd name="connsiteY93" fmla="*/ 192417 h 266974"/>
                <a:gd name="connsiteX94" fmla="*/ 773951 w 1396454"/>
                <a:gd name="connsiteY94" fmla="*/ 205116 h 266974"/>
                <a:gd name="connsiteX95" fmla="*/ 758708 w 1396454"/>
                <a:gd name="connsiteY95" fmla="*/ 193687 h 266974"/>
                <a:gd name="connsiteX96" fmla="*/ 747281 w 1396454"/>
                <a:gd name="connsiteY96" fmla="*/ 186065 h 266974"/>
                <a:gd name="connsiteX97" fmla="*/ 740928 w 1396454"/>
                <a:gd name="connsiteY97" fmla="*/ 182257 h 266974"/>
                <a:gd name="connsiteX98" fmla="*/ 739656 w 1396454"/>
                <a:gd name="connsiteY98" fmla="*/ 182257 h 266974"/>
                <a:gd name="connsiteX99" fmla="*/ 674889 w 1396454"/>
                <a:gd name="connsiteY99" fmla="*/ 137808 h 266974"/>
                <a:gd name="connsiteX100" fmla="*/ 679969 w 1396454"/>
                <a:gd name="connsiteY100" fmla="*/ 114944 h 266974"/>
                <a:gd name="connsiteX101" fmla="*/ 700287 w 1396454"/>
                <a:gd name="connsiteY101" fmla="*/ 102245 h 266974"/>
                <a:gd name="connsiteX102" fmla="*/ 379460 w 1396454"/>
                <a:gd name="connsiteY102" fmla="*/ 88899 h 266974"/>
                <a:gd name="connsiteX103" fmla="*/ 392157 w 1396454"/>
                <a:gd name="connsiteY103" fmla="*/ 109220 h 266974"/>
                <a:gd name="connsiteX104" fmla="*/ 387080 w 1396454"/>
                <a:gd name="connsiteY104" fmla="*/ 132081 h 266974"/>
                <a:gd name="connsiteX105" fmla="*/ 368029 w 1396454"/>
                <a:gd name="connsiteY105" fmla="*/ 135891 h 266974"/>
                <a:gd name="connsiteX106" fmla="*/ 354061 w 1396454"/>
                <a:gd name="connsiteY106" fmla="*/ 138432 h 266974"/>
                <a:gd name="connsiteX107" fmla="*/ 346436 w 1396454"/>
                <a:gd name="connsiteY107" fmla="*/ 139704 h 266974"/>
                <a:gd name="connsiteX108" fmla="*/ 345171 w 1396454"/>
                <a:gd name="connsiteY108" fmla="*/ 139704 h 266974"/>
                <a:gd name="connsiteX109" fmla="*/ 267696 w 1396454"/>
                <a:gd name="connsiteY109" fmla="*/ 154943 h 266974"/>
                <a:gd name="connsiteX110" fmla="*/ 255000 w 1396454"/>
                <a:gd name="connsiteY110" fmla="*/ 134622 h 266974"/>
                <a:gd name="connsiteX111" fmla="*/ 260077 w 1396454"/>
                <a:gd name="connsiteY111" fmla="*/ 111761 h 266974"/>
                <a:gd name="connsiteX112" fmla="*/ 337552 w 1396454"/>
                <a:gd name="connsiteY112" fmla="*/ 96522 h 266974"/>
                <a:gd name="connsiteX113" fmla="*/ 338817 w 1396454"/>
                <a:gd name="connsiteY113" fmla="*/ 96522 h 266974"/>
                <a:gd name="connsiteX114" fmla="*/ 346436 w 1396454"/>
                <a:gd name="connsiteY114" fmla="*/ 95250 h 266974"/>
                <a:gd name="connsiteX115" fmla="*/ 360409 w 1396454"/>
                <a:gd name="connsiteY115" fmla="*/ 92709 h 266974"/>
                <a:gd name="connsiteX116" fmla="*/ 230836 w 1396454"/>
                <a:gd name="connsiteY116" fmla="*/ 39251 h 266974"/>
                <a:gd name="connsiteX117" fmla="*/ 245124 w 1396454"/>
                <a:gd name="connsiteY117" fmla="*/ 48459 h 266974"/>
                <a:gd name="connsiteX118" fmla="*/ 255284 w 1396454"/>
                <a:gd name="connsiteY118" fmla="*/ 70050 h 266974"/>
                <a:gd name="connsiteX119" fmla="*/ 242584 w 1396454"/>
                <a:gd name="connsiteY119" fmla="*/ 84023 h 266974"/>
                <a:gd name="connsiteX120" fmla="*/ 233694 w 1396454"/>
                <a:gd name="connsiteY120" fmla="*/ 94182 h 266974"/>
                <a:gd name="connsiteX121" fmla="*/ 228614 w 1396454"/>
                <a:gd name="connsiteY121" fmla="*/ 99259 h 266974"/>
                <a:gd name="connsiteX122" fmla="*/ 227343 w 1396454"/>
                <a:gd name="connsiteY122" fmla="*/ 100532 h 266974"/>
                <a:gd name="connsiteX123" fmla="*/ 174001 w 1396454"/>
                <a:gd name="connsiteY123" fmla="*/ 157681 h 266974"/>
                <a:gd name="connsiteX124" fmla="*/ 151141 w 1396454"/>
                <a:gd name="connsiteY124" fmla="*/ 148796 h 266974"/>
                <a:gd name="connsiteX125" fmla="*/ 140980 w 1396454"/>
                <a:gd name="connsiteY125" fmla="*/ 127205 h 266974"/>
                <a:gd name="connsiteX126" fmla="*/ 194322 w 1396454"/>
                <a:gd name="connsiteY126" fmla="*/ 70050 h 266974"/>
                <a:gd name="connsiteX127" fmla="*/ 195592 w 1396454"/>
                <a:gd name="connsiteY127" fmla="*/ 68782 h 266974"/>
                <a:gd name="connsiteX128" fmla="*/ 200673 w 1396454"/>
                <a:gd name="connsiteY128" fmla="*/ 63700 h 266974"/>
                <a:gd name="connsiteX129" fmla="*/ 209563 w 1396454"/>
                <a:gd name="connsiteY129" fmla="*/ 53542 h 266974"/>
                <a:gd name="connsiteX130" fmla="*/ 222263 w 1396454"/>
                <a:gd name="connsiteY130" fmla="*/ 39568 h 266974"/>
                <a:gd name="connsiteX131" fmla="*/ 230836 w 1396454"/>
                <a:gd name="connsiteY131" fmla="*/ 39251 h 266974"/>
                <a:gd name="connsiteX132" fmla="*/ 1125673 w 1396454"/>
                <a:gd name="connsiteY132" fmla="*/ 25520 h 266974"/>
                <a:gd name="connsiteX133" fmla="*/ 1139644 w 1396454"/>
                <a:gd name="connsiteY133" fmla="*/ 44571 h 266974"/>
                <a:gd name="connsiteX134" fmla="*/ 1134562 w 1396454"/>
                <a:gd name="connsiteY134" fmla="*/ 67433 h 266974"/>
                <a:gd name="connsiteX135" fmla="*/ 1115515 w 1396454"/>
                <a:gd name="connsiteY135" fmla="*/ 71243 h 266974"/>
                <a:gd name="connsiteX136" fmla="*/ 1101544 w 1396454"/>
                <a:gd name="connsiteY136" fmla="*/ 73780 h 266974"/>
                <a:gd name="connsiteX137" fmla="*/ 1095193 w 1396454"/>
                <a:gd name="connsiteY137" fmla="*/ 75053 h 266974"/>
                <a:gd name="connsiteX138" fmla="*/ 1093924 w 1396454"/>
                <a:gd name="connsiteY138" fmla="*/ 75053 h 266974"/>
                <a:gd name="connsiteX139" fmla="*/ 1017724 w 1396454"/>
                <a:gd name="connsiteY139" fmla="*/ 91564 h 266974"/>
                <a:gd name="connsiteX140" fmla="*/ 1003753 w 1396454"/>
                <a:gd name="connsiteY140" fmla="*/ 72513 h 266974"/>
                <a:gd name="connsiteX141" fmla="*/ 1008835 w 1396454"/>
                <a:gd name="connsiteY141" fmla="*/ 49651 h 266974"/>
                <a:gd name="connsiteX142" fmla="*/ 1085035 w 1396454"/>
                <a:gd name="connsiteY142" fmla="*/ 33143 h 266974"/>
                <a:gd name="connsiteX143" fmla="*/ 1086304 w 1396454"/>
                <a:gd name="connsiteY143" fmla="*/ 33143 h 266974"/>
                <a:gd name="connsiteX144" fmla="*/ 1092655 w 1396454"/>
                <a:gd name="connsiteY144" fmla="*/ 31870 h 266974"/>
                <a:gd name="connsiteX145" fmla="*/ 1106626 w 1396454"/>
                <a:gd name="connsiteY145" fmla="*/ 29330 h 266974"/>
                <a:gd name="connsiteX146" fmla="*/ 708660 w 1396454"/>
                <a:gd name="connsiteY146" fmla="*/ 12700 h 266974"/>
                <a:gd name="connsiteX147" fmla="*/ 787401 w 1396454"/>
                <a:gd name="connsiteY147" fmla="*/ 17779 h 266974"/>
                <a:gd name="connsiteX148" fmla="*/ 788668 w 1396454"/>
                <a:gd name="connsiteY148" fmla="*/ 17779 h 266974"/>
                <a:gd name="connsiteX149" fmla="*/ 796287 w 1396454"/>
                <a:gd name="connsiteY149" fmla="*/ 17779 h 266974"/>
                <a:gd name="connsiteX150" fmla="*/ 810257 w 1396454"/>
                <a:gd name="connsiteY150" fmla="*/ 19050 h 266974"/>
                <a:gd name="connsiteX151" fmla="*/ 829310 w 1396454"/>
                <a:gd name="connsiteY151" fmla="*/ 20320 h 266974"/>
                <a:gd name="connsiteX152" fmla="*/ 836928 w 1396454"/>
                <a:gd name="connsiteY152" fmla="*/ 43181 h 266974"/>
                <a:gd name="connsiteX153" fmla="*/ 826768 w 1396454"/>
                <a:gd name="connsiteY153" fmla="*/ 64772 h 266974"/>
                <a:gd name="connsiteX154" fmla="*/ 807715 w 1396454"/>
                <a:gd name="connsiteY154" fmla="*/ 63501 h 266974"/>
                <a:gd name="connsiteX155" fmla="*/ 793745 w 1396454"/>
                <a:gd name="connsiteY155" fmla="*/ 62229 h 266974"/>
                <a:gd name="connsiteX156" fmla="*/ 786127 w 1396454"/>
                <a:gd name="connsiteY156" fmla="*/ 62229 h 266974"/>
                <a:gd name="connsiteX157" fmla="*/ 784859 w 1396454"/>
                <a:gd name="connsiteY157" fmla="*/ 62229 h 266974"/>
                <a:gd name="connsiteX158" fmla="*/ 706118 w 1396454"/>
                <a:gd name="connsiteY158" fmla="*/ 57152 h 266974"/>
                <a:gd name="connsiteX159" fmla="*/ 698499 w 1396454"/>
                <a:gd name="connsiteY159" fmla="*/ 34291 h 266974"/>
                <a:gd name="connsiteX160" fmla="*/ 708660 w 1396454"/>
                <a:gd name="connsiteY160" fmla="*/ 12700 h 266974"/>
                <a:gd name="connsiteX161" fmla="*/ 474650 w 1396454"/>
                <a:gd name="connsiteY161" fmla="*/ 138 h 266974"/>
                <a:gd name="connsiteX162" fmla="*/ 549583 w 1396454"/>
                <a:gd name="connsiteY162" fmla="*/ 22999 h 266974"/>
                <a:gd name="connsiteX163" fmla="*/ 550852 w 1396454"/>
                <a:gd name="connsiteY163" fmla="*/ 22999 h 266974"/>
                <a:gd name="connsiteX164" fmla="*/ 557203 w 1396454"/>
                <a:gd name="connsiteY164" fmla="*/ 25540 h 266974"/>
                <a:gd name="connsiteX165" fmla="*/ 569906 w 1396454"/>
                <a:gd name="connsiteY165" fmla="*/ 29349 h 266974"/>
                <a:gd name="connsiteX166" fmla="*/ 587684 w 1396454"/>
                <a:gd name="connsiteY166" fmla="*/ 34427 h 266974"/>
                <a:gd name="connsiteX167" fmla="*/ 590222 w 1396454"/>
                <a:gd name="connsiteY167" fmla="*/ 58557 h 266974"/>
                <a:gd name="connsiteX168" fmla="*/ 574988 w 1396454"/>
                <a:gd name="connsiteY168" fmla="*/ 76335 h 266974"/>
                <a:gd name="connsiteX169" fmla="*/ 557203 w 1396454"/>
                <a:gd name="connsiteY169" fmla="*/ 71257 h 266974"/>
                <a:gd name="connsiteX170" fmla="*/ 544507 w 1396454"/>
                <a:gd name="connsiteY170" fmla="*/ 67448 h 266974"/>
                <a:gd name="connsiteX171" fmla="*/ 538156 w 1396454"/>
                <a:gd name="connsiteY171" fmla="*/ 64907 h 266974"/>
                <a:gd name="connsiteX172" fmla="*/ 536887 w 1396454"/>
                <a:gd name="connsiteY172" fmla="*/ 64907 h 266974"/>
                <a:gd name="connsiteX173" fmla="*/ 461955 w 1396454"/>
                <a:gd name="connsiteY173" fmla="*/ 42046 h 266974"/>
                <a:gd name="connsiteX174" fmla="*/ 459417 w 1396454"/>
                <a:gd name="connsiteY174" fmla="*/ 17917 h 266974"/>
                <a:gd name="connsiteX175" fmla="*/ 474650 w 1396454"/>
                <a:gd name="connsiteY175" fmla="*/ 138 h 26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</a:cxnLst>
              <a:rect l="l" t="t" r="r" b="b"/>
              <a:pathLst>
                <a:path w="1396454" h="266974">
                  <a:moveTo>
                    <a:pt x="207954" y="190639"/>
                  </a:moveTo>
                  <a:lnTo>
                    <a:pt x="282885" y="213499"/>
                  </a:lnTo>
                  <a:lnTo>
                    <a:pt x="284155" y="213499"/>
                  </a:lnTo>
                  <a:lnTo>
                    <a:pt x="290505" y="216040"/>
                  </a:lnTo>
                  <a:lnTo>
                    <a:pt x="303205" y="219849"/>
                  </a:lnTo>
                  <a:lnTo>
                    <a:pt x="320985" y="224928"/>
                  </a:lnTo>
                  <a:cubicBezTo>
                    <a:pt x="324795" y="226200"/>
                    <a:pt x="326065" y="236360"/>
                    <a:pt x="323525" y="249057"/>
                  </a:cubicBezTo>
                  <a:cubicBezTo>
                    <a:pt x="319715" y="260485"/>
                    <a:pt x="313365" y="268108"/>
                    <a:pt x="308285" y="266836"/>
                  </a:cubicBezTo>
                  <a:lnTo>
                    <a:pt x="290505" y="261757"/>
                  </a:lnTo>
                  <a:lnTo>
                    <a:pt x="277805" y="257948"/>
                  </a:lnTo>
                  <a:lnTo>
                    <a:pt x="271455" y="255407"/>
                  </a:lnTo>
                  <a:lnTo>
                    <a:pt x="270185" y="255407"/>
                  </a:lnTo>
                  <a:lnTo>
                    <a:pt x="195254" y="232547"/>
                  </a:lnTo>
                  <a:cubicBezTo>
                    <a:pt x="190174" y="230006"/>
                    <a:pt x="188904" y="219846"/>
                    <a:pt x="192714" y="208417"/>
                  </a:cubicBezTo>
                  <a:cubicBezTo>
                    <a:pt x="196524" y="196989"/>
                    <a:pt x="202874" y="189366"/>
                    <a:pt x="207954" y="190639"/>
                  </a:cubicBezTo>
                  <a:close/>
                  <a:moveTo>
                    <a:pt x="1382761" y="139820"/>
                  </a:moveTo>
                  <a:cubicBezTo>
                    <a:pt x="1387838" y="138549"/>
                    <a:pt x="1394186" y="147437"/>
                    <a:pt x="1395457" y="160143"/>
                  </a:cubicBezTo>
                  <a:cubicBezTo>
                    <a:pt x="1397999" y="171574"/>
                    <a:pt x="1395457" y="181730"/>
                    <a:pt x="1390380" y="183002"/>
                  </a:cubicBezTo>
                  <a:lnTo>
                    <a:pt x="1371329" y="186813"/>
                  </a:lnTo>
                  <a:lnTo>
                    <a:pt x="1357361" y="189353"/>
                  </a:lnTo>
                  <a:lnTo>
                    <a:pt x="1349736" y="190625"/>
                  </a:lnTo>
                  <a:lnTo>
                    <a:pt x="1348471" y="190625"/>
                  </a:lnTo>
                  <a:lnTo>
                    <a:pt x="1270996" y="205864"/>
                  </a:lnTo>
                  <a:cubicBezTo>
                    <a:pt x="1267190" y="205864"/>
                    <a:pt x="1260836" y="196973"/>
                    <a:pt x="1258300" y="185542"/>
                  </a:cubicBezTo>
                  <a:cubicBezTo>
                    <a:pt x="1255758" y="174111"/>
                    <a:pt x="1258300" y="163951"/>
                    <a:pt x="1263377" y="162683"/>
                  </a:cubicBezTo>
                  <a:lnTo>
                    <a:pt x="1340852" y="147440"/>
                  </a:lnTo>
                  <a:lnTo>
                    <a:pt x="1342117" y="147440"/>
                  </a:lnTo>
                  <a:lnTo>
                    <a:pt x="1349736" y="146172"/>
                  </a:lnTo>
                  <a:lnTo>
                    <a:pt x="1363710" y="143632"/>
                  </a:lnTo>
                  <a:close/>
                  <a:moveTo>
                    <a:pt x="27191" y="127645"/>
                  </a:moveTo>
                  <a:lnTo>
                    <a:pt x="91961" y="172094"/>
                  </a:lnTo>
                  <a:lnTo>
                    <a:pt x="93233" y="172094"/>
                  </a:lnTo>
                  <a:lnTo>
                    <a:pt x="99580" y="175907"/>
                  </a:lnTo>
                  <a:lnTo>
                    <a:pt x="111015" y="183528"/>
                  </a:lnTo>
                  <a:lnTo>
                    <a:pt x="126253" y="194953"/>
                  </a:lnTo>
                  <a:cubicBezTo>
                    <a:pt x="130063" y="197497"/>
                    <a:pt x="127525" y="208922"/>
                    <a:pt x="121172" y="217817"/>
                  </a:cubicBezTo>
                  <a:cubicBezTo>
                    <a:pt x="113553" y="227978"/>
                    <a:pt x="104661" y="233055"/>
                    <a:pt x="100852" y="230516"/>
                  </a:cubicBezTo>
                  <a:lnTo>
                    <a:pt x="85613" y="219087"/>
                  </a:lnTo>
                  <a:lnTo>
                    <a:pt x="74178" y="211465"/>
                  </a:lnTo>
                  <a:lnTo>
                    <a:pt x="67831" y="207657"/>
                  </a:lnTo>
                  <a:lnTo>
                    <a:pt x="66559" y="207657"/>
                  </a:lnTo>
                  <a:lnTo>
                    <a:pt x="1790" y="163208"/>
                  </a:lnTo>
                  <a:cubicBezTo>
                    <a:pt x="-2020" y="160664"/>
                    <a:pt x="518" y="150504"/>
                    <a:pt x="6871" y="140344"/>
                  </a:cubicBezTo>
                  <a:cubicBezTo>
                    <a:pt x="14490" y="130183"/>
                    <a:pt x="23381" y="125106"/>
                    <a:pt x="27191" y="127645"/>
                  </a:cubicBezTo>
                  <a:close/>
                  <a:moveTo>
                    <a:pt x="1157192" y="115071"/>
                  </a:moveTo>
                  <a:cubicBezTo>
                    <a:pt x="1161005" y="112534"/>
                    <a:pt x="1171163" y="116345"/>
                    <a:pt x="1178783" y="125236"/>
                  </a:cubicBezTo>
                  <a:cubicBezTo>
                    <a:pt x="1186402" y="134122"/>
                    <a:pt x="1190215" y="144282"/>
                    <a:pt x="1186402" y="148093"/>
                  </a:cubicBezTo>
                  <a:lnTo>
                    <a:pt x="1172432" y="160795"/>
                  </a:lnTo>
                  <a:lnTo>
                    <a:pt x="1162274" y="169686"/>
                  </a:lnTo>
                  <a:lnTo>
                    <a:pt x="1157192" y="174761"/>
                  </a:lnTo>
                  <a:lnTo>
                    <a:pt x="1155924" y="174761"/>
                  </a:lnTo>
                  <a:lnTo>
                    <a:pt x="1097504" y="226834"/>
                  </a:lnTo>
                  <a:cubicBezTo>
                    <a:pt x="1093691" y="230645"/>
                    <a:pt x="1083534" y="225565"/>
                    <a:pt x="1075914" y="216674"/>
                  </a:cubicBezTo>
                  <a:cubicBezTo>
                    <a:pt x="1068294" y="207783"/>
                    <a:pt x="1064481" y="197623"/>
                    <a:pt x="1068294" y="193812"/>
                  </a:cubicBezTo>
                  <a:lnTo>
                    <a:pt x="1126714" y="141739"/>
                  </a:lnTo>
                  <a:lnTo>
                    <a:pt x="1127983" y="141739"/>
                  </a:lnTo>
                  <a:lnTo>
                    <a:pt x="1133064" y="136664"/>
                  </a:lnTo>
                  <a:lnTo>
                    <a:pt x="1143222" y="127773"/>
                  </a:lnTo>
                  <a:close/>
                  <a:moveTo>
                    <a:pt x="585692" y="102876"/>
                  </a:moveTo>
                  <a:cubicBezTo>
                    <a:pt x="589505" y="99068"/>
                    <a:pt x="598394" y="104147"/>
                    <a:pt x="607283" y="113040"/>
                  </a:cubicBezTo>
                  <a:cubicBezTo>
                    <a:pt x="614902" y="121927"/>
                    <a:pt x="618715" y="132092"/>
                    <a:pt x="614902" y="135900"/>
                  </a:cubicBezTo>
                  <a:lnTo>
                    <a:pt x="600932" y="148601"/>
                  </a:lnTo>
                  <a:lnTo>
                    <a:pt x="590774" y="157488"/>
                  </a:lnTo>
                  <a:lnTo>
                    <a:pt x="585692" y="162568"/>
                  </a:lnTo>
                  <a:lnTo>
                    <a:pt x="584424" y="162568"/>
                  </a:lnTo>
                  <a:lnTo>
                    <a:pt x="526004" y="214643"/>
                  </a:lnTo>
                  <a:cubicBezTo>
                    <a:pt x="522191" y="218451"/>
                    <a:pt x="512034" y="213372"/>
                    <a:pt x="504414" y="204479"/>
                  </a:cubicBezTo>
                  <a:cubicBezTo>
                    <a:pt x="496794" y="195592"/>
                    <a:pt x="492981" y="185427"/>
                    <a:pt x="496794" y="181619"/>
                  </a:cubicBezTo>
                  <a:lnTo>
                    <a:pt x="555214" y="129549"/>
                  </a:lnTo>
                  <a:lnTo>
                    <a:pt x="556483" y="129549"/>
                  </a:lnTo>
                  <a:lnTo>
                    <a:pt x="561564" y="124470"/>
                  </a:lnTo>
                  <a:lnTo>
                    <a:pt x="571722" y="115577"/>
                  </a:lnTo>
                  <a:close/>
                  <a:moveTo>
                    <a:pt x="916192" y="102245"/>
                  </a:moveTo>
                  <a:lnTo>
                    <a:pt x="980960" y="146694"/>
                  </a:lnTo>
                  <a:lnTo>
                    <a:pt x="982232" y="146694"/>
                  </a:lnTo>
                  <a:lnTo>
                    <a:pt x="988579" y="150507"/>
                  </a:lnTo>
                  <a:lnTo>
                    <a:pt x="1000014" y="158128"/>
                  </a:lnTo>
                  <a:lnTo>
                    <a:pt x="1015252" y="169553"/>
                  </a:lnTo>
                  <a:cubicBezTo>
                    <a:pt x="1019061" y="173366"/>
                    <a:pt x="1016524" y="183521"/>
                    <a:pt x="1010170" y="192417"/>
                  </a:cubicBezTo>
                  <a:cubicBezTo>
                    <a:pt x="1002551" y="202578"/>
                    <a:pt x="993660" y="207655"/>
                    <a:pt x="989851" y="205116"/>
                  </a:cubicBezTo>
                  <a:lnTo>
                    <a:pt x="974613" y="193687"/>
                  </a:lnTo>
                  <a:lnTo>
                    <a:pt x="963184" y="186065"/>
                  </a:lnTo>
                  <a:lnTo>
                    <a:pt x="956831" y="182257"/>
                  </a:lnTo>
                  <a:lnTo>
                    <a:pt x="955559" y="182257"/>
                  </a:lnTo>
                  <a:lnTo>
                    <a:pt x="890791" y="137808"/>
                  </a:lnTo>
                  <a:cubicBezTo>
                    <a:pt x="886981" y="135264"/>
                    <a:pt x="889519" y="125104"/>
                    <a:pt x="895872" y="114944"/>
                  </a:cubicBezTo>
                  <a:cubicBezTo>
                    <a:pt x="903491" y="104783"/>
                    <a:pt x="912382" y="99706"/>
                    <a:pt x="916192" y="102245"/>
                  </a:cubicBezTo>
                  <a:close/>
                  <a:moveTo>
                    <a:pt x="700287" y="102245"/>
                  </a:moveTo>
                  <a:lnTo>
                    <a:pt x="765061" y="146694"/>
                  </a:lnTo>
                  <a:lnTo>
                    <a:pt x="766326" y="146694"/>
                  </a:lnTo>
                  <a:lnTo>
                    <a:pt x="772679" y="150507"/>
                  </a:lnTo>
                  <a:lnTo>
                    <a:pt x="784112" y="158128"/>
                  </a:lnTo>
                  <a:lnTo>
                    <a:pt x="799349" y="169553"/>
                  </a:lnTo>
                  <a:cubicBezTo>
                    <a:pt x="804430" y="173366"/>
                    <a:pt x="801886" y="183521"/>
                    <a:pt x="794268" y="192417"/>
                  </a:cubicBezTo>
                  <a:cubicBezTo>
                    <a:pt x="786650" y="202578"/>
                    <a:pt x="777760" y="207655"/>
                    <a:pt x="773951" y="205116"/>
                  </a:cubicBezTo>
                  <a:lnTo>
                    <a:pt x="758708" y="193687"/>
                  </a:lnTo>
                  <a:lnTo>
                    <a:pt x="747281" y="186065"/>
                  </a:lnTo>
                  <a:lnTo>
                    <a:pt x="740928" y="182257"/>
                  </a:lnTo>
                  <a:lnTo>
                    <a:pt x="739656" y="182257"/>
                  </a:lnTo>
                  <a:lnTo>
                    <a:pt x="674889" y="137808"/>
                  </a:lnTo>
                  <a:cubicBezTo>
                    <a:pt x="671079" y="135264"/>
                    <a:pt x="673617" y="125104"/>
                    <a:pt x="679969" y="114944"/>
                  </a:cubicBezTo>
                  <a:cubicBezTo>
                    <a:pt x="687588" y="104783"/>
                    <a:pt x="696478" y="99706"/>
                    <a:pt x="700287" y="102245"/>
                  </a:cubicBezTo>
                  <a:close/>
                  <a:moveTo>
                    <a:pt x="379460" y="88899"/>
                  </a:moveTo>
                  <a:cubicBezTo>
                    <a:pt x="384538" y="88899"/>
                    <a:pt x="390892" y="96518"/>
                    <a:pt x="392157" y="109220"/>
                  </a:cubicBezTo>
                  <a:cubicBezTo>
                    <a:pt x="394699" y="120652"/>
                    <a:pt x="392157" y="130809"/>
                    <a:pt x="387080" y="132081"/>
                  </a:cubicBezTo>
                  <a:lnTo>
                    <a:pt x="368029" y="135891"/>
                  </a:lnTo>
                  <a:lnTo>
                    <a:pt x="354061" y="138432"/>
                  </a:lnTo>
                  <a:lnTo>
                    <a:pt x="346436" y="139704"/>
                  </a:lnTo>
                  <a:lnTo>
                    <a:pt x="345171" y="139704"/>
                  </a:lnTo>
                  <a:lnTo>
                    <a:pt x="267696" y="154943"/>
                  </a:lnTo>
                  <a:cubicBezTo>
                    <a:pt x="263890" y="154943"/>
                    <a:pt x="257535" y="146051"/>
                    <a:pt x="255000" y="134622"/>
                  </a:cubicBezTo>
                  <a:cubicBezTo>
                    <a:pt x="252458" y="123190"/>
                    <a:pt x="255000" y="113033"/>
                    <a:pt x="260077" y="111761"/>
                  </a:cubicBezTo>
                  <a:lnTo>
                    <a:pt x="337552" y="96522"/>
                  </a:lnTo>
                  <a:lnTo>
                    <a:pt x="338817" y="96522"/>
                  </a:lnTo>
                  <a:lnTo>
                    <a:pt x="346436" y="95250"/>
                  </a:lnTo>
                  <a:lnTo>
                    <a:pt x="360409" y="92709"/>
                  </a:lnTo>
                  <a:close/>
                  <a:moveTo>
                    <a:pt x="230836" y="39251"/>
                  </a:moveTo>
                  <a:cubicBezTo>
                    <a:pt x="234964" y="40839"/>
                    <a:pt x="240044" y="44014"/>
                    <a:pt x="245124" y="48459"/>
                  </a:cubicBezTo>
                  <a:cubicBezTo>
                    <a:pt x="254014" y="56077"/>
                    <a:pt x="259095" y="66241"/>
                    <a:pt x="255284" y="70050"/>
                  </a:cubicBezTo>
                  <a:lnTo>
                    <a:pt x="242584" y="84023"/>
                  </a:lnTo>
                  <a:lnTo>
                    <a:pt x="233694" y="94182"/>
                  </a:lnTo>
                  <a:lnTo>
                    <a:pt x="228614" y="99259"/>
                  </a:lnTo>
                  <a:lnTo>
                    <a:pt x="227343" y="100532"/>
                  </a:lnTo>
                  <a:lnTo>
                    <a:pt x="174001" y="157681"/>
                  </a:lnTo>
                  <a:cubicBezTo>
                    <a:pt x="170191" y="160222"/>
                    <a:pt x="160031" y="156414"/>
                    <a:pt x="151141" y="148796"/>
                  </a:cubicBezTo>
                  <a:cubicBezTo>
                    <a:pt x="142250" y="141173"/>
                    <a:pt x="137170" y="131014"/>
                    <a:pt x="140980" y="127205"/>
                  </a:cubicBezTo>
                  <a:lnTo>
                    <a:pt x="194322" y="70050"/>
                  </a:lnTo>
                  <a:lnTo>
                    <a:pt x="195592" y="68782"/>
                  </a:lnTo>
                  <a:lnTo>
                    <a:pt x="200673" y="63700"/>
                  </a:lnTo>
                  <a:lnTo>
                    <a:pt x="209563" y="53542"/>
                  </a:lnTo>
                  <a:lnTo>
                    <a:pt x="222263" y="39568"/>
                  </a:lnTo>
                  <a:cubicBezTo>
                    <a:pt x="223533" y="37664"/>
                    <a:pt x="226708" y="37664"/>
                    <a:pt x="230836" y="39251"/>
                  </a:cubicBezTo>
                  <a:close/>
                  <a:moveTo>
                    <a:pt x="1125673" y="25520"/>
                  </a:moveTo>
                  <a:cubicBezTo>
                    <a:pt x="1130755" y="24250"/>
                    <a:pt x="1138375" y="33140"/>
                    <a:pt x="1139644" y="44571"/>
                  </a:cubicBezTo>
                  <a:cubicBezTo>
                    <a:pt x="1140913" y="56002"/>
                    <a:pt x="1139644" y="66159"/>
                    <a:pt x="1134562" y="67433"/>
                  </a:cubicBezTo>
                  <a:lnTo>
                    <a:pt x="1115515" y="71243"/>
                  </a:lnTo>
                  <a:lnTo>
                    <a:pt x="1101544" y="73780"/>
                  </a:lnTo>
                  <a:lnTo>
                    <a:pt x="1095193" y="75053"/>
                  </a:lnTo>
                  <a:lnTo>
                    <a:pt x="1093924" y="75053"/>
                  </a:lnTo>
                  <a:lnTo>
                    <a:pt x="1017724" y="91564"/>
                  </a:lnTo>
                  <a:cubicBezTo>
                    <a:pt x="1012642" y="92834"/>
                    <a:pt x="1005022" y="83944"/>
                    <a:pt x="1003753" y="72513"/>
                  </a:cubicBezTo>
                  <a:cubicBezTo>
                    <a:pt x="1002484" y="61082"/>
                    <a:pt x="1003753" y="50925"/>
                    <a:pt x="1008835" y="49651"/>
                  </a:cubicBezTo>
                  <a:lnTo>
                    <a:pt x="1085035" y="33143"/>
                  </a:lnTo>
                  <a:lnTo>
                    <a:pt x="1086304" y="33143"/>
                  </a:lnTo>
                  <a:lnTo>
                    <a:pt x="1092655" y="31870"/>
                  </a:lnTo>
                  <a:lnTo>
                    <a:pt x="1106626" y="29330"/>
                  </a:lnTo>
                  <a:close/>
                  <a:moveTo>
                    <a:pt x="708660" y="12700"/>
                  </a:moveTo>
                  <a:lnTo>
                    <a:pt x="787401" y="17779"/>
                  </a:lnTo>
                  <a:lnTo>
                    <a:pt x="788668" y="17779"/>
                  </a:lnTo>
                  <a:lnTo>
                    <a:pt x="796287" y="17779"/>
                  </a:lnTo>
                  <a:lnTo>
                    <a:pt x="810257" y="19050"/>
                  </a:lnTo>
                  <a:lnTo>
                    <a:pt x="829310" y="20320"/>
                  </a:lnTo>
                  <a:cubicBezTo>
                    <a:pt x="834387" y="20320"/>
                    <a:pt x="838196" y="30482"/>
                    <a:pt x="836928" y="43181"/>
                  </a:cubicBezTo>
                  <a:cubicBezTo>
                    <a:pt x="836928" y="55884"/>
                    <a:pt x="831845" y="64772"/>
                    <a:pt x="826768" y="64772"/>
                  </a:cubicBezTo>
                  <a:lnTo>
                    <a:pt x="807715" y="63501"/>
                  </a:lnTo>
                  <a:lnTo>
                    <a:pt x="793745" y="62229"/>
                  </a:lnTo>
                  <a:lnTo>
                    <a:pt x="786127" y="62229"/>
                  </a:lnTo>
                  <a:lnTo>
                    <a:pt x="784859" y="62229"/>
                  </a:lnTo>
                  <a:lnTo>
                    <a:pt x="706118" y="57152"/>
                  </a:lnTo>
                  <a:cubicBezTo>
                    <a:pt x="701041" y="55879"/>
                    <a:pt x="698499" y="46990"/>
                    <a:pt x="698499" y="34291"/>
                  </a:cubicBezTo>
                  <a:cubicBezTo>
                    <a:pt x="698499" y="21588"/>
                    <a:pt x="703583" y="12700"/>
                    <a:pt x="708660" y="12700"/>
                  </a:cubicBezTo>
                  <a:close/>
                  <a:moveTo>
                    <a:pt x="474650" y="138"/>
                  </a:moveTo>
                  <a:lnTo>
                    <a:pt x="549583" y="22999"/>
                  </a:lnTo>
                  <a:lnTo>
                    <a:pt x="550852" y="22999"/>
                  </a:lnTo>
                  <a:lnTo>
                    <a:pt x="557203" y="25540"/>
                  </a:lnTo>
                  <a:lnTo>
                    <a:pt x="569906" y="29349"/>
                  </a:lnTo>
                  <a:lnTo>
                    <a:pt x="587684" y="34427"/>
                  </a:lnTo>
                  <a:cubicBezTo>
                    <a:pt x="592766" y="35696"/>
                    <a:pt x="594035" y="47128"/>
                    <a:pt x="590222" y="58557"/>
                  </a:cubicBezTo>
                  <a:cubicBezTo>
                    <a:pt x="586415" y="69985"/>
                    <a:pt x="580064" y="77608"/>
                    <a:pt x="574988" y="76335"/>
                  </a:cubicBezTo>
                  <a:lnTo>
                    <a:pt x="557203" y="71257"/>
                  </a:lnTo>
                  <a:lnTo>
                    <a:pt x="544507" y="67448"/>
                  </a:lnTo>
                  <a:lnTo>
                    <a:pt x="538156" y="64907"/>
                  </a:lnTo>
                  <a:lnTo>
                    <a:pt x="536887" y="64907"/>
                  </a:lnTo>
                  <a:lnTo>
                    <a:pt x="461955" y="42046"/>
                  </a:lnTo>
                  <a:cubicBezTo>
                    <a:pt x="456872" y="39506"/>
                    <a:pt x="455603" y="29346"/>
                    <a:pt x="459417" y="17917"/>
                  </a:cubicBezTo>
                  <a:cubicBezTo>
                    <a:pt x="463223" y="6489"/>
                    <a:pt x="469575" y="-1134"/>
                    <a:pt x="474650" y="138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81C95DE-92FE-4FF4-9E8A-29E24DB483F9}"/>
              </a:ext>
            </a:extLst>
          </p:cNvPr>
          <p:cNvGrpSpPr/>
          <p:nvPr/>
        </p:nvGrpSpPr>
        <p:grpSpPr>
          <a:xfrm>
            <a:off x="2223046" y="4686473"/>
            <a:ext cx="1940180" cy="1260003"/>
            <a:chOff x="8921977" y="1394910"/>
            <a:chExt cx="2926080" cy="168000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C706D5B-0E29-4DE1-B9A7-5C30E8729EB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036DE03-F705-4CC8-8A4E-05F9EA95E55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C222CDB-EC69-4B5F-B6B6-139D3BF48581}"/>
              </a:ext>
            </a:extLst>
          </p:cNvPr>
          <p:cNvGrpSpPr/>
          <p:nvPr/>
        </p:nvGrpSpPr>
        <p:grpSpPr>
          <a:xfrm>
            <a:off x="4824460" y="1534153"/>
            <a:ext cx="2337274" cy="3034793"/>
            <a:chOff x="4827223" y="1534153"/>
            <a:chExt cx="2023206" cy="2626997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A3C9724B-83C9-451C-B7F9-02B18EE1D015}"/>
                </a:ext>
              </a:extLst>
            </p:cNvPr>
            <p:cNvSpPr/>
            <p:nvPr/>
          </p:nvSpPr>
          <p:spPr>
            <a:xfrm>
              <a:off x="4884373" y="3324853"/>
              <a:ext cx="1925957" cy="36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81" y="0"/>
                  </a:moveTo>
                  <a:lnTo>
                    <a:pt x="2019" y="0"/>
                  </a:lnTo>
                  <a:cubicBezTo>
                    <a:pt x="897" y="0"/>
                    <a:pt x="0" y="4857"/>
                    <a:pt x="0" y="10800"/>
                  </a:cubicBezTo>
                  <a:lnTo>
                    <a:pt x="0" y="10800"/>
                  </a:lnTo>
                  <a:cubicBezTo>
                    <a:pt x="0" y="16800"/>
                    <a:pt x="908" y="21600"/>
                    <a:pt x="2019" y="21600"/>
                  </a:cubicBezTo>
                  <a:lnTo>
                    <a:pt x="19581" y="21600"/>
                  </a:lnTo>
                  <a:cubicBezTo>
                    <a:pt x="20703" y="21600"/>
                    <a:pt x="21600" y="16743"/>
                    <a:pt x="21600" y="10800"/>
                  </a:cubicBezTo>
                  <a:lnTo>
                    <a:pt x="21600" y="10800"/>
                  </a:lnTo>
                  <a:cubicBezTo>
                    <a:pt x="21600" y="4857"/>
                    <a:pt x="20692" y="0"/>
                    <a:pt x="19581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19F9AAC6-A6F5-488D-8452-642D318F4C33}"/>
                </a:ext>
              </a:extLst>
            </p:cNvPr>
            <p:cNvSpPr/>
            <p:nvPr/>
          </p:nvSpPr>
          <p:spPr>
            <a:xfrm>
              <a:off x="4846273" y="2267578"/>
              <a:ext cx="1997391" cy="13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8" y="0"/>
                  </a:moveTo>
                  <a:lnTo>
                    <a:pt x="15564" y="0"/>
                  </a:lnTo>
                  <a:lnTo>
                    <a:pt x="14441" y="0"/>
                  </a:lnTo>
                  <a:lnTo>
                    <a:pt x="7159" y="0"/>
                  </a:lnTo>
                  <a:lnTo>
                    <a:pt x="7087" y="0"/>
                  </a:lnTo>
                  <a:lnTo>
                    <a:pt x="742" y="0"/>
                  </a:lnTo>
                  <a:cubicBezTo>
                    <a:pt x="330" y="0"/>
                    <a:pt x="0" y="4800"/>
                    <a:pt x="0" y="10800"/>
                  </a:cubicBezTo>
                  <a:cubicBezTo>
                    <a:pt x="0" y="16800"/>
                    <a:pt x="330" y="21600"/>
                    <a:pt x="742" y="21600"/>
                  </a:cubicBezTo>
                  <a:lnTo>
                    <a:pt x="7087" y="21600"/>
                  </a:lnTo>
                  <a:lnTo>
                    <a:pt x="7159" y="21600"/>
                  </a:lnTo>
                  <a:lnTo>
                    <a:pt x="14441" y="21600"/>
                  </a:lnTo>
                  <a:lnTo>
                    <a:pt x="15564" y="21600"/>
                  </a:lnTo>
                  <a:lnTo>
                    <a:pt x="20858" y="21600"/>
                  </a:lnTo>
                  <a:cubicBezTo>
                    <a:pt x="21270" y="21600"/>
                    <a:pt x="21600" y="16800"/>
                    <a:pt x="21600" y="10800"/>
                  </a:cubicBezTo>
                  <a:cubicBezTo>
                    <a:pt x="21600" y="4800"/>
                    <a:pt x="21270" y="0"/>
                    <a:pt x="20858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30E60028-D431-48EE-9AD6-981F977E4ECE}"/>
                </a:ext>
              </a:extLst>
            </p:cNvPr>
            <p:cNvSpPr/>
            <p:nvPr/>
          </p:nvSpPr>
          <p:spPr>
            <a:xfrm>
              <a:off x="4846273" y="2572378"/>
              <a:ext cx="1031556" cy="13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64" y="0"/>
                  </a:moveTo>
                  <a:lnTo>
                    <a:pt x="17152" y="0"/>
                  </a:lnTo>
                  <a:lnTo>
                    <a:pt x="14978" y="0"/>
                  </a:lnTo>
                  <a:lnTo>
                    <a:pt x="13861" y="0"/>
                  </a:lnTo>
                  <a:lnTo>
                    <a:pt x="13722" y="0"/>
                  </a:lnTo>
                  <a:lnTo>
                    <a:pt x="1436" y="0"/>
                  </a:lnTo>
                  <a:cubicBezTo>
                    <a:pt x="638" y="0"/>
                    <a:pt x="0" y="4800"/>
                    <a:pt x="0" y="10800"/>
                  </a:cubicBezTo>
                  <a:cubicBezTo>
                    <a:pt x="0" y="16800"/>
                    <a:pt x="638" y="21600"/>
                    <a:pt x="1436" y="21600"/>
                  </a:cubicBezTo>
                  <a:lnTo>
                    <a:pt x="13722" y="21600"/>
                  </a:lnTo>
                  <a:lnTo>
                    <a:pt x="13861" y="21600"/>
                  </a:lnTo>
                  <a:lnTo>
                    <a:pt x="14978" y="21600"/>
                  </a:lnTo>
                  <a:lnTo>
                    <a:pt x="17152" y="21600"/>
                  </a:lnTo>
                  <a:lnTo>
                    <a:pt x="20164" y="21600"/>
                  </a:lnTo>
                  <a:cubicBezTo>
                    <a:pt x="20962" y="21600"/>
                    <a:pt x="21600" y="16800"/>
                    <a:pt x="21600" y="10800"/>
                  </a:cubicBezTo>
                  <a:cubicBezTo>
                    <a:pt x="21600" y="4800"/>
                    <a:pt x="20962" y="0"/>
                    <a:pt x="20164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7B5729B1-317E-492D-97B5-F80F5924D98B}"/>
                </a:ext>
              </a:extLst>
            </p:cNvPr>
            <p:cNvSpPr/>
            <p:nvPr/>
          </p:nvSpPr>
          <p:spPr>
            <a:xfrm>
              <a:off x="5274898" y="2486653"/>
              <a:ext cx="492442" cy="6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79" y="0"/>
                  </a:moveTo>
                  <a:lnTo>
                    <a:pt x="17171" y="0"/>
                  </a:lnTo>
                  <a:lnTo>
                    <a:pt x="14999" y="0"/>
                  </a:lnTo>
                  <a:lnTo>
                    <a:pt x="13871" y="0"/>
                  </a:lnTo>
                  <a:lnTo>
                    <a:pt x="13704" y="0"/>
                  </a:lnTo>
                  <a:lnTo>
                    <a:pt x="1421" y="0"/>
                  </a:lnTo>
                  <a:cubicBezTo>
                    <a:pt x="627" y="0"/>
                    <a:pt x="0" y="4765"/>
                    <a:pt x="0" y="10800"/>
                  </a:cubicBezTo>
                  <a:cubicBezTo>
                    <a:pt x="0" y="16835"/>
                    <a:pt x="627" y="21600"/>
                    <a:pt x="1421" y="21600"/>
                  </a:cubicBezTo>
                  <a:lnTo>
                    <a:pt x="13704" y="21600"/>
                  </a:lnTo>
                  <a:lnTo>
                    <a:pt x="13871" y="21600"/>
                  </a:lnTo>
                  <a:lnTo>
                    <a:pt x="14999" y="21600"/>
                  </a:lnTo>
                  <a:lnTo>
                    <a:pt x="17171" y="21600"/>
                  </a:lnTo>
                  <a:lnTo>
                    <a:pt x="20179" y="21600"/>
                  </a:lnTo>
                  <a:cubicBezTo>
                    <a:pt x="20973" y="21600"/>
                    <a:pt x="21600" y="16835"/>
                    <a:pt x="21600" y="10800"/>
                  </a:cubicBezTo>
                  <a:cubicBezTo>
                    <a:pt x="21600" y="4765"/>
                    <a:pt x="20973" y="0"/>
                    <a:pt x="2017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FD03537A-5BC2-47CF-83AE-0425F65769DB}"/>
                </a:ext>
              </a:extLst>
            </p:cNvPr>
            <p:cNvSpPr/>
            <p:nvPr/>
          </p:nvSpPr>
          <p:spPr>
            <a:xfrm>
              <a:off x="6294073" y="2439028"/>
              <a:ext cx="492442" cy="6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79" y="0"/>
                  </a:moveTo>
                  <a:lnTo>
                    <a:pt x="17171" y="0"/>
                  </a:lnTo>
                  <a:lnTo>
                    <a:pt x="14999" y="0"/>
                  </a:lnTo>
                  <a:lnTo>
                    <a:pt x="13871" y="0"/>
                  </a:lnTo>
                  <a:lnTo>
                    <a:pt x="13704" y="0"/>
                  </a:lnTo>
                  <a:lnTo>
                    <a:pt x="1421" y="0"/>
                  </a:lnTo>
                  <a:cubicBezTo>
                    <a:pt x="627" y="0"/>
                    <a:pt x="0" y="4765"/>
                    <a:pt x="0" y="10800"/>
                  </a:cubicBezTo>
                  <a:cubicBezTo>
                    <a:pt x="0" y="16835"/>
                    <a:pt x="627" y="21600"/>
                    <a:pt x="1421" y="21600"/>
                  </a:cubicBezTo>
                  <a:lnTo>
                    <a:pt x="13704" y="21600"/>
                  </a:lnTo>
                  <a:lnTo>
                    <a:pt x="13871" y="21600"/>
                  </a:lnTo>
                  <a:lnTo>
                    <a:pt x="14999" y="21600"/>
                  </a:lnTo>
                  <a:lnTo>
                    <a:pt x="17171" y="21600"/>
                  </a:lnTo>
                  <a:lnTo>
                    <a:pt x="20179" y="21600"/>
                  </a:lnTo>
                  <a:cubicBezTo>
                    <a:pt x="20973" y="21600"/>
                    <a:pt x="21600" y="16835"/>
                    <a:pt x="21600" y="10800"/>
                  </a:cubicBezTo>
                  <a:cubicBezTo>
                    <a:pt x="21600" y="4765"/>
                    <a:pt x="20973" y="0"/>
                    <a:pt x="2017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32A0B865-2F1C-4942-8149-2E6B98E465FF}"/>
                </a:ext>
              </a:extLst>
            </p:cNvPr>
            <p:cNvSpPr/>
            <p:nvPr/>
          </p:nvSpPr>
          <p:spPr>
            <a:xfrm>
              <a:off x="5874973" y="2648578"/>
              <a:ext cx="492442" cy="6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80" y="0"/>
                  </a:moveTo>
                  <a:lnTo>
                    <a:pt x="17171" y="0"/>
                  </a:lnTo>
                  <a:lnTo>
                    <a:pt x="14999" y="0"/>
                  </a:lnTo>
                  <a:lnTo>
                    <a:pt x="13871" y="0"/>
                  </a:lnTo>
                  <a:lnTo>
                    <a:pt x="13704" y="0"/>
                  </a:lnTo>
                  <a:lnTo>
                    <a:pt x="1421" y="0"/>
                  </a:lnTo>
                  <a:cubicBezTo>
                    <a:pt x="627" y="0"/>
                    <a:pt x="0" y="4765"/>
                    <a:pt x="0" y="10800"/>
                  </a:cubicBezTo>
                  <a:cubicBezTo>
                    <a:pt x="0" y="16835"/>
                    <a:pt x="627" y="21600"/>
                    <a:pt x="1421" y="21600"/>
                  </a:cubicBezTo>
                  <a:lnTo>
                    <a:pt x="13704" y="21600"/>
                  </a:lnTo>
                  <a:lnTo>
                    <a:pt x="13871" y="21600"/>
                  </a:lnTo>
                  <a:lnTo>
                    <a:pt x="14999" y="21600"/>
                  </a:lnTo>
                  <a:lnTo>
                    <a:pt x="17171" y="21600"/>
                  </a:lnTo>
                  <a:lnTo>
                    <a:pt x="20179" y="21600"/>
                  </a:lnTo>
                  <a:cubicBezTo>
                    <a:pt x="20973" y="21600"/>
                    <a:pt x="21600" y="16835"/>
                    <a:pt x="21600" y="10800"/>
                  </a:cubicBezTo>
                  <a:cubicBezTo>
                    <a:pt x="21600" y="4765"/>
                    <a:pt x="20973" y="0"/>
                    <a:pt x="20180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38D0E4FE-3772-4474-B9CF-01423E43DBE9}"/>
                </a:ext>
              </a:extLst>
            </p:cNvPr>
            <p:cNvSpPr/>
            <p:nvPr/>
          </p:nvSpPr>
          <p:spPr>
            <a:xfrm>
              <a:off x="4903423" y="2410453"/>
              <a:ext cx="484382" cy="148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0825" extrusionOk="0">
                  <a:moveTo>
                    <a:pt x="19619" y="61"/>
                  </a:moveTo>
                  <a:lnTo>
                    <a:pt x="16641" y="1928"/>
                  </a:lnTo>
                  <a:lnTo>
                    <a:pt x="14502" y="3261"/>
                  </a:lnTo>
                  <a:lnTo>
                    <a:pt x="13411" y="3928"/>
                  </a:lnTo>
                  <a:lnTo>
                    <a:pt x="13285" y="4061"/>
                  </a:lnTo>
                  <a:lnTo>
                    <a:pt x="1164" y="11794"/>
                  </a:lnTo>
                  <a:cubicBezTo>
                    <a:pt x="367" y="12328"/>
                    <a:pt x="-136" y="14728"/>
                    <a:pt x="32" y="17128"/>
                  </a:cubicBezTo>
                  <a:cubicBezTo>
                    <a:pt x="200" y="19528"/>
                    <a:pt x="954" y="21261"/>
                    <a:pt x="1709" y="20727"/>
                  </a:cubicBezTo>
                  <a:lnTo>
                    <a:pt x="13831" y="12994"/>
                  </a:lnTo>
                  <a:lnTo>
                    <a:pt x="13956" y="12861"/>
                  </a:lnTo>
                  <a:lnTo>
                    <a:pt x="15047" y="12194"/>
                  </a:lnTo>
                  <a:lnTo>
                    <a:pt x="17186" y="10861"/>
                  </a:lnTo>
                  <a:lnTo>
                    <a:pt x="20164" y="8994"/>
                  </a:lnTo>
                  <a:cubicBezTo>
                    <a:pt x="20961" y="8461"/>
                    <a:pt x="21464" y="6061"/>
                    <a:pt x="21296" y="3661"/>
                  </a:cubicBezTo>
                  <a:cubicBezTo>
                    <a:pt x="21170" y="1261"/>
                    <a:pt x="20415" y="-339"/>
                    <a:pt x="19619" y="6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BD64E709-64BB-4D9F-A11C-4DD189CED9D3}"/>
                </a:ext>
              </a:extLst>
            </p:cNvPr>
            <p:cNvSpPr/>
            <p:nvPr/>
          </p:nvSpPr>
          <p:spPr>
            <a:xfrm>
              <a:off x="5789247" y="2439028"/>
              <a:ext cx="1020766" cy="275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856" extrusionOk="0">
                  <a:moveTo>
                    <a:pt x="20179" y="10572"/>
                  </a:moveTo>
                  <a:lnTo>
                    <a:pt x="17205" y="8916"/>
                  </a:lnTo>
                  <a:lnTo>
                    <a:pt x="15049" y="7692"/>
                  </a:lnTo>
                  <a:lnTo>
                    <a:pt x="13951" y="7044"/>
                  </a:lnTo>
                  <a:lnTo>
                    <a:pt x="13811" y="6972"/>
                  </a:lnTo>
                  <a:lnTo>
                    <a:pt x="1654" y="60"/>
                  </a:lnTo>
                  <a:cubicBezTo>
                    <a:pt x="875" y="-372"/>
                    <a:pt x="137" y="1572"/>
                    <a:pt x="17" y="4380"/>
                  </a:cubicBezTo>
                  <a:cubicBezTo>
                    <a:pt x="-103" y="7188"/>
                    <a:pt x="436" y="9852"/>
                    <a:pt x="1215" y="10284"/>
                  </a:cubicBezTo>
                  <a:lnTo>
                    <a:pt x="13372" y="17196"/>
                  </a:lnTo>
                  <a:lnTo>
                    <a:pt x="13512" y="17268"/>
                  </a:lnTo>
                  <a:lnTo>
                    <a:pt x="14610" y="17916"/>
                  </a:lnTo>
                  <a:lnTo>
                    <a:pt x="16766" y="19140"/>
                  </a:lnTo>
                  <a:lnTo>
                    <a:pt x="19740" y="20796"/>
                  </a:lnTo>
                  <a:cubicBezTo>
                    <a:pt x="20519" y="21228"/>
                    <a:pt x="21257" y="19284"/>
                    <a:pt x="21377" y="16476"/>
                  </a:cubicBezTo>
                  <a:cubicBezTo>
                    <a:pt x="21497" y="13668"/>
                    <a:pt x="20958" y="11076"/>
                    <a:pt x="20179" y="1057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D895EA74-F104-4D32-AEF3-A6497352152C}"/>
                </a:ext>
              </a:extLst>
            </p:cNvPr>
            <p:cNvSpPr/>
            <p:nvPr/>
          </p:nvSpPr>
          <p:spPr>
            <a:xfrm>
              <a:off x="4846272" y="3896353"/>
              <a:ext cx="1997393" cy="264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11888"/>
                    <a:pt x="906" y="21600"/>
                    <a:pt x="2019" y="21600"/>
                  </a:cubicBezTo>
                  <a:lnTo>
                    <a:pt x="19581" y="21600"/>
                  </a:lnTo>
                  <a:cubicBezTo>
                    <a:pt x="20694" y="21600"/>
                    <a:pt x="21600" y="11966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31081182-A626-404D-9AB3-4D4958A197E5}"/>
                </a:ext>
              </a:extLst>
            </p:cNvPr>
            <p:cNvSpPr/>
            <p:nvPr/>
          </p:nvSpPr>
          <p:spPr>
            <a:xfrm>
              <a:off x="4989148" y="3248653"/>
              <a:ext cx="1719315" cy="29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086" extrusionOk="0">
                  <a:moveTo>
                    <a:pt x="21253" y="0"/>
                  </a:moveTo>
                  <a:lnTo>
                    <a:pt x="4198" y="0"/>
                  </a:lnTo>
                  <a:lnTo>
                    <a:pt x="3660" y="0"/>
                  </a:lnTo>
                  <a:lnTo>
                    <a:pt x="3385" y="0"/>
                  </a:lnTo>
                  <a:lnTo>
                    <a:pt x="3349" y="0"/>
                  </a:lnTo>
                  <a:lnTo>
                    <a:pt x="347" y="0"/>
                  </a:lnTo>
                  <a:cubicBezTo>
                    <a:pt x="155" y="0"/>
                    <a:pt x="0" y="878"/>
                    <a:pt x="0" y="1957"/>
                  </a:cubicBezTo>
                  <a:cubicBezTo>
                    <a:pt x="0" y="3038"/>
                    <a:pt x="155" y="3915"/>
                    <a:pt x="347" y="3915"/>
                  </a:cubicBezTo>
                  <a:lnTo>
                    <a:pt x="3349" y="3915"/>
                  </a:lnTo>
                  <a:lnTo>
                    <a:pt x="3385" y="3915"/>
                  </a:lnTo>
                  <a:lnTo>
                    <a:pt x="3660" y="3915"/>
                  </a:lnTo>
                  <a:lnTo>
                    <a:pt x="4198" y="3915"/>
                  </a:lnTo>
                  <a:lnTo>
                    <a:pt x="12570" y="3915"/>
                  </a:lnTo>
                  <a:lnTo>
                    <a:pt x="15668" y="19710"/>
                  </a:lnTo>
                  <a:cubicBezTo>
                    <a:pt x="16027" y="21600"/>
                    <a:pt x="16589" y="21532"/>
                    <a:pt x="16936" y="19575"/>
                  </a:cubicBezTo>
                  <a:lnTo>
                    <a:pt x="19746" y="3915"/>
                  </a:lnTo>
                  <a:lnTo>
                    <a:pt x="21241" y="3915"/>
                  </a:lnTo>
                  <a:cubicBezTo>
                    <a:pt x="21433" y="3915"/>
                    <a:pt x="21588" y="3037"/>
                    <a:pt x="21588" y="1957"/>
                  </a:cubicBezTo>
                  <a:cubicBezTo>
                    <a:pt x="21600" y="877"/>
                    <a:pt x="21445" y="0"/>
                    <a:pt x="21253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423F6B9B-5566-4F60-B08F-59E1D2539616}"/>
                </a:ext>
              </a:extLst>
            </p:cNvPr>
            <p:cNvSpPr/>
            <p:nvPr/>
          </p:nvSpPr>
          <p:spPr>
            <a:xfrm>
              <a:off x="4884373" y="2829553"/>
              <a:ext cx="1925957" cy="36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" y="0"/>
                  </a:moveTo>
                  <a:lnTo>
                    <a:pt x="19581" y="0"/>
                  </a:lnTo>
                  <a:cubicBezTo>
                    <a:pt x="20703" y="0"/>
                    <a:pt x="21600" y="4857"/>
                    <a:pt x="21600" y="10800"/>
                  </a:cubicBezTo>
                  <a:lnTo>
                    <a:pt x="21600" y="10800"/>
                  </a:lnTo>
                  <a:cubicBezTo>
                    <a:pt x="21600" y="16800"/>
                    <a:pt x="20692" y="21600"/>
                    <a:pt x="19581" y="21600"/>
                  </a:cubicBezTo>
                  <a:lnTo>
                    <a:pt x="2019" y="21600"/>
                  </a:lnTo>
                  <a:cubicBezTo>
                    <a:pt x="897" y="21600"/>
                    <a:pt x="0" y="16743"/>
                    <a:pt x="0" y="10800"/>
                  </a:cubicBezTo>
                  <a:lnTo>
                    <a:pt x="0" y="10800"/>
                  </a:lnTo>
                  <a:cubicBezTo>
                    <a:pt x="0" y="4857"/>
                    <a:pt x="897" y="0"/>
                    <a:pt x="2019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AE545850-452B-4732-90EF-3D603BBF0BBC}"/>
                </a:ext>
              </a:extLst>
            </p:cNvPr>
            <p:cNvSpPr/>
            <p:nvPr/>
          </p:nvSpPr>
          <p:spPr>
            <a:xfrm>
              <a:off x="4979623" y="2743828"/>
              <a:ext cx="1719264" cy="29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extrusionOk="0">
                  <a:moveTo>
                    <a:pt x="335" y="0"/>
                  </a:moveTo>
                  <a:lnTo>
                    <a:pt x="17400" y="0"/>
                  </a:lnTo>
                  <a:lnTo>
                    <a:pt x="17938" y="0"/>
                  </a:lnTo>
                  <a:lnTo>
                    <a:pt x="18213" y="0"/>
                  </a:lnTo>
                  <a:lnTo>
                    <a:pt x="18249" y="0"/>
                  </a:lnTo>
                  <a:lnTo>
                    <a:pt x="21253" y="0"/>
                  </a:lnTo>
                  <a:cubicBezTo>
                    <a:pt x="21444" y="0"/>
                    <a:pt x="21600" y="878"/>
                    <a:pt x="21600" y="1957"/>
                  </a:cubicBezTo>
                  <a:cubicBezTo>
                    <a:pt x="21600" y="3037"/>
                    <a:pt x="21444" y="3915"/>
                    <a:pt x="21253" y="3915"/>
                  </a:cubicBezTo>
                  <a:lnTo>
                    <a:pt x="18249" y="3915"/>
                  </a:lnTo>
                  <a:lnTo>
                    <a:pt x="18213" y="3915"/>
                  </a:lnTo>
                  <a:lnTo>
                    <a:pt x="17938" y="3915"/>
                  </a:lnTo>
                  <a:lnTo>
                    <a:pt x="17400" y="3915"/>
                  </a:lnTo>
                  <a:lnTo>
                    <a:pt x="9023" y="3915"/>
                  </a:lnTo>
                  <a:lnTo>
                    <a:pt x="5924" y="19710"/>
                  </a:lnTo>
                  <a:cubicBezTo>
                    <a:pt x="5565" y="21600"/>
                    <a:pt x="5002" y="21532"/>
                    <a:pt x="4655" y="19575"/>
                  </a:cubicBezTo>
                  <a:lnTo>
                    <a:pt x="1843" y="3915"/>
                  </a:lnTo>
                  <a:lnTo>
                    <a:pt x="347" y="3915"/>
                  </a:lnTo>
                  <a:cubicBezTo>
                    <a:pt x="156" y="3915"/>
                    <a:pt x="0" y="3037"/>
                    <a:pt x="0" y="1957"/>
                  </a:cubicBezTo>
                  <a:cubicBezTo>
                    <a:pt x="0" y="878"/>
                    <a:pt x="144" y="0"/>
                    <a:pt x="335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07BF6388-5D70-42A1-B62B-F809916EE4B8}"/>
                </a:ext>
              </a:extLst>
            </p:cNvPr>
            <p:cNvSpPr/>
            <p:nvPr/>
          </p:nvSpPr>
          <p:spPr>
            <a:xfrm>
              <a:off x="4884373" y="3705854"/>
              <a:ext cx="1889585" cy="159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19974" extrusionOk="0">
                  <a:moveTo>
                    <a:pt x="533" y="13572"/>
                  </a:moveTo>
                  <a:cubicBezTo>
                    <a:pt x="707" y="13810"/>
                    <a:pt x="414" y="13214"/>
                    <a:pt x="587" y="13691"/>
                  </a:cubicBezTo>
                  <a:cubicBezTo>
                    <a:pt x="620" y="13811"/>
                    <a:pt x="652" y="13811"/>
                    <a:pt x="696" y="13930"/>
                  </a:cubicBezTo>
                  <a:cubicBezTo>
                    <a:pt x="782" y="14168"/>
                    <a:pt x="869" y="14407"/>
                    <a:pt x="956" y="14646"/>
                  </a:cubicBezTo>
                  <a:cubicBezTo>
                    <a:pt x="1129" y="15123"/>
                    <a:pt x="1292" y="15720"/>
                    <a:pt x="1465" y="16316"/>
                  </a:cubicBezTo>
                  <a:cubicBezTo>
                    <a:pt x="1844" y="17629"/>
                    <a:pt x="2212" y="18584"/>
                    <a:pt x="2602" y="19181"/>
                  </a:cubicBezTo>
                  <a:cubicBezTo>
                    <a:pt x="3361" y="20254"/>
                    <a:pt x="4130" y="19181"/>
                    <a:pt x="4855" y="16794"/>
                  </a:cubicBezTo>
                  <a:cubicBezTo>
                    <a:pt x="5191" y="15720"/>
                    <a:pt x="5538" y="14526"/>
                    <a:pt x="5885" y="13572"/>
                  </a:cubicBezTo>
                  <a:cubicBezTo>
                    <a:pt x="5960" y="13333"/>
                    <a:pt x="6036" y="13214"/>
                    <a:pt x="6123" y="13094"/>
                  </a:cubicBezTo>
                  <a:cubicBezTo>
                    <a:pt x="6296" y="12736"/>
                    <a:pt x="6004" y="13094"/>
                    <a:pt x="6177" y="12975"/>
                  </a:cubicBezTo>
                  <a:cubicBezTo>
                    <a:pt x="6210" y="12975"/>
                    <a:pt x="6242" y="12855"/>
                    <a:pt x="6285" y="12855"/>
                  </a:cubicBezTo>
                  <a:cubicBezTo>
                    <a:pt x="6459" y="12736"/>
                    <a:pt x="6632" y="12736"/>
                    <a:pt x="6816" y="12975"/>
                  </a:cubicBezTo>
                  <a:cubicBezTo>
                    <a:pt x="6849" y="12975"/>
                    <a:pt x="6957" y="13214"/>
                    <a:pt x="6838" y="12975"/>
                  </a:cubicBezTo>
                  <a:cubicBezTo>
                    <a:pt x="6870" y="12975"/>
                    <a:pt x="6903" y="13094"/>
                    <a:pt x="6935" y="13094"/>
                  </a:cubicBezTo>
                  <a:cubicBezTo>
                    <a:pt x="7022" y="13214"/>
                    <a:pt x="7098" y="13452"/>
                    <a:pt x="7184" y="13572"/>
                  </a:cubicBezTo>
                  <a:cubicBezTo>
                    <a:pt x="7358" y="13930"/>
                    <a:pt x="7531" y="14407"/>
                    <a:pt x="7694" y="14884"/>
                  </a:cubicBezTo>
                  <a:cubicBezTo>
                    <a:pt x="8019" y="15839"/>
                    <a:pt x="8333" y="16675"/>
                    <a:pt x="8668" y="17271"/>
                  </a:cubicBezTo>
                  <a:cubicBezTo>
                    <a:pt x="9069" y="17987"/>
                    <a:pt x="9448" y="18107"/>
                    <a:pt x="9849" y="17391"/>
                  </a:cubicBezTo>
                  <a:cubicBezTo>
                    <a:pt x="10185" y="16794"/>
                    <a:pt x="10499" y="15362"/>
                    <a:pt x="10824" y="14169"/>
                  </a:cubicBezTo>
                  <a:cubicBezTo>
                    <a:pt x="10976" y="13572"/>
                    <a:pt x="11127" y="13095"/>
                    <a:pt x="11290" y="12737"/>
                  </a:cubicBezTo>
                  <a:cubicBezTo>
                    <a:pt x="11312" y="12737"/>
                    <a:pt x="11474" y="12498"/>
                    <a:pt x="11333" y="12617"/>
                  </a:cubicBezTo>
                  <a:cubicBezTo>
                    <a:pt x="11366" y="12617"/>
                    <a:pt x="11398" y="12617"/>
                    <a:pt x="11431" y="12498"/>
                  </a:cubicBezTo>
                  <a:cubicBezTo>
                    <a:pt x="11528" y="12498"/>
                    <a:pt x="11615" y="12498"/>
                    <a:pt x="11712" y="12617"/>
                  </a:cubicBezTo>
                  <a:cubicBezTo>
                    <a:pt x="11734" y="12617"/>
                    <a:pt x="11832" y="12737"/>
                    <a:pt x="11702" y="12617"/>
                  </a:cubicBezTo>
                  <a:cubicBezTo>
                    <a:pt x="11745" y="12617"/>
                    <a:pt x="11777" y="12737"/>
                    <a:pt x="11821" y="12856"/>
                  </a:cubicBezTo>
                  <a:cubicBezTo>
                    <a:pt x="11886" y="12975"/>
                    <a:pt x="11962" y="13214"/>
                    <a:pt x="12027" y="13333"/>
                  </a:cubicBezTo>
                  <a:cubicBezTo>
                    <a:pt x="12200" y="13810"/>
                    <a:pt x="12373" y="14407"/>
                    <a:pt x="12536" y="15004"/>
                  </a:cubicBezTo>
                  <a:cubicBezTo>
                    <a:pt x="12839" y="16078"/>
                    <a:pt x="13153" y="17152"/>
                    <a:pt x="13467" y="17749"/>
                  </a:cubicBezTo>
                  <a:cubicBezTo>
                    <a:pt x="13868" y="18465"/>
                    <a:pt x="14236" y="18465"/>
                    <a:pt x="14637" y="17629"/>
                  </a:cubicBezTo>
                  <a:cubicBezTo>
                    <a:pt x="14951" y="16913"/>
                    <a:pt x="15265" y="15720"/>
                    <a:pt x="15569" y="14646"/>
                  </a:cubicBezTo>
                  <a:cubicBezTo>
                    <a:pt x="15710" y="14168"/>
                    <a:pt x="15850" y="13691"/>
                    <a:pt x="15991" y="13333"/>
                  </a:cubicBezTo>
                  <a:cubicBezTo>
                    <a:pt x="16067" y="13094"/>
                    <a:pt x="16143" y="12975"/>
                    <a:pt x="16230" y="12736"/>
                  </a:cubicBezTo>
                  <a:cubicBezTo>
                    <a:pt x="16381" y="12378"/>
                    <a:pt x="16143" y="12736"/>
                    <a:pt x="16240" y="12736"/>
                  </a:cubicBezTo>
                  <a:cubicBezTo>
                    <a:pt x="16295" y="12736"/>
                    <a:pt x="16349" y="12617"/>
                    <a:pt x="16403" y="12617"/>
                  </a:cubicBezTo>
                  <a:cubicBezTo>
                    <a:pt x="16490" y="12617"/>
                    <a:pt x="16565" y="12617"/>
                    <a:pt x="16652" y="12736"/>
                  </a:cubicBezTo>
                  <a:cubicBezTo>
                    <a:pt x="16815" y="12855"/>
                    <a:pt x="16544" y="12497"/>
                    <a:pt x="16695" y="12855"/>
                  </a:cubicBezTo>
                  <a:cubicBezTo>
                    <a:pt x="16750" y="12975"/>
                    <a:pt x="16793" y="13094"/>
                    <a:pt x="16847" y="13214"/>
                  </a:cubicBezTo>
                  <a:cubicBezTo>
                    <a:pt x="17031" y="13691"/>
                    <a:pt x="17215" y="14287"/>
                    <a:pt x="17389" y="15004"/>
                  </a:cubicBezTo>
                  <a:cubicBezTo>
                    <a:pt x="17768" y="16436"/>
                    <a:pt x="18136" y="18107"/>
                    <a:pt x="18526" y="18942"/>
                  </a:cubicBezTo>
                  <a:cubicBezTo>
                    <a:pt x="19371" y="20732"/>
                    <a:pt x="20248" y="20255"/>
                    <a:pt x="21061" y="17032"/>
                  </a:cubicBezTo>
                  <a:cubicBezTo>
                    <a:pt x="21343" y="15958"/>
                    <a:pt x="21570" y="12617"/>
                    <a:pt x="21462" y="9156"/>
                  </a:cubicBezTo>
                  <a:cubicBezTo>
                    <a:pt x="21375" y="6053"/>
                    <a:pt x="21050" y="3427"/>
                    <a:pt x="20747" y="4740"/>
                  </a:cubicBezTo>
                  <a:cubicBezTo>
                    <a:pt x="20584" y="5337"/>
                    <a:pt x="20411" y="5934"/>
                    <a:pt x="20248" y="6411"/>
                  </a:cubicBezTo>
                  <a:cubicBezTo>
                    <a:pt x="20162" y="6650"/>
                    <a:pt x="20075" y="6769"/>
                    <a:pt x="19988" y="7008"/>
                  </a:cubicBezTo>
                  <a:cubicBezTo>
                    <a:pt x="19967" y="7008"/>
                    <a:pt x="19869" y="7127"/>
                    <a:pt x="19988" y="7008"/>
                  </a:cubicBezTo>
                  <a:cubicBezTo>
                    <a:pt x="19934" y="7127"/>
                    <a:pt x="19880" y="7127"/>
                    <a:pt x="19837" y="7127"/>
                  </a:cubicBezTo>
                  <a:cubicBezTo>
                    <a:pt x="19663" y="7247"/>
                    <a:pt x="19490" y="7366"/>
                    <a:pt x="19317" y="7247"/>
                  </a:cubicBezTo>
                  <a:cubicBezTo>
                    <a:pt x="19241" y="7247"/>
                    <a:pt x="19154" y="7127"/>
                    <a:pt x="19079" y="7008"/>
                  </a:cubicBezTo>
                  <a:cubicBezTo>
                    <a:pt x="19046" y="7008"/>
                    <a:pt x="18938" y="6769"/>
                    <a:pt x="19046" y="7008"/>
                  </a:cubicBezTo>
                  <a:cubicBezTo>
                    <a:pt x="18992" y="6888"/>
                    <a:pt x="18938" y="6888"/>
                    <a:pt x="18894" y="6769"/>
                  </a:cubicBezTo>
                  <a:cubicBezTo>
                    <a:pt x="18212" y="5337"/>
                    <a:pt x="17594" y="1519"/>
                    <a:pt x="16912" y="325"/>
                  </a:cubicBezTo>
                  <a:cubicBezTo>
                    <a:pt x="16511" y="-272"/>
                    <a:pt x="16121" y="-33"/>
                    <a:pt x="15731" y="922"/>
                  </a:cubicBezTo>
                  <a:cubicBezTo>
                    <a:pt x="15417" y="1757"/>
                    <a:pt x="15114" y="2951"/>
                    <a:pt x="14800" y="4025"/>
                  </a:cubicBezTo>
                  <a:cubicBezTo>
                    <a:pt x="14648" y="4502"/>
                    <a:pt x="14507" y="4980"/>
                    <a:pt x="14356" y="5338"/>
                  </a:cubicBezTo>
                  <a:cubicBezTo>
                    <a:pt x="14323" y="5457"/>
                    <a:pt x="14280" y="5576"/>
                    <a:pt x="14236" y="5576"/>
                  </a:cubicBezTo>
                  <a:cubicBezTo>
                    <a:pt x="14356" y="5576"/>
                    <a:pt x="14280" y="5576"/>
                    <a:pt x="14247" y="5576"/>
                  </a:cubicBezTo>
                  <a:cubicBezTo>
                    <a:pt x="14150" y="5696"/>
                    <a:pt x="14052" y="5696"/>
                    <a:pt x="13955" y="5696"/>
                  </a:cubicBezTo>
                  <a:cubicBezTo>
                    <a:pt x="13922" y="5696"/>
                    <a:pt x="13890" y="5696"/>
                    <a:pt x="13857" y="5696"/>
                  </a:cubicBezTo>
                  <a:cubicBezTo>
                    <a:pt x="13836" y="5696"/>
                    <a:pt x="13673" y="5576"/>
                    <a:pt x="13825" y="5696"/>
                  </a:cubicBezTo>
                  <a:cubicBezTo>
                    <a:pt x="13760" y="5696"/>
                    <a:pt x="13695" y="5457"/>
                    <a:pt x="13641" y="5338"/>
                  </a:cubicBezTo>
                  <a:cubicBezTo>
                    <a:pt x="13467" y="4980"/>
                    <a:pt x="13294" y="4383"/>
                    <a:pt x="13131" y="3786"/>
                  </a:cubicBezTo>
                  <a:cubicBezTo>
                    <a:pt x="12438" y="1399"/>
                    <a:pt x="11767" y="-868"/>
                    <a:pt x="11041" y="564"/>
                  </a:cubicBezTo>
                  <a:cubicBezTo>
                    <a:pt x="10716" y="1161"/>
                    <a:pt x="10413" y="2593"/>
                    <a:pt x="10098" y="3786"/>
                  </a:cubicBezTo>
                  <a:cubicBezTo>
                    <a:pt x="9947" y="4383"/>
                    <a:pt x="9795" y="4860"/>
                    <a:pt x="9633" y="5218"/>
                  </a:cubicBezTo>
                  <a:cubicBezTo>
                    <a:pt x="9481" y="5576"/>
                    <a:pt x="9708" y="5218"/>
                    <a:pt x="9622" y="5218"/>
                  </a:cubicBezTo>
                  <a:cubicBezTo>
                    <a:pt x="9578" y="5218"/>
                    <a:pt x="9546" y="5338"/>
                    <a:pt x="9503" y="5338"/>
                  </a:cubicBezTo>
                  <a:cubicBezTo>
                    <a:pt x="9416" y="5338"/>
                    <a:pt x="9329" y="5338"/>
                    <a:pt x="9232" y="5338"/>
                  </a:cubicBezTo>
                  <a:cubicBezTo>
                    <a:pt x="9156" y="5338"/>
                    <a:pt x="9091" y="5218"/>
                    <a:pt x="9015" y="5099"/>
                  </a:cubicBezTo>
                  <a:cubicBezTo>
                    <a:pt x="8853" y="4980"/>
                    <a:pt x="9134" y="5338"/>
                    <a:pt x="8972" y="5099"/>
                  </a:cubicBezTo>
                  <a:cubicBezTo>
                    <a:pt x="8939" y="4980"/>
                    <a:pt x="8907" y="4980"/>
                    <a:pt x="8874" y="4980"/>
                  </a:cubicBezTo>
                  <a:cubicBezTo>
                    <a:pt x="8701" y="4621"/>
                    <a:pt x="8528" y="4263"/>
                    <a:pt x="8365" y="3786"/>
                  </a:cubicBezTo>
                  <a:cubicBezTo>
                    <a:pt x="8051" y="2951"/>
                    <a:pt x="7737" y="1996"/>
                    <a:pt x="7412" y="1280"/>
                  </a:cubicBezTo>
                  <a:cubicBezTo>
                    <a:pt x="7054" y="564"/>
                    <a:pt x="6686" y="-33"/>
                    <a:pt x="6318" y="206"/>
                  </a:cubicBezTo>
                  <a:cubicBezTo>
                    <a:pt x="5928" y="445"/>
                    <a:pt x="5549" y="1399"/>
                    <a:pt x="5180" y="2593"/>
                  </a:cubicBezTo>
                  <a:cubicBezTo>
                    <a:pt x="4790" y="3786"/>
                    <a:pt x="4411" y="5218"/>
                    <a:pt x="4021" y="6053"/>
                  </a:cubicBezTo>
                  <a:cubicBezTo>
                    <a:pt x="3978" y="6173"/>
                    <a:pt x="3935" y="6292"/>
                    <a:pt x="3891" y="6292"/>
                  </a:cubicBezTo>
                  <a:cubicBezTo>
                    <a:pt x="3881" y="6292"/>
                    <a:pt x="3707" y="6531"/>
                    <a:pt x="3837" y="6412"/>
                  </a:cubicBezTo>
                  <a:cubicBezTo>
                    <a:pt x="3729" y="6531"/>
                    <a:pt x="3621" y="6650"/>
                    <a:pt x="3512" y="6770"/>
                  </a:cubicBezTo>
                  <a:cubicBezTo>
                    <a:pt x="3317" y="6889"/>
                    <a:pt x="3111" y="6889"/>
                    <a:pt x="2916" y="6650"/>
                  </a:cubicBezTo>
                  <a:cubicBezTo>
                    <a:pt x="2884" y="6650"/>
                    <a:pt x="2841" y="6531"/>
                    <a:pt x="2808" y="6531"/>
                  </a:cubicBezTo>
                  <a:cubicBezTo>
                    <a:pt x="2776" y="6531"/>
                    <a:pt x="2732" y="6411"/>
                    <a:pt x="2700" y="6411"/>
                  </a:cubicBezTo>
                  <a:cubicBezTo>
                    <a:pt x="2754" y="6531"/>
                    <a:pt x="2765" y="6531"/>
                    <a:pt x="2721" y="6411"/>
                  </a:cubicBezTo>
                  <a:cubicBezTo>
                    <a:pt x="2624" y="6292"/>
                    <a:pt x="2526" y="6053"/>
                    <a:pt x="2429" y="5815"/>
                  </a:cubicBezTo>
                  <a:cubicBezTo>
                    <a:pt x="2234" y="5337"/>
                    <a:pt x="2050" y="4741"/>
                    <a:pt x="1866" y="4144"/>
                  </a:cubicBezTo>
                  <a:cubicBezTo>
                    <a:pt x="1443" y="2712"/>
                    <a:pt x="1032" y="1280"/>
                    <a:pt x="587" y="802"/>
                  </a:cubicBezTo>
                  <a:cubicBezTo>
                    <a:pt x="284" y="444"/>
                    <a:pt x="-8" y="4024"/>
                    <a:pt x="3" y="7247"/>
                  </a:cubicBezTo>
                  <a:cubicBezTo>
                    <a:pt x="-30" y="10946"/>
                    <a:pt x="208" y="13333"/>
                    <a:pt x="533" y="13572"/>
                  </a:cubicBezTo>
                  <a:lnTo>
                    <a:pt x="533" y="13572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7B98257F-1A34-41F9-9371-87C093B067AA}"/>
                </a:ext>
              </a:extLst>
            </p:cNvPr>
            <p:cNvSpPr/>
            <p:nvPr/>
          </p:nvSpPr>
          <p:spPr>
            <a:xfrm>
              <a:off x="4827223" y="1534153"/>
              <a:ext cx="2023206" cy="70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600" extrusionOk="0">
                  <a:moveTo>
                    <a:pt x="1573" y="21600"/>
                  </a:moveTo>
                  <a:lnTo>
                    <a:pt x="19024" y="21600"/>
                  </a:lnTo>
                  <a:cubicBezTo>
                    <a:pt x="20400" y="21600"/>
                    <a:pt x="21108" y="16624"/>
                    <a:pt x="20158" y="13580"/>
                  </a:cubicBezTo>
                  <a:cubicBezTo>
                    <a:pt x="18229" y="7434"/>
                    <a:pt x="14903" y="0"/>
                    <a:pt x="10124" y="0"/>
                  </a:cubicBezTo>
                  <a:cubicBezTo>
                    <a:pt x="5296" y="0"/>
                    <a:pt x="2145" y="7610"/>
                    <a:pt x="381" y="13785"/>
                  </a:cubicBezTo>
                  <a:cubicBezTo>
                    <a:pt x="-492" y="16859"/>
                    <a:pt x="235" y="21600"/>
                    <a:pt x="1573" y="2160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52F419D-49CB-4B47-8C86-0A912E28BF55}"/>
                </a:ext>
              </a:extLst>
            </p:cNvPr>
            <p:cNvSpPr/>
            <p:nvPr/>
          </p:nvSpPr>
          <p:spPr>
            <a:xfrm>
              <a:off x="5312998" y="1591303"/>
              <a:ext cx="1047341" cy="200231"/>
            </a:xfrm>
            <a:custGeom>
              <a:avLst/>
              <a:gdLst>
                <a:gd name="connsiteX0" fmla="*/ 207955 w 1396454"/>
                <a:gd name="connsiteY0" fmla="*/ 190639 h 266974"/>
                <a:gd name="connsiteX1" fmla="*/ 282885 w 1396454"/>
                <a:gd name="connsiteY1" fmla="*/ 213499 h 266974"/>
                <a:gd name="connsiteX2" fmla="*/ 284155 w 1396454"/>
                <a:gd name="connsiteY2" fmla="*/ 213499 h 266974"/>
                <a:gd name="connsiteX3" fmla="*/ 290505 w 1396454"/>
                <a:gd name="connsiteY3" fmla="*/ 216040 h 266974"/>
                <a:gd name="connsiteX4" fmla="*/ 303205 w 1396454"/>
                <a:gd name="connsiteY4" fmla="*/ 219849 h 266974"/>
                <a:gd name="connsiteX5" fmla="*/ 320985 w 1396454"/>
                <a:gd name="connsiteY5" fmla="*/ 224928 h 266974"/>
                <a:gd name="connsiteX6" fmla="*/ 323525 w 1396454"/>
                <a:gd name="connsiteY6" fmla="*/ 249057 h 266974"/>
                <a:gd name="connsiteX7" fmla="*/ 308285 w 1396454"/>
                <a:gd name="connsiteY7" fmla="*/ 266836 h 266974"/>
                <a:gd name="connsiteX8" fmla="*/ 290505 w 1396454"/>
                <a:gd name="connsiteY8" fmla="*/ 261757 h 266974"/>
                <a:gd name="connsiteX9" fmla="*/ 277805 w 1396454"/>
                <a:gd name="connsiteY9" fmla="*/ 257948 h 266974"/>
                <a:gd name="connsiteX10" fmla="*/ 271455 w 1396454"/>
                <a:gd name="connsiteY10" fmla="*/ 255407 h 266974"/>
                <a:gd name="connsiteX11" fmla="*/ 270185 w 1396454"/>
                <a:gd name="connsiteY11" fmla="*/ 255407 h 266974"/>
                <a:gd name="connsiteX12" fmla="*/ 195254 w 1396454"/>
                <a:gd name="connsiteY12" fmla="*/ 232547 h 266974"/>
                <a:gd name="connsiteX13" fmla="*/ 192714 w 1396454"/>
                <a:gd name="connsiteY13" fmla="*/ 208417 h 266974"/>
                <a:gd name="connsiteX14" fmla="*/ 207955 w 1396454"/>
                <a:gd name="connsiteY14" fmla="*/ 190639 h 266974"/>
                <a:gd name="connsiteX15" fmla="*/ 1382760 w 1396454"/>
                <a:gd name="connsiteY15" fmla="*/ 139821 h 266974"/>
                <a:gd name="connsiteX16" fmla="*/ 1395457 w 1396454"/>
                <a:gd name="connsiteY16" fmla="*/ 160142 h 266974"/>
                <a:gd name="connsiteX17" fmla="*/ 1390379 w 1396454"/>
                <a:gd name="connsiteY17" fmla="*/ 183003 h 266974"/>
                <a:gd name="connsiteX18" fmla="*/ 1371328 w 1396454"/>
                <a:gd name="connsiteY18" fmla="*/ 186814 h 266974"/>
                <a:gd name="connsiteX19" fmla="*/ 1357361 w 1396454"/>
                <a:gd name="connsiteY19" fmla="*/ 189353 h 266974"/>
                <a:gd name="connsiteX20" fmla="*/ 1349736 w 1396454"/>
                <a:gd name="connsiteY20" fmla="*/ 190625 h 266974"/>
                <a:gd name="connsiteX21" fmla="*/ 1348471 w 1396454"/>
                <a:gd name="connsiteY21" fmla="*/ 190625 h 266974"/>
                <a:gd name="connsiteX22" fmla="*/ 1270996 w 1396454"/>
                <a:gd name="connsiteY22" fmla="*/ 205863 h 266974"/>
                <a:gd name="connsiteX23" fmla="*/ 1258300 w 1396454"/>
                <a:gd name="connsiteY23" fmla="*/ 185542 h 266974"/>
                <a:gd name="connsiteX24" fmla="*/ 1263377 w 1396454"/>
                <a:gd name="connsiteY24" fmla="*/ 162682 h 266974"/>
                <a:gd name="connsiteX25" fmla="*/ 1340852 w 1396454"/>
                <a:gd name="connsiteY25" fmla="*/ 147444 h 266974"/>
                <a:gd name="connsiteX26" fmla="*/ 1342116 w 1396454"/>
                <a:gd name="connsiteY26" fmla="*/ 147444 h 266974"/>
                <a:gd name="connsiteX27" fmla="*/ 1349736 w 1396454"/>
                <a:gd name="connsiteY27" fmla="*/ 146172 h 266974"/>
                <a:gd name="connsiteX28" fmla="*/ 1363709 w 1396454"/>
                <a:gd name="connsiteY28" fmla="*/ 143633 h 266974"/>
                <a:gd name="connsiteX29" fmla="*/ 27191 w 1396454"/>
                <a:gd name="connsiteY29" fmla="*/ 127645 h 266974"/>
                <a:gd name="connsiteX30" fmla="*/ 91958 w 1396454"/>
                <a:gd name="connsiteY30" fmla="*/ 172094 h 266974"/>
                <a:gd name="connsiteX31" fmla="*/ 93229 w 1396454"/>
                <a:gd name="connsiteY31" fmla="*/ 172094 h 266974"/>
                <a:gd name="connsiteX32" fmla="*/ 99576 w 1396454"/>
                <a:gd name="connsiteY32" fmla="*/ 175907 h 266974"/>
                <a:gd name="connsiteX33" fmla="*/ 111011 w 1396454"/>
                <a:gd name="connsiteY33" fmla="*/ 183528 h 266974"/>
                <a:gd name="connsiteX34" fmla="*/ 126249 w 1396454"/>
                <a:gd name="connsiteY34" fmla="*/ 194953 h 266974"/>
                <a:gd name="connsiteX35" fmla="*/ 121167 w 1396454"/>
                <a:gd name="connsiteY35" fmla="*/ 217817 h 266974"/>
                <a:gd name="connsiteX36" fmla="*/ 100848 w 1396454"/>
                <a:gd name="connsiteY36" fmla="*/ 230516 h 266974"/>
                <a:gd name="connsiteX37" fmla="*/ 85611 w 1396454"/>
                <a:gd name="connsiteY37" fmla="*/ 219087 h 266974"/>
                <a:gd name="connsiteX38" fmla="*/ 74176 w 1396454"/>
                <a:gd name="connsiteY38" fmla="*/ 211465 h 266974"/>
                <a:gd name="connsiteX39" fmla="*/ 67829 w 1396454"/>
                <a:gd name="connsiteY39" fmla="*/ 207657 h 266974"/>
                <a:gd name="connsiteX40" fmla="*/ 66557 w 1396454"/>
                <a:gd name="connsiteY40" fmla="*/ 207657 h 266974"/>
                <a:gd name="connsiteX41" fmla="*/ 1790 w 1396454"/>
                <a:gd name="connsiteY41" fmla="*/ 163208 h 266974"/>
                <a:gd name="connsiteX42" fmla="*/ 6872 w 1396454"/>
                <a:gd name="connsiteY42" fmla="*/ 140344 h 266974"/>
                <a:gd name="connsiteX43" fmla="*/ 27191 w 1396454"/>
                <a:gd name="connsiteY43" fmla="*/ 127645 h 266974"/>
                <a:gd name="connsiteX44" fmla="*/ 1157192 w 1396454"/>
                <a:gd name="connsiteY44" fmla="*/ 115577 h 266974"/>
                <a:gd name="connsiteX45" fmla="*/ 1178783 w 1396454"/>
                <a:gd name="connsiteY45" fmla="*/ 125735 h 266974"/>
                <a:gd name="connsiteX46" fmla="*/ 1186402 w 1396454"/>
                <a:gd name="connsiteY46" fmla="*/ 148598 h 266974"/>
                <a:gd name="connsiteX47" fmla="*/ 1172432 w 1396454"/>
                <a:gd name="connsiteY47" fmla="*/ 161299 h 266974"/>
                <a:gd name="connsiteX48" fmla="*/ 1162274 w 1396454"/>
                <a:gd name="connsiteY48" fmla="*/ 170186 h 266974"/>
                <a:gd name="connsiteX49" fmla="*/ 1157192 w 1396454"/>
                <a:gd name="connsiteY49" fmla="*/ 175265 h 266974"/>
                <a:gd name="connsiteX50" fmla="*/ 1155924 w 1396454"/>
                <a:gd name="connsiteY50" fmla="*/ 175265 h 266974"/>
                <a:gd name="connsiteX51" fmla="*/ 1097504 w 1396454"/>
                <a:gd name="connsiteY51" fmla="*/ 227337 h 266974"/>
                <a:gd name="connsiteX52" fmla="*/ 1075914 w 1396454"/>
                <a:gd name="connsiteY52" fmla="*/ 217173 h 266974"/>
                <a:gd name="connsiteX53" fmla="*/ 1068294 w 1396454"/>
                <a:gd name="connsiteY53" fmla="*/ 194315 h 266974"/>
                <a:gd name="connsiteX54" fmla="*/ 1126714 w 1396454"/>
                <a:gd name="connsiteY54" fmla="*/ 142243 h 266974"/>
                <a:gd name="connsiteX55" fmla="*/ 1127983 w 1396454"/>
                <a:gd name="connsiteY55" fmla="*/ 142243 h 266974"/>
                <a:gd name="connsiteX56" fmla="*/ 1133064 w 1396454"/>
                <a:gd name="connsiteY56" fmla="*/ 137164 h 266974"/>
                <a:gd name="connsiteX57" fmla="*/ 1143222 w 1396454"/>
                <a:gd name="connsiteY57" fmla="*/ 128277 h 266974"/>
                <a:gd name="connsiteX58" fmla="*/ 928891 w 1396454"/>
                <a:gd name="connsiteY58" fmla="*/ 102245 h 266974"/>
                <a:gd name="connsiteX59" fmla="*/ 993660 w 1396454"/>
                <a:gd name="connsiteY59" fmla="*/ 146694 h 266974"/>
                <a:gd name="connsiteX60" fmla="*/ 994932 w 1396454"/>
                <a:gd name="connsiteY60" fmla="*/ 146694 h 266974"/>
                <a:gd name="connsiteX61" fmla="*/ 1001279 w 1396454"/>
                <a:gd name="connsiteY61" fmla="*/ 150507 h 266974"/>
                <a:gd name="connsiteX62" fmla="*/ 1012714 w 1396454"/>
                <a:gd name="connsiteY62" fmla="*/ 158128 h 266974"/>
                <a:gd name="connsiteX63" fmla="*/ 1027953 w 1396454"/>
                <a:gd name="connsiteY63" fmla="*/ 169553 h 266974"/>
                <a:gd name="connsiteX64" fmla="*/ 1022871 w 1396454"/>
                <a:gd name="connsiteY64" fmla="*/ 192417 h 266974"/>
                <a:gd name="connsiteX65" fmla="*/ 1002551 w 1396454"/>
                <a:gd name="connsiteY65" fmla="*/ 205116 h 266974"/>
                <a:gd name="connsiteX66" fmla="*/ 987313 w 1396454"/>
                <a:gd name="connsiteY66" fmla="*/ 193687 h 266974"/>
                <a:gd name="connsiteX67" fmla="*/ 975878 w 1396454"/>
                <a:gd name="connsiteY67" fmla="*/ 186065 h 266974"/>
                <a:gd name="connsiteX68" fmla="*/ 969531 w 1396454"/>
                <a:gd name="connsiteY68" fmla="*/ 182257 h 266974"/>
                <a:gd name="connsiteX69" fmla="*/ 968259 w 1396454"/>
                <a:gd name="connsiteY69" fmla="*/ 182257 h 266974"/>
                <a:gd name="connsiteX70" fmla="*/ 903490 w 1396454"/>
                <a:gd name="connsiteY70" fmla="*/ 137808 h 266974"/>
                <a:gd name="connsiteX71" fmla="*/ 908571 w 1396454"/>
                <a:gd name="connsiteY71" fmla="*/ 114944 h 266974"/>
                <a:gd name="connsiteX72" fmla="*/ 928891 w 1396454"/>
                <a:gd name="connsiteY72" fmla="*/ 102245 h 266974"/>
                <a:gd name="connsiteX73" fmla="*/ 700287 w 1396454"/>
                <a:gd name="connsiteY73" fmla="*/ 102245 h 266974"/>
                <a:gd name="connsiteX74" fmla="*/ 765061 w 1396454"/>
                <a:gd name="connsiteY74" fmla="*/ 146694 h 266974"/>
                <a:gd name="connsiteX75" fmla="*/ 766326 w 1396454"/>
                <a:gd name="connsiteY75" fmla="*/ 146694 h 266974"/>
                <a:gd name="connsiteX76" fmla="*/ 772679 w 1396454"/>
                <a:gd name="connsiteY76" fmla="*/ 150507 h 266974"/>
                <a:gd name="connsiteX77" fmla="*/ 784112 w 1396454"/>
                <a:gd name="connsiteY77" fmla="*/ 158128 h 266974"/>
                <a:gd name="connsiteX78" fmla="*/ 799349 w 1396454"/>
                <a:gd name="connsiteY78" fmla="*/ 169553 h 266974"/>
                <a:gd name="connsiteX79" fmla="*/ 794268 w 1396454"/>
                <a:gd name="connsiteY79" fmla="*/ 192417 h 266974"/>
                <a:gd name="connsiteX80" fmla="*/ 773951 w 1396454"/>
                <a:gd name="connsiteY80" fmla="*/ 205116 h 266974"/>
                <a:gd name="connsiteX81" fmla="*/ 758708 w 1396454"/>
                <a:gd name="connsiteY81" fmla="*/ 193687 h 266974"/>
                <a:gd name="connsiteX82" fmla="*/ 747281 w 1396454"/>
                <a:gd name="connsiteY82" fmla="*/ 186065 h 266974"/>
                <a:gd name="connsiteX83" fmla="*/ 740928 w 1396454"/>
                <a:gd name="connsiteY83" fmla="*/ 182257 h 266974"/>
                <a:gd name="connsiteX84" fmla="*/ 739656 w 1396454"/>
                <a:gd name="connsiteY84" fmla="*/ 182257 h 266974"/>
                <a:gd name="connsiteX85" fmla="*/ 674889 w 1396454"/>
                <a:gd name="connsiteY85" fmla="*/ 137808 h 266974"/>
                <a:gd name="connsiteX86" fmla="*/ 679969 w 1396454"/>
                <a:gd name="connsiteY86" fmla="*/ 114944 h 266974"/>
                <a:gd name="connsiteX87" fmla="*/ 700287 w 1396454"/>
                <a:gd name="connsiteY87" fmla="*/ 102245 h 266974"/>
                <a:gd name="connsiteX88" fmla="*/ 598392 w 1396454"/>
                <a:gd name="connsiteY88" fmla="*/ 90176 h 266974"/>
                <a:gd name="connsiteX89" fmla="*/ 619983 w 1396454"/>
                <a:gd name="connsiteY89" fmla="*/ 100340 h 266974"/>
                <a:gd name="connsiteX90" fmla="*/ 627602 w 1396454"/>
                <a:gd name="connsiteY90" fmla="*/ 123200 h 266974"/>
                <a:gd name="connsiteX91" fmla="*/ 613632 w 1396454"/>
                <a:gd name="connsiteY91" fmla="*/ 135901 h 266974"/>
                <a:gd name="connsiteX92" fmla="*/ 603474 w 1396454"/>
                <a:gd name="connsiteY92" fmla="*/ 144788 h 266974"/>
                <a:gd name="connsiteX93" fmla="*/ 598392 w 1396454"/>
                <a:gd name="connsiteY93" fmla="*/ 149868 h 266974"/>
                <a:gd name="connsiteX94" fmla="*/ 597124 w 1396454"/>
                <a:gd name="connsiteY94" fmla="*/ 149868 h 266974"/>
                <a:gd name="connsiteX95" fmla="*/ 538704 w 1396454"/>
                <a:gd name="connsiteY95" fmla="*/ 201943 h 266974"/>
                <a:gd name="connsiteX96" fmla="*/ 517114 w 1396454"/>
                <a:gd name="connsiteY96" fmla="*/ 191779 h 266974"/>
                <a:gd name="connsiteX97" fmla="*/ 509494 w 1396454"/>
                <a:gd name="connsiteY97" fmla="*/ 168919 h 266974"/>
                <a:gd name="connsiteX98" fmla="*/ 567914 w 1396454"/>
                <a:gd name="connsiteY98" fmla="*/ 116849 h 266974"/>
                <a:gd name="connsiteX99" fmla="*/ 569183 w 1396454"/>
                <a:gd name="connsiteY99" fmla="*/ 116849 h 266974"/>
                <a:gd name="connsiteX100" fmla="*/ 574264 w 1396454"/>
                <a:gd name="connsiteY100" fmla="*/ 111770 h 266974"/>
                <a:gd name="connsiteX101" fmla="*/ 584422 w 1396454"/>
                <a:gd name="connsiteY101" fmla="*/ 102877 h 266974"/>
                <a:gd name="connsiteX102" fmla="*/ 379461 w 1396454"/>
                <a:gd name="connsiteY102" fmla="*/ 89021 h 266974"/>
                <a:gd name="connsiteX103" fmla="*/ 392157 w 1396454"/>
                <a:gd name="connsiteY103" fmla="*/ 109342 h 266974"/>
                <a:gd name="connsiteX104" fmla="*/ 387080 w 1396454"/>
                <a:gd name="connsiteY104" fmla="*/ 132203 h 266974"/>
                <a:gd name="connsiteX105" fmla="*/ 368029 w 1396454"/>
                <a:gd name="connsiteY105" fmla="*/ 136014 h 266974"/>
                <a:gd name="connsiteX106" fmla="*/ 354061 w 1396454"/>
                <a:gd name="connsiteY106" fmla="*/ 138553 h 266974"/>
                <a:gd name="connsiteX107" fmla="*/ 346436 w 1396454"/>
                <a:gd name="connsiteY107" fmla="*/ 139825 h 266974"/>
                <a:gd name="connsiteX108" fmla="*/ 345171 w 1396454"/>
                <a:gd name="connsiteY108" fmla="*/ 139825 h 266974"/>
                <a:gd name="connsiteX109" fmla="*/ 267696 w 1396454"/>
                <a:gd name="connsiteY109" fmla="*/ 155063 h 266974"/>
                <a:gd name="connsiteX110" fmla="*/ 255000 w 1396454"/>
                <a:gd name="connsiteY110" fmla="*/ 134742 h 266974"/>
                <a:gd name="connsiteX111" fmla="*/ 260077 w 1396454"/>
                <a:gd name="connsiteY111" fmla="*/ 111882 h 266974"/>
                <a:gd name="connsiteX112" fmla="*/ 337552 w 1396454"/>
                <a:gd name="connsiteY112" fmla="*/ 96644 h 266974"/>
                <a:gd name="connsiteX113" fmla="*/ 338817 w 1396454"/>
                <a:gd name="connsiteY113" fmla="*/ 96644 h 266974"/>
                <a:gd name="connsiteX114" fmla="*/ 346436 w 1396454"/>
                <a:gd name="connsiteY114" fmla="*/ 95372 h 266974"/>
                <a:gd name="connsiteX115" fmla="*/ 360410 w 1396454"/>
                <a:gd name="connsiteY115" fmla="*/ 92833 h 266974"/>
                <a:gd name="connsiteX116" fmla="*/ 222263 w 1396454"/>
                <a:gd name="connsiteY116" fmla="*/ 39035 h 266974"/>
                <a:gd name="connsiteX117" fmla="*/ 245124 w 1396454"/>
                <a:gd name="connsiteY117" fmla="*/ 47921 h 266974"/>
                <a:gd name="connsiteX118" fmla="*/ 255285 w 1396454"/>
                <a:gd name="connsiteY118" fmla="*/ 69514 h 266974"/>
                <a:gd name="connsiteX119" fmla="*/ 242584 w 1396454"/>
                <a:gd name="connsiteY119" fmla="*/ 83482 h 266974"/>
                <a:gd name="connsiteX120" fmla="*/ 233694 w 1396454"/>
                <a:gd name="connsiteY120" fmla="*/ 93645 h 266974"/>
                <a:gd name="connsiteX121" fmla="*/ 228614 w 1396454"/>
                <a:gd name="connsiteY121" fmla="*/ 98721 h 266974"/>
                <a:gd name="connsiteX122" fmla="*/ 227344 w 1396454"/>
                <a:gd name="connsiteY122" fmla="*/ 99993 h 266974"/>
                <a:gd name="connsiteX123" fmla="*/ 174001 w 1396454"/>
                <a:gd name="connsiteY123" fmla="*/ 157147 h 266974"/>
                <a:gd name="connsiteX124" fmla="*/ 151140 w 1396454"/>
                <a:gd name="connsiteY124" fmla="*/ 148255 h 266974"/>
                <a:gd name="connsiteX125" fmla="*/ 140980 w 1396454"/>
                <a:gd name="connsiteY125" fmla="*/ 126668 h 266974"/>
                <a:gd name="connsiteX126" fmla="*/ 194322 w 1396454"/>
                <a:gd name="connsiteY126" fmla="*/ 69514 h 266974"/>
                <a:gd name="connsiteX127" fmla="*/ 195592 w 1396454"/>
                <a:gd name="connsiteY127" fmla="*/ 68242 h 266974"/>
                <a:gd name="connsiteX128" fmla="*/ 200673 w 1396454"/>
                <a:gd name="connsiteY128" fmla="*/ 63166 h 266974"/>
                <a:gd name="connsiteX129" fmla="*/ 209563 w 1396454"/>
                <a:gd name="connsiteY129" fmla="*/ 53003 h 266974"/>
                <a:gd name="connsiteX130" fmla="*/ 1125673 w 1396454"/>
                <a:gd name="connsiteY130" fmla="*/ 25399 h 266974"/>
                <a:gd name="connsiteX131" fmla="*/ 1139644 w 1396454"/>
                <a:gd name="connsiteY131" fmla="*/ 44450 h 266974"/>
                <a:gd name="connsiteX132" fmla="*/ 1134562 w 1396454"/>
                <a:gd name="connsiteY132" fmla="*/ 67312 h 266974"/>
                <a:gd name="connsiteX133" fmla="*/ 1115515 w 1396454"/>
                <a:gd name="connsiteY133" fmla="*/ 71120 h 266974"/>
                <a:gd name="connsiteX134" fmla="*/ 1101544 w 1396454"/>
                <a:gd name="connsiteY134" fmla="*/ 73660 h 266974"/>
                <a:gd name="connsiteX135" fmla="*/ 1095193 w 1396454"/>
                <a:gd name="connsiteY135" fmla="*/ 74932 h 266974"/>
                <a:gd name="connsiteX136" fmla="*/ 1093924 w 1396454"/>
                <a:gd name="connsiteY136" fmla="*/ 74932 h 266974"/>
                <a:gd name="connsiteX137" fmla="*/ 1017724 w 1396454"/>
                <a:gd name="connsiteY137" fmla="*/ 91442 h 266974"/>
                <a:gd name="connsiteX138" fmla="*/ 1003753 w 1396454"/>
                <a:gd name="connsiteY138" fmla="*/ 72392 h 266974"/>
                <a:gd name="connsiteX139" fmla="*/ 1008835 w 1396454"/>
                <a:gd name="connsiteY139" fmla="*/ 49533 h 266974"/>
                <a:gd name="connsiteX140" fmla="*/ 1085035 w 1396454"/>
                <a:gd name="connsiteY140" fmla="*/ 33022 h 266974"/>
                <a:gd name="connsiteX141" fmla="*/ 1086304 w 1396454"/>
                <a:gd name="connsiteY141" fmla="*/ 33022 h 266974"/>
                <a:gd name="connsiteX142" fmla="*/ 1092655 w 1396454"/>
                <a:gd name="connsiteY142" fmla="*/ 31750 h 266974"/>
                <a:gd name="connsiteX143" fmla="*/ 1106626 w 1396454"/>
                <a:gd name="connsiteY143" fmla="*/ 29210 h 266974"/>
                <a:gd name="connsiteX144" fmla="*/ 474657 w 1396454"/>
                <a:gd name="connsiteY144" fmla="*/ 138 h 266974"/>
                <a:gd name="connsiteX145" fmla="*/ 549583 w 1396454"/>
                <a:gd name="connsiteY145" fmla="*/ 22999 h 266974"/>
                <a:gd name="connsiteX146" fmla="*/ 550858 w 1396454"/>
                <a:gd name="connsiteY146" fmla="*/ 22999 h 266974"/>
                <a:gd name="connsiteX147" fmla="*/ 557203 w 1396454"/>
                <a:gd name="connsiteY147" fmla="*/ 25540 h 266974"/>
                <a:gd name="connsiteX148" fmla="*/ 569906 w 1396454"/>
                <a:gd name="connsiteY148" fmla="*/ 29349 h 266974"/>
                <a:gd name="connsiteX149" fmla="*/ 587684 w 1396454"/>
                <a:gd name="connsiteY149" fmla="*/ 34427 h 266974"/>
                <a:gd name="connsiteX150" fmla="*/ 590228 w 1396454"/>
                <a:gd name="connsiteY150" fmla="*/ 58557 h 266974"/>
                <a:gd name="connsiteX151" fmla="*/ 574988 w 1396454"/>
                <a:gd name="connsiteY151" fmla="*/ 76335 h 266974"/>
                <a:gd name="connsiteX152" fmla="*/ 557203 w 1396454"/>
                <a:gd name="connsiteY152" fmla="*/ 71257 h 266974"/>
                <a:gd name="connsiteX153" fmla="*/ 544507 w 1396454"/>
                <a:gd name="connsiteY153" fmla="*/ 67448 h 266974"/>
                <a:gd name="connsiteX154" fmla="*/ 538156 w 1396454"/>
                <a:gd name="connsiteY154" fmla="*/ 64907 h 266974"/>
                <a:gd name="connsiteX155" fmla="*/ 536887 w 1396454"/>
                <a:gd name="connsiteY155" fmla="*/ 64907 h 266974"/>
                <a:gd name="connsiteX156" fmla="*/ 461955 w 1396454"/>
                <a:gd name="connsiteY156" fmla="*/ 42046 h 266974"/>
                <a:gd name="connsiteX157" fmla="*/ 459417 w 1396454"/>
                <a:gd name="connsiteY157" fmla="*/ 17917 h 266974"/>
                <a:gd name="connsiteX158" fmla="*/ 474657 w 1396454"/>
                <a:gd name="connsiteY158" fmla="*/ 138 h 266974"/>
                <a:gd name="connsiteX159" fmla="*/ 721605 w 1396454"/>
                <a:gd name="connsiteY159" fmla="*/ 0 h 266974"/>
                <a:gd name="connsiteX160" fmla="*/ 800347 w 1396454"/>
                <a:gd name="connsiteY160" fmla="*/ 5079 h 266974"/>
                <a:gd name="connsiteX161" fmla="*/ 801614 w 1396454"/>
                <a:gd name="connsiteY161" fmla="*/ 5079 h 266974"/>
                <a:gd name="connsiteX162" fmla="*/ 809233 w 1396454"/>
                <a:gd name="connsiteY162" fmla="*/ 5079 h 266974"/>
                <a:gd name="connsiteX163" fmla="*/ 823202 w 1396454"/>
                <a:gd name="connsiteY163" fmla="*/ 6350 h 266974"/>
                <a:gd name="connsiteX164" fmla="*/ 842256 w 1396454"/>
                <a:gd name="connsiteY164" fmla="*/ 7620 h 266974"/>
                <a:gd name="connsiteX165" fmla="*/ 849874 w 1396454"/>
                <a:gd name="connsiteY165" fmla="*/ 30481 h 266974"/>
                <a:gd name="connsiteX166" fmla="*/ 839714 w 1396454"/>
                <a:gd name="connsiteY166" fmla="*/ 52072 h 266974"/>
                <a:gd name="connsiteX167" fmla="*/ 820661 w 1396454"/>
                <a:gd name="connsiteY167" fmla="*/ 50802 h 266974"/>
                <a:gd name="connsiteX168" fmla="*/ 806698 w 1396454"/>
                <a:gd name="connsiteY168" fmla="*/ 49529 h 266974"/>
                <a:gd name="connsiteX169" fmla="*/ 799072 w 1396454"/>
                <a:gd name="connsiteY169" fmla="*/ 49529 h 266974"/>
                <a:gd name="connsiteX170" fmla="*/ 797805 w 1396454"/>
                <a:gd name="connsiteY170" fmla="*/ 49529 h 266974"/>
                <a:gd name="connsiteX171" fmla="*/ 719064 w 1396454"/>
                <a:gd name="connsiteY171" fmla="*/ 44452 h 266974"/>
                <a:gd name="connsiteX172" fmla="*/ 711445 w 1396454"/>
                <a:gd name="connsiteY172" fmla="*/ 21591 h 266974"/>
                <a:gd name="connsiteX173" fmla="*/ 721605 w 1396454"/>
                <a:gd name="connsiteY173" fmla="*/ 0 h 26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</a:cxnLst>
              <a:rect l="l" t="t" r="r" b="b"/>
              <a:pathLst>
                <a:path w="1396454" h="266974">
                  <a:moveTo>
                    <a:pt x="207955" y="190639"/>
                  </a:moveTo>
                  <a:lnTo>
                    <a:pt x="282885" y="213499"/>
                  </a:lnTo>
                  <a:lnTo>
                    <a:pt x="284155" y="213499"/>
                  </a:lnTo>
                  <a:lnTo>
                    <a:pt x="290505" y="216040"/>
                  </a:lnTo>
                  <a:lnTo>
                    <a:pt x="303205" y="219849"/>
                  </a:lnTo>
                  <a:lnTo>
                    <a:pt x="320985" y="224928"/>
                  </a:lnTo>
                  <a:cubicBezTo>
                    <a:pt x="324795" y="226200"/>
                    <a:pt x="326065" y="237628"/>
                    <a:pt x="323525" y="249057"/>
                  </a:cubicBezTo>
                  <a:cubicBezTo>
                    <a:pt x="319715" y="260485"/>
                    <a:pt x="313365" y="268108"/>
                    <a:pt x="308285" y="266836"/>
                  </a:cubicBezTo>
                  <a:lnTo>
                    <a:pt x="290505" y="261757"/>
                  </a:lnTo>
                  <a:lnTo>
                    <a:pt x="277805" y="257948"/>
                  </a:lnTo>
                  <a:lnTo>
                    <a:pt x="271455" y="255407"/>
                  </a:lnTo>
                  <a:lnTo>
                    <a:pt x="270185" y="255407"/>
                  </a:lnTo>
                  <a:lnTo>
                    <a:pt x="195254" y="232547"/>
                  </a:lnTo>
                  <a:cubicBezTo>
                    <a:pt x="190174" y="230006"/>
                    <a:pt x="188904" y="219846"/>
                    <a:pt x="192714" y="208417"/>
                  </a:cubicBezTo>
                  <a:cubicBezTo>
                    <a:pt x="196524" y="196989"/>
                    <a:pt x="202874" y="189366"/>
                    <a:pt x="207955" y="190639"/>
                  </a:cubicBezTo>
                  <a:close/>
                  <a:moveTo>
                    <a:pt x="1382760" y="139821"/>
                  </a:moveTo>
                  <a:cubicBezTo>
                    <a:pt x="1387838" y="138553"/>
                    <a:pt x="1394192" y="147444"/>
                    <a:pt x="1395457" y="160142"/>
                  </a:cubicBezTo>
                  <a:cubicBezTo>
                    <a:pt x="1397999" y="171575"/>
                    <a:pt x="1395457" y="181731"/>
                    <a:pt x="1390379" y="183003"/>
                  </a:cubicBezTo>
                  <a:lnTo>
                    <a:pt x="1371328" y="186814"/>
                  </a:lnTo>
                  <a:lnTo>
                    <a:pt x="1357361" y="189353"/>
                  </a:lnTo>
                  <a:lnTo>
                    <a:pt x="1349736" y="190625"/>
                  </a:lnTo>
                  <a:lnTo>
                    <a:pt x="1348471" y="190625"/>
                  </a:lnTo>
                  <a:lnTo>
                    <a:pt x="1270996" y="205863"/>
                  </a:lnTo>
                  <a:cubicBezTo>
                    <a:pt x="1267190" y="205863"/>
                    <a:pt x="1260836" y="196969"/>
                    <a:pt x="1258300" y="185542"/>
                  </a:cubicBezTo>
                  <a:cubicBezTo>
                    <a:pt x="1255758" y="174109"/>
                    <a:pt x="1258300" y="163953"/>
                    <a:pt x="1263377" y="162682"/>
                  </a:cubicBezTo>
                  <a:lnTo>
                    <a:pt x="1340852" y="147444"/>
                  </a:lnTo>
                  <a:lnTo>
                    <a:pt x="1342116" y="147444"/>
                  </a:lnTo>
                  <a:lnTo>
                    <a:pt x="1349736" y="146172"/>
                  </a:lnTo>
                  <a:lnTo>
                    <a:pt x="1363709" y="143633"/>
                  </a:lnTo>
                  <a:close/>
                  <a:moveTo>
                    <a:pt x="27191" y="127645"/>
                  </a:moveTo>
                  <a:lnTo>
                    <a:pt x="91958" y="172094"/>
                  </a:lnTo>
                  <a:lnTo>
                    <a:pt x="93229" y="172094"/>
                  </a:lnTo>
                  <a:lnTo>
                    <a:pt x="99576" y="175907"/>
                  </a:lnTo>
                  <a:lnTo>
                    <a:pt x="111011" y="183528"/>
                  </a:lnTo>
                  <a:lnTo>
                    <a:pt x="126249" y="194953"/>
                  </a:lnTo>
                  <a:cubicBezTo>
                    <a:pt x="130058" y="197497"/>
                    <a:pt x="128786" y="207657"/>
                    <a:pt x="121167" y="217817"/>
                  </a:cubicBezTo>
                  <a:cubicBezTo>
                    <a:pt x="113549" y="227978"/>
                    <a:pt x="104658" y="233055"/>
                    <a:pt x="100848" y="230516"/>
                  </a:cubicBezTo>
                  <a:lnTo>
                    <a:pt x="85611" y="219087"/>
                  </a:lnTo>
                  <a:lnTo>
                    <a:pt x="74176" y="211465"/>
                  </a:lnTo>
                  <a:lnTo>
                    <a:pt x="67829" y="207657"/>
                  </a:lnTo>
                  <a:lnTo>
                    <a:pt x="66557" y="207657"/>
                  </a:lnTo>
                  <a:lnTo>
                    <a:pt x="1790" y="163208"/>
                  </a:lnTo>
                  <a:cubicBezTo>
                    <a:pt x="-2019" y="160664"/>
                    <a:pt x="518" y="150504"/>
                    <a:pt x="6872" y="140344"/>
                  </a:cubicBezTo>
                  <a:cubicBezTo>
                    <a:pt x="14491" y="130183"/>
                    <a:pt x="23381" y="125106"/>
                    <a:pt x="27191" y="127645"/>
                  </a:cubicBezTo>
                  <a:close/>
                  <a:moveTo>
                    <a:pt x="1157192" y="115577"/>
                  </a:moveTo>
                  <a:cubicBezTo>
                    <a:pt x="1161005" y="111769"/>
                    <a:pt x="1171163" y="116848"/>
                    <a:pt x="1178783" y="125735"/>
                  </a:cubicBezTo>
                  <a:cubicBezTo>
                    <a:pt x="1186402" y="134627"/>
                    <a:pt x="1190215" y="144785"/>
                    <a:pt x="1186402" y="148598"/>
                  </a:cubicBezTo>
                  <a:lnTo>
                    <a:pt x="1172432" y="161299"/>
                  </a:lnTo>
                  <a:lnTo>
                    <a:pt x="1162274" y="170186"/>
                  </a:lnTo>
                  <a:lnTo>
                    <a:pt x="1157192" y="175265"/>
                  </a:lnTo>
                  <a:lnTo>
                    <a:pt x="1155924" y="175265"/>
                  </a:lnTo>
                  <a:lnTo>
                    <a:pt x="1097504" y="227337"/>
                  </a:lnTo>
                  <a:cubicBezTo>
                    <a:pt x="1093691" y="231145"/>
                    <a:pt x="1083534" y="226066"/>
                    <a:pt x="1075914" y="217173"/>
                  </a:cubicBezTo>
                  <a:cubicBezTo>
                    <a:pt x="1068294" y="208286"/>
                    <a:pt x="1064481" y="198123"/>
                    <a:pt x="1068294" y="194315"/>
                  </a:cubicBezTo>
                  <a:lnTo>
                    <a:pt x="1126714" y="142243"/>
                  </a:lnTo>
                  <a:lnTo>
                    <a:pt x="1127983" y="142243"/>
                  </a:lnTo>
                  <a:lnTo>
                    <a:pt x="1133064" y="137164"/>
                  </a:lnTo>
                  <a:lnTo>
                    <a:pt x="1143222" y="128277"/>
                  </a:lnTo>
                  <a:close/>
                  <a:moveTo>
                    <a:pt x="928891" y="102245"/>
                  </a:moveTo>
                  <a:lnTo>
                    <a:pt x="993660" y="146694"/>
                  </a:lnTo>
                  <a:lnTo>
                    <a:pt x="994932" y="146694"/>
                  </a:lnTo>
                  <a:lnTo>
                    <a:pt x="1001279" y="150507"/>
                  </a:lnTo>
                  <a:lnTo>
                    <a:pt x="1012714" y="158128"/>
                  </a:lnTo>
                  <a:lnTo>
                    <a:pt x="1027953" y="169553"/>
                  </a:lnTo>
                  <a:cubicBezTo>
                    <a:pt x="1031762" y="172097"/>
                    <a:pt x="1029225" y="182257"/>
                    <a:pt x="1022871" y="192417"/>
                  </a:cubicBezTo>
                  <a:cubicBezTo>
                    <a:pt x="1015252" y="202578"/>
                    <a:pt x="1006361" y="207655"/>
                    <a:pt x="1002551" y="205116"/>
                  </a:cubicBezTo>
                  <a:lnTo>
                    <a:pt x="987313" y="193687"/>
                  </a:lnTo>
                  <a:lnTo>
                    <a:pt x="975878" y="186065"/>
                  </a:lnTo>
                  <a:lnTo>
                    <a:pt x="969531" y="182257"/>
                  </a:lnTo>
                  <a:lnTo>
                    <a:pt x="968259" y="182257"/>
                  </a:lnTo>
                  <a:lnTo>
                    <a:pt x="903490" y="137808"/>
                  </a:lnTo>
                  <a:cubicBezTo>
                    <a:pt x="899680" y="135264"/>
                    <a:pt x="902218" y="125104"/>
                    <a:pt x="908571" y="114944"/>
                  </a:cubicBezTo>
                  <a:cubicBezTo>
                    <a:pt x="916191" y="104783"/>
                    <a:pt x="925082" y="99706"/>
                    <a:pt x="928891" y="102245"/>
                  </a:cubicBezTo>
                  <a:close/>
                  <a:moveTo>
                    <a:pt x="700287" y="102245"/>
                  </a:moveTo>
                  <a:lnTo>
                    <a:pt x="765061" y="146694"/>
                  </a:lnTo>
                  <a:lnTo>
                    <a:pt x="766326" y="146694"/>
                  </a:lnTo>
                  <a:lnTo>
                    <a:pt x="772679" y="150507"/>
                  </a:lnTo>
                  <a:lnTo>
                    <a:pt x="784112" y="158128"/>
                  </a:lnTo>
                  <a:lnTo>
                    <a:pt x="799349" y="169553"/>
                  </a:lnTo>
                  <a:cubicBezTo>
                    <a:pt x="804430" y="172097"/>
                    <a:pt x="801886" y="182257"/>
                    <a:pt x="794268" y="192417"/>
                  </a:cubicBezTo>
                  <a:cubicBezTo>
                    <a:pt x="786650" y="202578"/>
                    <a:pt x="777760" y="207655"/>
                    <a:pt x="773951" y="205116"/>
                  </a:cubicBezTo>
                  <a:lnTo>
                    <a:pt x="758708" y="193687"/>
                  </a:lnTo>
                  <a:lnTo>
                    <a:pt x="747281" y="186065"/>
                  </a:lnTo>
                  <a:lnTo>
                    <a:pt x="740928" y="182257"/>
                  </a:lnTo>
                  <a:lnTo>
                    <a:pt x="739656" y="182257"/>
                  </a:lnTo>
                  <a:lnTo>
                    <a:pt x="674889" y="137808"/>
                  </a:lnTo>
                  <a:cubicBezTo>
                    <a:pt x="671079" y="135264"/>
                    <a:pt x="673617" y="125104"/>
                    <a:pt x="679969" y="114944"/>
                  </a:cubicBezTo>
                  <a:cubicBezTo>
                    <a:pt x="687588" y="104783"/>
                    <a:pt x="696478" y="99706"/>
                    <a:pt x="700287" y="102245"/>
                  </a:cubicBezTo>
                  <a:close/>
                  <a:moveTo>
                    <a:pt x="598392" y="90176"/>
                  </a:moveTo>
                  <a:cubicBezTo>
                    <a:pt x="602205" y="86368"/>
                    <a:pt x="612363" y="91447"/>
                    <a:pt x="619983" y="100340"/>
                  </a:cubicBezTo>
                  <a:cubicBezTo>
                    <a:pt x="627602" y="109227"/>
                    <a:pt x="631415" y="119392"/>
                    <a:pt x="627602" y="123200"/>
                  </a:cubicBezTo>
                  <a:lnTo>
                    <a:pt x="613632" y="135901"/>
                  </a:lnTo>
                  <a:lnTo>
                    <a:pt x="603474" y="144788"/>
                  </a:lnTo>
                  <a:lnTo>
                    <a:pt x="598392" y="149868"/>
                  </a:lnTo>
                  <a:lnTo>
                    <a:pt x="597124" y="149868"/>
                  </a:lnTo>
                  <a:lnTo>
                    <a:pt x="538704" y="201943"/>
                  </a:lnTo>
                  <a:cubicBezTo>
                    <a:pt x="534891" y="205751"/>
                    <a:pt x="524734" y="200672"/>
                    <a:pt x="517114" y="191779"/>
                  </a:cubicBezTo>
                  <a:cubicBezTo>
                    <a:pt x="509494" y="182892"/>
                    <a:pt x="505681" y="172727"/>
                    <a:pt x="509494" y="168919"/>
                  </a:cubicBezTo>
                  <a:lnTo>
                    <a:pt x="567914" y="116849"/>
                  </a:lnTo>
                  <a:lnTo>
                    <a:pt x="569183" y="116849"/>
                  </a:lnTo>
                  <a:lnTo>
                    <a:pt x="574264" y="111770"/>
                  </a:lnTo>
                  <a:lnTo>
                    <a:pt x="584422" y="102877"/>
                  </a:lnTo>
                  <a:close/>
                  <a:moveTo>
                    <a:pt x="379461" y="89021"/>
                  </a:moveTo>
                  <a:cubicBezTo>
                    <a:pt x="384538" y="87753"/>
                    <a:pt x="390893" y="96644"/>
                    <a:pt x="392157" y="109342"/>
                  </a:cubicBezTo>
                  <a:cubicBezTo>
                    <a:pt x="394699" y="120775"/>
                    <a:pt x="392157" y="130931"/>
                    <a:pt x="387080" y="132203"/>
                  </a:cubicBezTo>
                  <a:lnTo>
                    <a:pt x="368029" y="136014"/>
                  </a:lnTo>
                  <a:lnTo>
                    <a:pt x="354061" y="138553"/>
                  </a:lnTo>
                  <a:lnTo>
                    <a:pt x="346436" y="139825"/>
                  </a:lnTo>
                  <a:lnTo>
                    <a:pt x="345171" y="139825"/>
                  </a:lnTo>
                  <a:lnTo>
                    <a:pt x="267696" y="155063"/>
                  </a:lnTo>
                  <a:cubicBezTo>
                    <a:pt x="263890" y="155063"/>
                    <a:pt x="257536" y="146169"/>
                    <a:pt x="255000" y="134742"/>
                  </a:cubicBezTo>
                  <a:cubicBezTo>
                    <a:pt x="252458" y="123309"/>
                    <a:pt x="255000" y="113153"/>
                    <a:pt x="260077" y="111882"/>
                  </a:cubicBezTo>
                  <a:lnTo>
                    <a:pt x="337552" y="96644"/>
                  </a:lnTo>
                  <a:lnTo>
                    <a:pt x="338817" y="96644"/>
                  </a:lnTo>
                  <a:lnTo>
                    <a:pt x="346436" y="95372"/>
                  </a:lnTo>
                  <a:lnTo>
                    <a:pt x="360410" y="92833"/>
                  </a:lnTo>
                  <a:close/>
                  <a:moveTo>
                    <a:pt x="222263" y="39035"/>
                  </a:moveTo>
                  <a:cubicBezTo>
                    <a:pt x="224803" y="36492"/>
                    <a:pt x="234964" y="39035"/>
                    <a:pt x="245124" y="47921"/>
                  </a:cubicBezTo>
                  <a:cubicBezTo>
                    <a:pt x="254015" y="55541"/>
                    <a:pt x="259095" y="65704"/>
                    <a:pt x="255285" y="69514"/>
                  </a:cubicBezTo>
                  <a:lnTo>
                    <a:pt x="242584" y="83482"/>
                  </a:lnTo>
                  <a:lnTo>
                    <a:pt x="233694" y="93645"/>
                  </a:lnTo>
                  <a:lnTo>
                    <a:pt x="228614" y="98721"/>
                  </a:lnTo>
                  <a:lnTo>
                    <a:pt x="227344" y="99993"/>
                  </a:lnTo>
                  <a:lnTo>
                    <a:pt x="174001" y="157147"/>
                  </a:lnTo>
                  <a:cubicBezTo>
                    <a:pt x="170191" y="159685"/>
                    <a:pt x="160031" y="155875"/>
                    <a:pt x="151140" y="148255"/>
                  </a:cubicBezTo>
                  <a:cubicBezTo>
                    <a:pt x="142250" y="140635"/>
                    <a:pt x="137170" y="130478"/>
                    <a:pt x="140980" y="126668"/>
                  </a:cubicBezTo>
                  <a:lnTo>
                    <a:pt x="194322" y="69514"/>
                  </a:lnTo>
                  <a:lnTo>
                    <a:pt x="195592" y="68242"/>
                  </a:lnTo>
                  <a:lnTo>
                    <a:pt x="200673" y="63166"/>
                  </a:lnTo>
                  <a:lnTo>
                    <a:pt x="209563" y="53003"/>
                  </a:lnTo>
                  <a:close/>
                  <a:moveTo>
                    <a:pt x="1125673" y="25399"/>
                  </a:moveTo>
                  <a:cubicBezTo>
                    <a:pt x="1130755" y="25399"/>
                    <a:pt x="1138375" y="33019"/>
                    <a:pt x="1139644" y="44450"/>
                  </a:cubicBezTo>
                  <a:cubicBezTo>
                    <a:pt x="1140913" y="55881"/>
                    <a:pt x="1139644" y="66040"/>
                    <a:pt x="1134562" y="67312"/>
                  </a:cubicBezTo>
                  <a:lnTo>
                    <a:pt x="1115515" y="71120"/>
                  </a:lnTo>
                  <a:lnTo>
                    <a:pt x="1101544" y="73660"/>
                  </a:lnTo>
                  <a:lnTo>
                    <a:pt x="1095193" y="74932"/>
                  </a:lnTo>
                  <a:lnTo>
                    <a:pt x="1093924" y="74932"/>
                  </a:lnTo>
                  <a:lnTo>
                    <a:pt x="1017724" y="91442"/>
                  </a:lnTo>
                  <a:cubicBezTo>
                    <a:pt x="1012642" y="92714"/>
                    <a:pt x="1006291" y="83823"/>
                    <a:pt x="1003753" y="72392"/>
                  </a:cubicBezTo>
                  <a:cubicBezTo>
                    <a:pt x="1002484" y="60961"/>
                    <a:pt x="1003753" y="50801"/>
                    <a:pt x="1008835" y="49533"/>
                  </a:cubicBezTo>
                  <a:lnTo>
                    <a:pt x="1085035" y="33022"/>
                  </a:lnTo>
                  <a:lnTo>
                    <a:pt x="1086304" y="33022"/>
                  </a:lnTo>
                  <a:lnTo>
                    <a:pt x="1092655" y="31750"/>
                  </a:lnTo>
                  <a:lnTo>
                    <a:pt x="1106626" y="29210"/>
                  </a:lnTo>
                  <a:close/>
                  <a:moveTo>
                    <a:pt x="474657" y="138"/>
                  </a:moveTo>
                  <a:lnTo>
                    <a:pt x="549583" y="22999"/>
                  </a:lnTo>
                  <a:lnTo>
                    <a:pt x="550858" y="22999"/>
                  </a:lnTo>
                  <a:lnTo>
                    <a:pt x="557203" y="25540"/>
                  </a:lnTo>
                  <a:lnTo>
                    <a:pt x="569906" y="29349"/>
                  </a:lnTo>
                  <a:lnTo>
                    <a:pt x="587684" y="34427"/>
                  </a:lnTo>
                  <a:cubicBezTo>
                    <a:pt x="592766" y="35700"/>
                    <a:pt x="594035" y="47128"/>
                    <a:pt x="590228" y="58557"/>
                  </a:cubicBezTo>
                  <a:cubicBezTo>
                    <a:pt x="586415" y="69985"/>
                    <a:pt x="580064" y="77608"/>
                    <a:pt x="574988" y="76335"/>
                  </a:cubicBezTo>
                  <a:lnTo>
                    <a:pt x="557203" y="71257"/>
                  </a:lnTo>
                  <a:lnTo>
                    <a:pt x="544507" y="67448"/>
                  </a:lnTo>
                  <a:lnTo>
                    <a:pt x="538156" y="64907"/>
                  </a:lnTo>
                  <a:lnTo>
                    <a:pt x="536887" y="64907"/>
                  </a:lnTo>
                  <a:lnTo>
                    <a:pt x="461955" y="42046"/>
                  </a:lnTo>
                  <a:cubicBezTo>
                    <a:pt x="456872" y="39506"/>
                    <a:pt x="455603" y="29346"/>
                    <a:pt x="459417" y="17917"/>
                  </a:cubicBezTo>
                  <a:cubicBezTo>
                    <a:pt x="463224" y="6489"/>
                    <a:pt x="469575" y="-1134"/>
                    <a:pt x="474657" y="138"/>
                  </a:cubicBezTo>
                  <a:close/>
                  <a:moveTo>
                    <a:pt x="721605" y="0"/>
                  </a:moveTo>
                  <a:lnTo>
                    <a:pt x="800347" y="5079"/>
                  </a:lnTo>
                  <a:lnTo>
                    <a:pt x="801614" y="5079"/>
                  </a:lnTo>
                  <a:lnTo>
                    <a:pt x="809233" y="5079"/>
                  </a:lnTo>
                  <a:lnTo>
                    <a:pt x="823202" y="6350"/>
                  </a:lnTo>
                  <a:lnTo>
                    <a:pt x="842256" y="7620"/>
                  </a:lnTo>
                  <a:cubicBezTo>
                    <a:pt x="847333" y="8893"/>
                    <a:pt x="849874" y="17782"/>
                    <a:pt x="849874" y="30481"/>
                  </a:cubicBezTo>
                  <a:cubicBezTo>
                    <a:pt x="849874" y="43184"/>
                    <a:pt x="844791" y="52072"/>
                    <a:pt x="839714" y="52072"/>
                  </a:cubicBezTo>
                  <a:lnTo>
                    <a:pt x="820661" y="50802"/>
                  </a:lnTo>
                  <a:lnTo>
                    <a:pt x="806698" y="49529"/>
                  </a:lnTo>
                  <a:lnTo>
                    <a:pt x="799072" y="49529"/>
                  </a:lnTo>
                  <a:lnTo>
                    <a:pt x="797805" y="49529"/>
                  </a:lnTo>
                  <a:lnTo>
                    <a:pt x="719064" y="44452"/>
                  </a:lnTo>
                  <a:cubicBezTo>
                    <a:pt x="713987" y="43179"/>
                    <a:pt x="710177" y="34290"/>
                    <a:pt x="711445" y="21591"/>
                  </a:cubicBezTo>
                  <a:cubicBezTo>
                    <a:pt x="711445" y="8888"/>
                    <a:pt x="716528" y="0"/>
                    <a:pt x="721605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0E80788-5B71-4854-B669-A15C38575D59}"/>
              </a:ext>
            </a:extLst>
          </p:cNvPr>
          <p:cNvGrpSpPr/>
          <p:nvPr/>
        </p:nvGrpSpPr>
        <p:grpSpPr>
          <a:xfrm>
            <a:off x="5046487" y="4686473"/>
            <a:ext cx="1940180" cy="1260003"/>
            <a:chOff x="8921977" y="1394910"/>
            <a:chExt cx="2926080" cy="168000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A49BC74-09E2-4202-8C01-028598F7766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BD15D8E-8024-40DC-ACB4-46CC1878195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65B420B8-77C0-41F5-B1A8-C668DE50BDD6}"/>
              </a:ext>
            </a:extLst>
          </p:cNvPr>
          <p:cNvSpPr txBox="1"/>
          <p:nvPr/>
        </p:nvSpPr>
        <p:spPr>
          <a:xfrm>
            <a:off x="7395939" y="3668851"/>
            <a:ext cx="1440180" cy="30008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864A05"/>
          </a:solidFill>
        </p:spPr>
        <p:txBody>
          <a:bodyPr wrap="square" lIns="0" rIns="137160" rtlCol="0" anchor="b">
            <a:spAutoFit/>
          </a:bodyPr>
          <a:lstStyle/>
          <a:p>
            <a:pPr algn="r"/>
            <a:r>
              <a:rPr lang="en-US" sz="1350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1B19FE1-953E-47E1-B76C-3B95F1FF30A4}"/>
              </a:ext>
            </a:extLst>
          </p:cNvPr>
          <p:cNvSpPr txBox="1"/>
          <p:nvPr/>
        </p:nvSpPr>
        <p:spPr>
          <a:xfrm>
            <a:off x="7395939" y="3087466"/>
            <a:ext cx="1440180" cy="30008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864A05"/>
          </a:solidFill>
        </p:spPr>
        <p:txBody>
          <a:bodyPr wrap="square" lIns="0" rIns="137160" rtlCol="0" anchor="b">
            <a:spAutoFit/>
          </a:bodyPr>
          <a:lstStyle/>
          <a:p>
            <a:pPr algn="r"/>
            <a:r>
              <a:rPr lang="en-US" sz="1350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F0BEC34-2BB2-4315-BA25-17631CDBC60F}"/>
              </a:ext>
            </a:extLst>
          </p:cNvPr>
          <p:cNvSpPr txBox="1"/>
          <p:nvPr/>
        </p:nvSpPr>
        <p:spPr>
          <a:xfrm>
            <a:off x="7395939" y="1940185"/>
            <a:ext cx="1440180" cy="30008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F8B200"/>
          </a:solidFill>
        </p:spPr>
        <p:txBody>
          <a:bodyPr wrap="square" lIns="0" rIns="137160" rtlCol="0" anchor="b">
            <a:spAutoFit/>
          </a:bodyPr>
          <a:lstStyle/>
          <a:p>
            <a:pPr algn="r"/>
            <a:r>
              <a:rPr lang="en-US" sz="1350" noProof="1"/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E0CCC5A-952F-4741-A432-C28ABDAF9500}"/>
              </a:ext>
            </a:extLst>
          </p:cNvPr>
          <p:cNvSpPr txBox="1"/>
          <p:nvPr/>
        </p:nvSpPr>
        <p:spPr>
          <a:xfrm>
            <a:off x="7395939" y="4258281"/>
            <a:ext cx="1440180" cy="30008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F8B200"/>
          </a:solidFill>
        </p:spPr>
        <p:txBody>
          <a:bodyPr wrap="square" lIns="0" rIns="137160" rtlCol="0" anchor="b">
            <a:spAutoFit/>
          </a:bodyPr>
          <a:lstStyle/>
          <a:p>
            <a:pPr algn="r"/>
            <a:r>
              <a:rPr lang="en-US" sz="1350" noProof="1"/>
              <a:t>Lorem Ipsum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E7B34F8-35AF-4076-A212-D72D953B95FF}"/>
              </a:ext>
            </a:extLst>
          </p:cNvPr>
          <p:cNvSpPr txBox="1"/>
          <p:nvPr/>
        </p:nvSpPr>
        <p:spPr>
          <a:xfrm>
            <a:off x="308693" y="4258281"/>
            <a:ext cx="1440180" cy="300082"/>
          </a:xfrm>
          <a:prstGeom prst="homePlate">
            <a:avLst/>
          </a:prstGeom>
          <a:solidFill>
            <a:srgbClr val="F8B200"/>
          </a:solidFill>
        </p:spPr>
        <p:txBody>
          <a:bodyPr wrap="square" lIns="137160" rIns="0" rtlCol="0" anchor="b">
            <a:spAutoFit/>
          </a:bodyPr>
          <a:lstStyle/>
          <a:p>
            <a:r>
              <a:rPr lang="en-US" sz="1350" noProof="1"/>
              <a:t>Lorem Ipsum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59C8E06-5028-47D5-ABCE-13D02A6D1DFF}"/>
              </a:ext>
            </a:extLst>
          </p:cNvPr>
          <p:cNvSpPr txBox="1"/>
          <p:nvPr/>
        </p:nvSpPr>
        <p:spPr>
          <a:xfrm>
            <a:off x="308693" y="3668851"/>
            <a:ext cx="1440180" cy="300082"/>
          </a:xfrm>
          <a:prstGeom prst="homePlate">
            <a:avLst/>
          </a:prstGeom>
          <a:solidFill>
            <a:srgbClr val="864A05"/>
          </a:solidFill>
        </p:spPr>
        <p:txBody>
          <a:bodyPr wrap="square" lIns="137160" rIns="0" rtlCol="0" anchor="b">
            <a:spAutoFit/>
          </a:bodyPr>
          <a:lstStyle/>
          <a:p>
            <a:r>
              <a:rPr lang="en-US" sz="1350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6F1FEE4-66C1-4DE5-8C2C-7CAC60BE6C38}"/>
              </a:ext>
            </a:extLst>
          </p:cNvPr>
          <p:cNvSpPr txBox="1"/>
          <p:nvPr/>
        </p:nvSpPr>
        <p:spPr>
          <a:xfrm>
            <a:off x="308693" y="2546483"/>
            <a:ext cx="1440180" cy="300082"/>
          </a:xfrm>
          <a:prstGeom prst="homePlate">
            <a:avLst/>
          </a:prstGeom>
          <a:solidFill>
            <a:srgbClr val="F8B200"/>
          </a:solidFill>
        </p:spPr>
        <p:txBody>
          <a:bodyPr wrap="square" lIns="137160" rIns="0" rtlCol="0" anchor="b">
            <a:spAutoFit/>
          </a:bodyPr>
          <a:lstStyle/>
          <a:p>
            <a:r>
              <a:rPr lang="en-US" sz="1350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Hamburger Infographics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6102FE6-8066-4361-B0DC-C6A3CE0738D5}"/>
              </a:ext>
            </a:extLst>
          </p:cNvPr>
          <p:cNvGrpSpPr/>
          <p:nvPr/>
        </p:nvGrpSpPr>
        <p:grpSpPr>
          <a:xfrm>
            <a:off x="2022903" y="2117343"/>
            <a:ext cx="2340466" cy="2451603"/>
            <a:chOff x="2293572" y="2038978"/>
            <a:chExt cx="2025969" cy="2122172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59435F07-2DD0-405B-94FB-847717D3644A}"/>
                </a:ext>
              </a:extLst>
            </p:cNvPr>
            <p:cNvSpPr/>
            <p:nvPr/>
          </p:nvSpPr>
          <p:spPr>
            <a:xfrm>
              <a:off x="2350723" y="3324853"/>
              <a:ext cx="1925957" cy="36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81" y="0"/>
                  </a:moveTo>
                  <a:lnTo>
                    <a:pt x="2019" y="0"/>
                  </a:lnTo>
                  <a:cubicBezTo>
                    <a:pt x="897" y="0"/>
                    <a:pt x="0" y="4857"/>
                    <a:pt x="0" y="10800"/>
                  </a:cubicBezTo>
                  <a:lnTo>
                    <a:pt x="0" y="10800"/>
                  </a:lnTo>
                  <a:cubicBezTo>
                    <a:pt x="0" y="16800"/>
                    <a:pt x="908" y="21600"/>
                    <a:pt x="2019" y="21600"/>
                  </a:cubicBezTo>
                  <a:lnTo>
                    <a:pt x="19581" y="21600"/>
                  </a:lnTo>
                  <a:cubicBezTo>
                    <a:pt x="20703" y="21600"/>
                    <a:pt x="21600" y="16743"/>
                    <a:pt x="21600" y="10800"/>
                  </a:cubicBezTo>
                  <a:lnTo>
                    <a:pt x="21600" y="10800"/>
                  </a:lnTo>
                  <a:cubicBezTo>
                    <a:pt x="21600" y="4857"/>
                    <a:pt x="20692" y="0"/>
                    <a:pt x="19581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54A1939-34FB-4DB2-BE07-3FFE7225E054}"/>
                </a:ext>
              </a:extLst>
            </p:cNvPr>
            <p:cNvSpPr/>
            <p:nvPr/>
          </p:nvSpPr>
          <p:spPr>
            <a:xfrm>
              <a:off x="2322147" y="2772403"/>
              <a:ext cx="1997393" cy="13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8" y="0"/>
                  </a:moveTo>
                  <a:lnTo>
                    <a:pt x="15564" y="0"/>
                  </a:lnTo>
                  <a:lnTo>
                    <a:pt x="14441" y="0"/>
                  </a:lnTo>
                  <a:lnTo>
                    <a:pt x="7159" y="0"/>
                  </a:lnTo>
                  <a:lnTo>
                    <a:pt x="7087" y="0"/>
                  </a:lnTo>
                  <a:lnTo>
                    <a:pt x="742" y="0"/>
                  </a:lnTo>
                  <a:cubicBezTo>
                    <a:pt x="330" y="0"/>
                    <a:pt x="0" y="4800"/>
                    <a:pt x="0" y="10800"/>
                  </a:cubicBezTo>
                  <a:cubicBezTo>
                    <a:pt x="0" y="16800"/>
                    <a:pt x="330" y="21600"/>
                    <a:pt x="742" y="21600"/>
                  </a:cubicBezTo>
                  <a:lnTo>
                    <a:pt x="7087" y="21600"/>
                  </a:lnTo>
                  <a:lnTo>
                    <a:pt x="7159" y="21600"/>
                  </a:lnTo>
                  <a:lnTo>
                    <a:pt x="14441" y="21600"/>
                  </a:lnTo>
                  <a:lnTo>
                    <a:pt x="15564" y="21600"/>
                  </a:lnTo>
                  <a:lnTo>
                    <a:pt x="20858" y="21600"/>
                  </a:lnTo>
                  <a:cubicBezTo>
                    <a:pt x="21270" y="21600"/>
                    <a:pt x="21600" y="16800"/>
                    <a:pt x="21600" y="10800"/>
                  </a:cubicBezTo>
                  <a:cubicBezTo>
                    <a:pt x="21600" y="4800"/>
                    <a:pt x="21270" y="0"/>
                    <a:pt x="20858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8CC5F81-1F9D-445B-8CB0-C7B6E5508E3B}"/>
                </a:ext>
              </a:extLst>
            </p:cNvPr>
            <p:cNvSpPr/>
            <p:nvPr/>
          </p:nvSpPr>
          <p:spPr>
            <a:xfrm>
              <a:off x="2322147" y="3086728"/>
              <a:ext cx="1031558" cy="13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64" y="0"/>
                  </a:moveTo>
                  <a:lnTo>
                    <a:pt x="17152" y="0"/>
                  </a:lnTo>
                  <a:lnTo>
                    <a:pt x="14978" y="0"/>
                  </a:lnTo>
                  <a:lnTo>
                    <a:pt x="13862" y="0"/>
                  </a:lnTo>
                  <a:lnTo>
                    <a:pt x="13722" y="0"/>
                  </a:lnTo>
                  <a:lnTo>
                    <a:pt x="1436" y="0"/>
                  </a:lnTo>
                  <a:cubicBezTo>
                    <a:pt x="638" y="0"/>
                    <a:pt x="0" y="4800"/>
                    <a:pt x="0" y="10800"/>
                  </a:cubicBezTo>
                  <a:cubicBezTo>
                    <a:pt x="0" y="16800"/>
                    <a:pt x="638" y="21600"/>
                    <a:pt x="1436" y="21600"/>
                  </a:cubicBezTo>
                  <a:lnTo>
                    <a:pt x="13722" y="21600"/>
                  </a:lnTo>
                  <a:lnTo>
                    <a:pt x="13862" y="21600"/>
                  </a:lnTo>
                  <a:lnTo>
                    <a:pt x="14978" y="21600"/>
                  </a:lnTo>
                  <a:lnTo>
                    <a:pt x="17152" y="21600"/>
                  </a:lnTo>
                  <a:lnTo>
                    <a:pt x="20164" y="21600"/>
                  </a:lnTo>
                  <a:cubicBezTo>
                    <a:pt x="20962" y="21600"/>
                    <a:pt x="21600" y="16800"/>
                    <a:pt x="21600" y="10800"/>
                  </a:cubicBezTo>
                  <a:cubicBezTo>
                    <a:pt x="21600" y="4800"/>
                    <a:pt x="20962" y="0"/>
                    <a:pt x="20164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D26549E-AE13-4285-AE51-2B899A87EAEE}"/>
                </a:ext>
              </a:extLst>
            </p:cNvPr>
            <p:cNvSpPr/>
            <p:nvPr/>
          </p:nvSpPr>
          <p:spPr>
            <a:xfrm>
              <a:off x="2750773" y="2991478"/>
              <a:ext cx="492442" cy="6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79" y="0"/>
                  </a:moveTo>
                  <a:lnTo>
                    <a:pt x="17171" y="0"/>
                  </a:lnTo>
                  <a:lnTo>
                    <a:pt x="14999" y="0"/>
                  </a:lnTo>
                  <a:lnTo>
                    <a:pt x="13871" y="0"/>
                  </a:lnTo>
                  <a:lnTo>
                    <a:pt x="13704" y="0"/>
                  </a:lnTo>
                  <a:lnTo>
                    <a:pt x="1421" y="0"/>
                  </a:lnTo>
                  <a:cubicBezTo>
                    <a:pt x="627" y="0"/>
                    <a:pt x="0" y="4765"/>
                    <a:pt x="0" y="10800"/>
                  </a:cubicBezTo>
                  <a:cubicBezTo>
                    <a:pt x="0" y="16835"/>
                    <a:pt x="627" y="21600"/>
                    <a:pt x="1421" y="21600"/>
                  </a:cubicBezTo>
                  <a:lnTo>
                    <a:pt x="13704" y="21600"/>
                  </a:lnTo>
                  <a:lnTo>
                    <a:pt x="13871" y="21600"/>
                  </a:lnTo>
                  <a:lnTo>
                    <a:pt x="14999" y="21600"/>
                  </a:lnTo>
                  <a:lnTo>
                    <a:pt x="17171" y="21600"/>
                  </a:lnTo>
                  <a:lnTo>
                    <a:pt x="20179" y="21600"/>
                  </a:lnTo>
                  <a:cubicBezTo>
                    <a:pt x="20973" y="21600"/>
                    <a:pt x="21600" y="16835"/>
                    <a:pt x="21600" y="10800"/>
                  </a:cubicBezTo>
                  <a:cubicBezTo>
                    <a:pt x="21600" y="4765"/>
                    <a:pt x="20973" y="0"/>
                    <a:pt x="2017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A1B5C5DB-43F0-4DF4-8239-ABBEA1F977F0}"/>
                </a:ext>
              </a:extLst>
            </p:cNvPr>
            <p:cNvSpPr/>
            <p:nvPr/>
          </p:nvSpPr>
          <p:spPr>
            <a:xfrm>
              <a:off x="3769948" y="2943853"/>
              <a:ext cx="492442" cy="6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79" y="0"/>
                  </a:moveTo>
                  <a:lnTo>
                    <a:pt x="17171" y="0"/>
                  </a:lnTo>
                  <a:lnTo>
                    <a:pt x="14999" y="0"/>
                  </a:lnTo>
                  <a:lnTo>
                    <a:pt x="13871" y="0"/>
                  </a:lnTo>
                  <a:lnTo>
                    <a:pt x="13704" y="0"/>
                  </a:lnTo>
                  <a:lnTo>
                    <a:pt x="1421" y="0"/>
                  </a:lnTo>
                  <a:cubicBezTo>
                    <a:pt x="627" y="0"/>
                    <a:pt x="0" y="4765"/>
                    <a:pt x="0" y="10800"/>
                  </a:cubicBezTo>
                  <a:cubicBezTo>
                    <a:pt x="0" y="16835"/>
                    <a:pt x="627" y="21600"/>
                    <a:pt x="1421" y="21600"/>
                  </a:cubicBezTo>
                  <a:lnTo>
                    <a:pt x="13704" y="21600"/>
                  </a:lnTo>
                  <a:lnTo>
                    <a:pt x="13871" y="21600"/>
                  </a:lnTo>
                  <a:lnTo>
                    <a:pt x="14999" y="21600"/>
                  </a:lnTo>
                  <a:lnTo>
                    <a:pt x="17171" y="21600"/>
                  </a:lnTo>
                  <a:lnTo>
                    <a:pt x="20179" y="21600"/>
                  </a:lnTo>
                  <a:cubicBezTo>
                    <a:pt x="20973" y="21600"/>
                    <a:pt x="21600" y="16835"/>
                    <a:pt x="21600" y="10800"/>
                  </a:cubicBezTo>
                  <a:cubicBezTo>
                    <a:pt x="21600" y="4765"/>
                    <a:pt x="20973" y="0"/>
                    <a:pt x="2017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89F0570-5A67-49A8-91AB-02D17687AFDA}"/>
                </a:ext>
              </a:extLst>
            </p:cNvPr>
            <p:cNvSpPr/>
            <p:nvPr/>
          </p:nvSpPr>
          <p:spPr>
            <a:xfrm>
              <a:off x="3341323" y="3153403"/>
              <a:ext cx="492442" cy="6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79" y="0"/>
                  </a:moveTo>
                  <a:lnTo>
                    <a:pt x="17171" y="0"/>
                  </a:lnTo>
                  <a:lnTo>
                    <a:pt x="14999" y="0"/>
                  </a:lnTo>
                  <a:lnTo>
                    <a:pt x="13871" y="0"/>
                  </a:lnTo>
                  <a:lnTo>
                    <a:pt x="13704" y="0"/>
                  </a:lnTo>
                  <a:lnTo>
                    <a:pt x="1421" y="0"/>
                  </a:lnTo>
                  <a:cubicBezTo>
                    <a:pt x="627" y="0"/>
                    <a:pt x="0" y="4765"/>
                    <a:pt x="0" y="10800"/>
                  </a:cubicBezTo>
                  <a:cubicBezTo>
                    <a:pt x="0" y="16835"/>
                    <a:pt x="627" y="21600"/>
                    <a:pt x="1421" y="21600"/>
                  </a:cubicBezTo>
                  <a:lnTo>
                    <a:pt x="13704" y="21600"/>
                  </a:lnTo>
                  <a:lnTo>
                    <a:pt x="13871" y="21600"/>
                  </a:lnTo>
                  <a:lnTo>
                    <a:pt x="14999" y="21600"/>
                  </a:lnTo>
                  <a:lnTo>
                    <a:pt x="17171" y="21600"/>
                  </a:lnTo>
                  <a:lnTo>
                    <a:pt x="20179" y="21600"/>
                  </a:lnTo>
                  <a:cubicBezTo>
                    <a:pt x="20973" y="21600"/>
                    <a:pt x="21600" y="16835"/>
                    <a:pt x="21600" y="10800"/>
                  </a:cubicBezTo>
                  <a:cubicBezTo>
                    <a:pt x="21600" y="4765"/>
                    <a:pt x="20973" y="0"/>
                    <a:pt x="2017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11D9F88-26E9-408D-8019-51CED7A1D52C}"/>
                </a:ext>
              </a:extLst>
            </p:cNvPr>
            <p:cNvSpPr/>
            <p:nvPr/>
          </p:nvSpPr>
          <p:spPr>
            <a:xfrm>
              <a:off x="2369772" y="2915279"/>
              <a:ext cx="484382" cy="14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0732" extrusionOk="0">
                  <a:moveTo>
                    <a:pt x="19619" y="96"/>
                  </a:moveTo>
                  <a:lnTo>
                    <a:pt x="16641" y="1951"/>
                  </a:lnTo>
                  <a:lnTo>
                    <a:pt x="14502" y="3276"/>
                  </a:lnTo>
                  <a:lnTo>
                    <a:pt x="13411" y="3939"/>
                  </a:lnTo>
                  <a:lnTo>
                    <a:pt x="13285" y="4071"/>
                  </a:lnTo>
                  <a:lnTo>
                    <a:pt x="1164" y="11757"/>
                  </a:lnTo>
                  <a:cubicBezTo>
                    <a:pt x="367" y="12287"/>
                    <a:pt x="-136" y="14673"/>
                    <a:pt x="32" y="17058"/>
                  </a:cubicBezTo>
                  <a:cubicBezTo>
                    <a:pt x="200" y="19443"/>
                    <a:pt x="954" y="21166"/>
                    <a:pt x="1709" y="20636"/>
                  </a:cubicBezTo>
                  <a:lnTo>
                    <a:pt x="13831" y="12950"/>
                  </a:lnTo>
                  <a:lnTo>
                    <a:pt x="13956" y="12817"/>
                  </a:lnTo>
                  <a:lnTo>
                    <a:pt x="15047" y="12155"/>
                  </a:lnTo>
                  <a:lnTo>
                    <a:pt x="17186" y="10829"/>
                  </a:lnTo>
                  <a:lnTo>
                    <a:pt x="20164" y="8974"/>
                  </a:lnTo>
                  <a:cubicBezTo>
                    <a:pt x="20961" y="8444"/>
                    <a:pt x="21464" y="6059"/>
                    <a:pt x="21296" y="3674"/>
                  </a:cubicBezTo>
                  <a:cubicBezTo>
                    <a:pt x="21128" y="1288"/>
                    <a:pt x="20415" y="-434"/>
                    <a:pt x="19619" y="9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E8D0F29-34DB-4AB3-A03C-5D778A24E413}"/>
                </a:ext>
              </a:extLst>
            </p:cNvPr>
            <p:cNvSpPr/>
            <p:nvPr/>
          </p:nvSpPr>
          <p:spPr>
            <a:xfrm>
              <a:off x="3265122" y="2943853"/>
              <a:ext cx="1020766" cy="275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856" extrusionOk="0">
                  <a:moveTo>
                    <a:pt x="20179" y="10572"/>
                  </a:moveTo>
                  <a:lnTo>
                    <a:pt x="17205" y="8916"/>
                  </a:lnTo>
                  <a:lnTo>
                    <a:pt x="15049" y="7692"/>
                  </a:lnTo>
                  <a:lnTo>
                    <a:pt x="13951" y="7044"/>
                  </a:lnTo>
                  <a:lnTo>
                    <a:pt x="13811" y="6972"/>
                  </a:lnTo>
                  <a:lnTo>
                    <a:pt x="1654" y="60"/>
                  </a:lnTo>
                  <a:cubicBezTo>
                    <a:pt x="875" y="-372"/>
                    <a:pt x="137" y="1572"/>
                    <a:pt x="17" y="4380"/>
                  </a:cubicBezTo>
                  <a:cubicBezTo>
                    <a:pt x="-103" y="7188"/>
                    <a:pt x="436" y="9852"/>
                    <a:pt x="1215" y="10284"/>
                  </a:cubicBezTo>
                  <a:lnTo>
                    <a:pt x="13372" y="17196"/>
                  </a:lnTo>
                  <a:lnTo>
                    <a:pt x="13512" y="17268"/>
                  </a:lnTo>
                  <a:lnTo>
                    <a:pt x="14610" y="17916"/>
                  </a:lnTo>
                  <a:lnTo>
                    <a:pt x="16766" y="19140"/>
                  </a:lnTo>
                  <a:lnTo>
                    <a:pt x="19740" y="20796"/>
                  </a:lnTo>
                  <a:cubicBezTo>
                    <a:pt x="20519" y="21228"/>
                    <a:pt x="21257" y="19284"/>
                    <a:pt x="21377" y="16476"/>
                  </a:cubicBezTo>
                  <a:cubicBezTo>
                    <a:pt x="21497" y="13668"/>
                    <a:pt x="20958" y="11004"/>
                    <a:pt x="20179" y="1057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69EE26A6-6845-497D-81FC-C16A6875B5BE}"/>
                </a:ext>
              </a:extLst>
            </p:cNvPr>
            <p:cNvSpPr/>
            <p:nvPr/>
          </p:nvSpPr>
          <p:spPr>
            <a:xfrm>
              <a:off x="2322148" y="3896353"/>
              <a:ext cx="1997393" cy="264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11888"/>
                    <a:pt x="906" y="21600"/>
                    <a:pt x="2019" y="21600"/>
                  </a:cubicBezTo>
                  <a:lnTo>
                    <a:pt x="19581" y="21600"/>
                  </a:lnTo>
                  <a:cubicBezTo>
                    <a:pt x="20694" y="21600"/>
                    <a:pt x="21600" y="11966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EE089DB-A87C-4E9E-B84B-776FD81E16AB}"/>
                </a:ext>
              </a:extLst>
            </p:cNvPr>
            <p:cNvSpPr/>
            <p:nvPr/>
          </p:nvSpPr>
          <p:spPr>
            <a:xfrm>
              <a:off x="2465023" y="3248653"/>
              <a:ext cx="1719314" cy="29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086" extrusionOk="0">
                  <a:moveTo>
                    <a:pt x="21253" y="0"/>
                  </a:moveTo>
                  <a:lnTo>
                    <a:pt x="4198" y="0"/>
                  </a:lnTo>
                  <a:lnTo>
                    <a:pt x="3660" y="0"/>
                  </a:lnTo>
                  <a:lnTo>
                    <a:pt x="3385" y="0"/>
                  </a:lnTo>
                  <a:lnTo>
                    <a:pt x="3349" y="0"/>
                  </a:lnTo>
                  <a:lnTo>
                    <a:pt x="347" y="0"/>
                  </a:lnTo>
                  <a:cubicBezTo>
                    <a:pt x="155" y="0"/>
                    <a:pt x="0" y="878"/>
                    <a:pt x="0" y="1957"/>
                  </a:cubicBezTo>
                  <a:cubicBezTo>
                    <a:pt x="0" y="3038"/>
                    <a:pt x="155" y="3915"/>
                    <a:pt x="347" y="3915"/>
                  </a:cubicBezTo>
                  <a:lnTo>
                    <a:pt x="3349" y="3915"/>
                  </a:lnTo>
                  <a:lnTo>
                    <a:pt x="3385" y="3915"/>
                  </a:lnTo>
                  <a:lnTo>
                    <a:pt x="3660" y="3915"/>
                  </a:lnTo>
                  <a:lnTo>
                    <a:pt x="4198" y="3915"/>
                  </a:lnTo>
                  <a:lnTo>
                    <a:pt x="12570" y="3915"/>
                  </a:lnTo>
                  <a:lnTo>
                    <a:pt x="15668" y="19710"/>
                  </a:lnTo>
                  <a:cubicBezTo>
                    <a:pt x="16027" y="21600"/>
                    <a:pt x="16589" y="21532"/>
                    <a:pt x="16936" y="19575"/>
                  </a:cubicBezTo>
                  <a:lnTo>
                    <a:pt x="19746" y="3915"/>
                  </a:lnTo>
                  <a:lnTo>
                    <a:pt x="21241" y="3915"/>
                  </a:lnTo>
                  <a:cubicBezTo>
                    <a:pt x="21433" y="3915"/>
                    <a:pt x="21588" y="3037"/>
                    <a:pt x="21588" y="1957"/>
                  </a:cubicBezTo>
                  <a:cubicBezTo>
                    <a:pt x="21600" y="877"/>
                    <a:pt x="21445" y="0"/>
                    <a:pt x="21253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023B5E73-7C22-41F2-8770-DD92C2FE7449}"/>
                </a:ext>
              </a:extLst>
            </p:cNvPr>
            <p:cNvSpPr/>
            <p:nvPr/>
          </p:nvSpPr>
          <p:spPr>
            <a:xfrm>
              <a:off x="2350722" y="3705854"/>
              <a:ext cx="1889586" cy="159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19974" extrusionOk="0">
                  <a:moveTo>
                    <a:pt x="533" y="13572"/>
                  </a:moveTo>
                  <a:cubicBezTo>
                    <a:pt x="707" y="13810"/>
                    <a:pt x="414" y="13214"/>
                    <a:pt x="587" y="13691"/>
                  </a:cubicBezTo>
                  <a:cubicBezTo>
                    <a:pt x="620" y="13811"/>
                    <a:pt x="652" y="13811"/>
                    <a:pt x="696" y="13930"/>
                  </a:cubicBezTo>
                  <a:cubicBezTo>
                    <a:pt x="782" y="14168"/>
                    <a:pt x="869" y="14407"/>
                    <a:pt x="956" y="14646"/>
                  </a:cubicBezTo>
                  <a:cubicBezTo>
                    <a:pt x="1129" y="15123"/>
                    <a:pt x="1292" y="15720"/>
                    <a:pt x="1465" y="16316"/>
                  </a:cubicBezTo>
                  <a:cubicBezTo>
                    <a:pt x="1844" y="17629"/>
                    <a:pt x="2212" y="18584"/>
                    <a:pt x="2602" y="19181"/>
                  </a:cubicBezTo>
                  <a:cubicBezTo>
                    <a:pt x="3361" y="20254"/>
                    <a:pt x="4130" y="19181"/>
                    <a:pt x="4855" y="16794"/>
                  </a:cubicBezTo>
                  <a:cubicBezTo>
                    <a:pt x="5191" y="15720"/>
                    <a:pt x="5538" y="14526"/>
                    <a:pt x="5885" y="13572"/>
                  </a:cubicBezTo>
                  <a:cubicBezTo>
                    <a:pt x="5960" y="13333"/>
                    <a:pt x="6036" y="13214"/>
                    <a:pt x="6123" y="13094"/>
                  </a:cubicBezTo>
                  <a:cubicBezTo>
                    <a:pt x="6296" y="12736"/>
                    <a:pt x="6004" y="13094"/>
                    <a:pt x="6177" y="12975"/>
                  </a:cubicBezTo>
                  <a:cubicBezTo>
                    <a:pt x="6210" y="12975"/>
                    <a:pt x="6242" y="12855"/>
                    <a:pt x="6285" y="12855"/>
                  </a:cubicBezTo>
                  <a:cubicBezTo>
                    <a:pt x="6459" y="12736"/>
                    <a:pt x="6632" y="12736"/>
                    <a:pt x="6816" y="12975"/>
                  </a:cubicBezTo>
                  <a:cubicBezTo>
                    <a:pt x="6849" y="12975"/>
                    <a:pt x="6957" y="13214"/>
                    <a:pt x="6838" y="12975"/>
                  </a:cubicBezTo>
                  <a:cubicBezTo>
                    <a:pt x="6870" y="12975"/>
                    <a:pt x="6903" y="13094"/>
                    <a:pt x="6935" y="13094"/>
                  </a:cubicBezTo>
                  <a:cubicBezTo>
                    <a:pt x="7022" y="13214"/>
                    <a:pt x="7098" y="13452"/>
                    <a:pt x="7184" y="13572"/>
                  </a:cubicBezTo>
                  <a:cubicBezTo>
                    <a:pt x="7358" y="13930"/>
                    <a:pt x="7531" y="14407"/>
                    <a:pt x="7694" y="14884"/>
                  </a:cubicBezTo>
                  <a:cubicBezTo>
                    <a:pt x="8019" y="15839"/>
                    <a:pt x="8333" y="16675"/>
                    <a:pt x="8668" y="17271"/>
                  </a:cubicBezTo>
                  <a:cubicBezTo>
                    <a:pt x="9069" y="17987"/>
                    <a:pt x="9448" y="18107"/>
                    <a:pt x="9849" y="17391"/>
                  </a:cubicBezTo>
                  <a:cubicBezTo>
                    <a:pt x="10185" y="16794"/>
                    <a:pt x="10499" y="15362"/>
                    <a:pt x="10824" y="14169"/>
                  </a:cubicBezTo>
                  <a:cubicBezTo>
                    <a:pt x="10976" y="13572"/>
                    <a:pt x="11127" y="13095"/>
                    <a:pt x="11290" y="12737"/>
                  </a:cubicBezTo>
                  <a:cubicBezTo>
                    <a:pt x="11312" y="12737"/>
                    <a:pt x="11474" y="12498"/>
                    <a:pt x="11333" y="12617"/>
                  </a:cubicBezTo>
                  <a:cubicBezTo>
                    <a:pt x="11366" y="12617"/>
                    <a:pt x="11398" y="12617"/>
                    <a:pt x="11431" y="12498"/>
                  </a:cubicBezTo>
                  <a:cubicBezTo>
                    <a:pt x="11528" y="12498"/>
                    <a:pt x="11615" y="12498"/>
                    <a:pt x="11712" y="12617"/>
                  </a:cubicBezTo>
                  <a:cubicBezTo>
                    <a:pt x="11734" y="12617"/>
                    <a:pt x="11832" y="12737"/>
                    <a:pt x="11702" y="12617"/>
                  </a:cubicBezTo>
                  <a:cubicBezTo>
                    <a:pt x="11745" y="12617"/>
                    <a:pt x="11777" y="12737"/>
                    <a:pt x="11821" y="12856"/>
                  </a:cubicBezTo>
                  <a:cubicBezTo>
                    <a:pt x="11886" y="12975"/>
                    <a:pt x="11962" y="13214"/>
                    <a:pt x="12027" y="13333"/>
                  </a:cubicBezTo>
                  <a:cubicBezTo>
                    <a:pt x="12200" y="13810"/>
                    <a:pt x="12373" y="14407"/>
                    <a:pt x="12536" y="15004"/>
                  </a:cubicBezTo>
                  <a:cubicBezTo>
                    <a:pt x="12839" y="16078"/>
                    <a:pt x="13153" y="17152"/>
                    <a:pt x="13467" y="17749"/>
                  </a:cubicBezTo>
                  <a:cubicBezTo>
                    <a:pt x="13868" y="18465"/>
                    <a:pt x="14236" y="18465"/>
                    <a:pt x="14637" y="17629"/>
                  </a:cubicBezTo>
                  <a:cubicBezTo>
                    <a:pt x="14951" y="16913"/>
                    <a:pt x="15265" y="15720"/>
                    <a:pt x="15569" y="14646"/>
                  </a:cubicBezTo>
                  <a:cubicBezTo>
                    <a:pt x="15710" y="14168"/>
                    <a:pt x="15850" y="13691"/>
                    <a:pt x="15991" y="13333"/>
                  </a:cubicBezTo>
                  <a:cubicBezTo>
                    <a:pt x="16067" y="13094"/>
                    <a:pt x="16143" y="12975"/>
                    <a:pt x="16230" y="12736"/>
                  </a:cubicBezTo>
                  <a:cubicBezTo>
                    <a:pt x="16381" y="12378"/>
                    <a:pt x="16143" y="12736"/>
                    <a:pt x="16240" y="12736"/>
                  </a:cubicBezTo>
                  <a:cubicBezTo>
                    <a:pt x="16295" y="12736"/>
                    <a:pt x="16349" y="12617"/>
                    <a:pt x="16403" y="12617"/>
                  </a:cubicBezTo>
                  <a:cubicBezTo>
                    <a:pt x="16490" y="12617"/>
                    <a:pt x="16565" y="12617"/>
                    <a:pt x="16652" y="12736"/>
                  </a:cubicBezTo>
                  <a:cubicBezTo>
                    <a:pt x="16815" y="12855"/>
                    <a:pt x="16544" y="12497"/>
                    <a:pt x="16695" y="12855"/>
                  </a:cubicBezTo>
                  <a:cubicBezTo>
                    <a:pt x="16750" y="12975"/>
                    <a:pt x="16793" y="13094"/>
                    <a:pt x="16847" y="13214"/>
                  </a:cubicBezTo>
                  <a:cubicBezTo>
                    <a:pt x="17031" y="13691"/>
                    <a:pt x="17215" y="14287"/>
                    <a:pt x="17389" y="15004"/>
                  </a:cubicBezTo>
                  <a:cubicBezTo>
                    <a:pt x="17768" y="16436"/>
                    <a:pt x="18136" y="18107"/>
                    <a:pt x="18526" y="18942"/>
                  </a:cubicBezTo>
                  <a:cubicBezTo>
                    <a:pt x="19371" y="20732"/>
                    <a:pt x="20248" y="20255"/>
                    <a:pt x="21061" y="17032"/>
                  </a:cubicBezTo>
                  <a:cubicBezTo>
                    <a:pt x="21343" y="15958"/>
                    <a:pt x="21570" y="12617"/>
                    <a:pt x="21462" y="9156"/>
                  </a:cubicBezTo>
                  <a:cubicBezTo>
                    <a:pt x="21375" y="6053"/>
                    <a:pt x="21050" y="3427"/>
                    <a:pt x="20747" y="4740"/>
                  </a:cubicBezTo>
                  <a:cubicBezTo>
                    <a:pt x="20584" y="5337"/>
                    <a:pt x="20411" y="5934"/>
                    <a:pt x="20248" y="6411"/>
                  </a:cubicBezTo>
                  <a:cubicBezTo>
                    <a:pt x="20162" y="6650"/>
                    <a:pt x="20075" y="6769"/>
                    <a:pt x="19988" y="7008"/>
                  </a:cubicBezTo>
                  <a:cubicBezTo>
                    <a:pt x="19967" y="7008"/>
                    <a:pt x="19869" y="7127"/>
                    <a:pt x="19988" y="7008"/>
                  </a:cubicBezTo>
                  <a:cubicBezTo>
                    <a:pt x="19934" y="7127"/>
                    <a:pt x="19880" y="7127"/>
                    <a:pt x="19837" y="7127"/>
                  </a:cubicBezTo>
                  <a:cubicBezTo>
                    <a:pt x="19663" y="7247"/>
                    <a:pt x="19490" y="7366"/>
                    <a:pt x="19317" y="7247"/>
                  </a:cubicBezTo>
                  <a:cubicBezTo>
                    <a:pt x="19241" y="7247"/>
                    <a:pt x="19154" y="7127"/>
                    <a:pt x="19079" y="7008"/>
                  </a:cubicBezTo>
                  <a:cubicBezTo>
                    <a:pt x="19046" y="7008"/>
                    <a:pt x="18938" y="6769"/>
                    <a:pt x="19046" y="7008"/>
                  </a:cubicBezTo>
                  <a:cubicBezTo>
                    <a:pt x="18992" y="6888"/>
                    <a:pt x="18938" y="6888"/>
                    <a:pt x="18894" y="6769"/>
                  </a:cubicBezTo>
                  <a:cubicBezTo>
                    <a:pt x="18212" y="5337"/>
                    <a:pt x="17594" y="1519"/>
                    <a:pt x="16912" y="325"/>
                  </a:cubicBezTo>
                  <a:cubicBezTo>
                    <a:pt x="16511" y="-272"/>
                    <a:pt x="16121" y="-33"/>
                    <a:pt x="15731" y="922"/>
                  </a:cubicBezTo>
                  <a:cubicBezTo>
                    <a:pt x="15417" y="1757"/>
                    <a:pt x="15114" y="2951"/>
                    <a:pt x="14800" y="4025"/>
                  </a:cubicBezTo>
                  <a:cubicBezTo>
                    <a:pt x="14648" y="4502"/>
                    <a:pt x="14507" y="4980"/>
                    <a:pt x="14356" y="5338"/>
                  </a:cubicBezTo>
                  <a:cubicBezTo>
                    <a:pt x="14323" y="5457"/>
                    <a:pt x="14280" y="5576"/>
                    <a:pt x="14236" y="5576"/>
                  </a:cubicBezTo>
                  <a:cubicBezTo>
                    <a:pt x="14356" y="5576"/>
                    <a:pt x="14280" y="5576"/>
                    <a:pt x="14247" y="5576"/>
                  </a:cubicBezTo>
                  <a:cubicBezTo>
                    <a:pt x="14150" y="5696"/>
                    <a:pt x="14052" y="5696"/>
                    <a:pt x="13955" y="5696"/>
                  </a:cubicBezTo>
                  <a:cubicBezTo>
                    <a:pt x="13922" y="5696"/>
                    <a:pt x="13890" y="5696"/>
                    <a:pt x="13857" y="5696"/>
                  </a:cubicBezTo>
                  <a:cubicBezTo>
                    <a:pt x="13836" y="5696"/>
                    <a:pt x="13673" y="5576"/>
                    <a:pt x="13825" y="5696"/>
                  </a:cubicBezTo>
                  <a:cubicBezTo>
                    <a:pt x="13760" y="5696"/>
                    <a:pt x="13695" y="5457"/>
                    <a:pt x="13641" y="5338"/>
                  </a:cubicBezTo>
                  <a:cubicBezTo>
                    <a:pt x="13467" y="4980"/>
                    <a:pt x="13294" y="4383"/>
                    <a:pt x="13131" y="3786"/>
                  </a:cubicBezTo>
                  <a:cubicBezTo>
                    <a:pt x="12438" y="1399"/>
                    <a:pt x="11767" y="-868"/>
                    <a:pt x="11041" y="564"/>
                  </a:cubicBezTo>
                  <a:cubicBezTo>
                    <a:pt x="10716" y="1161"/>
                    <a:pt x="10413" y="2593"/>
                    <a:pt x="10098" y="3786"/>
                  </a:cubicBezTo>
                  <a:cubicBezTo>
                    <a:pt x="9947" y="4383"/>
                    <a:pt x="9795" y="4860"/>
                    <a:pt x="9633" y="5218"/>
                  </a:cubicBezTo>
                  <a:cubicBezTo>
                    <a:pt x="9481" y="5576"/>
                    <a:pt x="9708" y="5218"/>
                    <a:pt x="9622" y="5218"/>
                  </a:cubicBezTo>
                  <a:cubicBezTo>
                    <a:pt x="9578" y="5218"/>
                    <a:pt x="9546" y="5338"/>
                    <a:pt x="9503" y="5338"/>
                  </a:cubicBezTo>
                  <a:cubicBezTo>
                    <a:pt x="9416" y="5338"/>
                    <a:pt x="9329" y="5338"/>
                    <a:pt x="9232" y="5338"/>
                  </a:cubicBezTo>
                  <a:cubicBezTo>
                    <a:pt x="9156" y="5338"/>
                    <a:pt x="9091" y="5218"/>
                    <a:pt x="9015" y="5099"/>
                  </a:cubicBezTo>
                  <a:cubicBezTo>
                    <a:pt x="8853" y="4980"/>
                    <a:pt x="9134" y="5338"/>
                    <a:pt x="8972" y="5099"/>
                  </a:cubicBezTo>
                  <a:cubicBezTo>
                    <a:pt x="8939" y="4980"/>
                    <a:pt x="8907" y="4980"/>
                    <a:pt x="8874" y="4980"/>
                  </a:cubicBezTo>
                  <a:cubicBezTo>
                    <a:pt x="8701" y="4621"/>
                    <a:pt x="8528" y="4263"/>
                    <a:pt x="8365" y="3786"/>
                  </a:cubicBezTo>
                  <a:cubicBezTo>
                    <a:pt x="8051" y="2951"/>
                    <a:pt x="7737" y="1996"/>
                    <a:pt x="7412" y="1280"/>
                  </a:cubicBezTo>
                  <a:cubicBezTo>
                    <a:pt x="7054" y="564"/>
                    <a:pt x="6686" y="-33"/>
                    <a:pt x="6318" y="206"/>
                  </a:cubicBezTo>
                  <a:cubicBezTo>
                    <a:pt x="5928" y="445"/>
                    <a:pt x="5549" y="1399"/>
                    <a:pt x="5180" y="2593"/>
                  </a:cubicBezTo>
                  <a:cubicBezTo>
                    <a:pt x="4790" y="3786"/>
                    <a:pt x="4411" y="5218"/>
                    <a:pt x="4021" y="6053"/>
                  </a:cubicBezTo>
                  <a:cubicBezTo>
                    <a:pt x="3978" y="6173"/>
                    <a:pt x="3935" y="6292"/>
                    <a:pt x="3891" y="6292"/>
                  </a:cubicBezTo>
                  <a:cubicBezTo>
                    <a:pt x="3881" y="6292"/>
                    <a:pt x="3707" y="6531"/>
                    <a:pt x="3837" y="6412"/>
                  </a:cubicBezTo>
                  <a:cubicBezTo>
                    <a:pt x="3729" y="6531"/>
                    <a:pt x="3621" y="6650"/>
                    <a:pt x="3512" y="6770"/>
                  </a:cubicBezTo>
                  <a:cubicBezTo>
                    <a:pt x="3317" y="6889"/>
                    <a:pt x="3111" y="6889"/>
                    <a:pt x="2916" y="6650"/>
                  </a:cubicBezTo>
                  <a:cubicBezTo>
                    <a:pt x="2884" y="6650"/>
                    <a:pt x="2841" y="6531"/>
                    <a:pt x="2808" y="6531"/>
                  </a:cubicBezTo>
                  <a:cubicBezTo>
                    <a:pt x="2776" y="6531"/>
                    <a:pt x="2732" y="6411"/>
                    <a:pt x="2700" y="6411"/>
                  </a:cubicBezTo>
                  <a:cubicBezTo>
                    <a:pt x="2754" y="6531"/>
                    <a:pt x="2765" y="6531"/>
                    <a:pt x="2721" y="6411"/>
                  </a:cubicBezTo>
                  <a:cubicBezTo>
                    <a:pt x="2624" y="6292"/>
                    <a:pt x="2526" y="6053"/>
                    <a:pt x="2429" y="5815"/>
                  </a:cubicBezTo>
                  <a:cubicBezTo>
                    <a:pt x="2234" y="5337"/>
                    <a:pt x="2050" y="4741"/>
                    <a:pt x="1866" y="4144"/>
                  </a:cubicBezTo>
                  <a:cubicBezTo>
                    <a:pt x="1443" y="2712"/>
                    <a:pt x="1032" y="1280"/>
                    <a:pt x="587" y="802"/>
                  </a:cubicBezTo>
                  <a:cubicBezTo>
                    <a:pt x="284" y="444"/>
                    <a:pt x="-8" y="4024"/>
                    <a:pt x="3" y="7247"/>
                  </a:cubicBezTo>
                  <a:cubicBezTo>
                    <a:pt x="-30" y="10946"/>
                    <a:pt x="208" y="13333"/>
                    <a:pt x="533" y="13572"/>
                  </a:cubicBezTo>
                  <a:lnTo>
                    <a:pt x="533" y="13572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E2E32A38-623A-40A3-8B3B-FDE76631785B}"/>
                </a:ext>
              </a:extLst>
            </p:cNvPr>
            <p:cNvSpPr/>
            <p:nvPr/>
          </p:nvSpPr>
          <p:spPr>
            <a:xfrm>
              <a:off x="2293572" y="2038978"/>
              <a:ext cx="2023207" cy="70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600" extrusionOk="0">
                  <a:moveTo>
                    <a:pt x="1573" y="21600"/>
                  </a:moveTo>
                  <a:lnTo>
                    <a:pt x="19024" y="21600"/>
                  </a:lnTo>
                  <a:cubicBezTo>
                    <a:pt x="20400" y="21600"/>
                    <a:pt x="21108" y="16624"/>
                    <a:pt x="20158" y="13580"/>
                  </a:cubicBezTo>
                  <a:cubicBezTo>
                    <a:pt x="18229" y="7434"/>
                    <a:pt x="14903" y="0"/>
                    <a:pt x="10124" y="0"/>
                  </a:cubicBezTo>
                  <a:cubicBezTo>
                    <a:pt x="5296" y="0"/>
                    <a:pt x="2145" y="7610"/>
                    <a:pt x="381" y="13785"/>
                  </a:cubicBezTo>
                  <a:cubicBezTo>
                    <a:pt x="-492" y="16859"/>
                    <a:pt x="235" y="21600"/>
                    <a:pt x="1573" y="2160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F8356BA2-9B9B-491C-ADE2-A7160BCEE30A}"/>
                </a:ext>
              </a:extLst>
            </p:cNvPr>
            <p:cNvSpPr/>
            <p:nvPr/>
          </p:nvSpPr>
          <p:spPr>
            <a:xfrm>
              <a:off x="2788873" y="2096128"/>
              <a:ext cx="1047341" cy="200231"/>
            </a:xfrm>
            <a:custGeom>
              <a:avLst/>
              <a:gdLst>
                <a:gd name="connsiteX0" fmla="*/ 207954 w 1396454"/>
                <a:gd name="connsiteY0" fmla="*/ 190639 h 266974"/>
                <a:gd name="connsiteX1" fmla="*/ 282885 w 1396454"/>
                <a:gd name="connsiteY1" fmla="*/ 213499 h 266974"/>
                <a:gd name="connsiteX2" fmla="*/ 284155 w 1396454"/>
                <a:gd name="connsiteY2" fmla="*/ 213499 h 266974"/>
                <a:gd name="connsiteX3" fmla="*/ 290505 w 1396454"/>
                <a:gd name="connsiteY3" fmla="*/ 216040 h 266974"/>
                <a:gd name="connsiteX4" fmla="*/ 303205 w 1396454"/>
                <a:gd name="connsiteY4" fmla="*/ 219849 h 266974"/>
                <a:gd name="connsiteX5" fmla="*/ 320985 w 1396454"/>
                <a:gd name="connsiteY5" fmla="*/ 224928 h 266974"/>
                <a:gd name="connsiteX6" fmla="*/ 323525 w 1396454"/>
                <a:gd name="connsiteY6" fmla="*/ 249057 h 266974"/>
                <a:gd name="connsiteX7" fmla="*/ 308285 w 1396454"/>
                <a:gd name="connsiteY7" fmla="*/ 266836 h 266974"/>
                <a:gd name="connsiteX8" fmla="*/ 290505 w 1396454"/>
                <a:gd name="connsiteY8" fmla="*/ 261757 h 266974"/>
                <a:gd name="connsiteX9" fmla="*/ 277805 w 1396454"/>
                <a:gd name="connsiteY9" fmla="*/ 257948 h 266974"/>
                <a:gd name="connsiteX10" fmla="*/ 271455 w 1396454"/>
                <a:gd name="connsiteY10" fmla="*/ 255407 h 266974"/>
                <a:gd name="connsiteX11" fmla="*/ 270185 w 1396454"/>
                <a:gd name="connsiteY11" fmla="*/ 255407 h 266974"/>
                <a:gd name="connsiteX12" fmla="*/ 195254 w 1396454"/>
                <a:gd name="connsiteY12" fmla="*/ 232547 h 266974"/>
                <a:gd name="connsiteX13" fmla="*/ 192714 w 1396454"/>
                <a:gd name="connsiteY13" fmla="*/ 208417 h 266974"/>
                <a:gd name="connsiteX14" fmla="*/ 207954 w 1396454"/>
                <a:gd name="connsiteY14" fmla="*/ 190639 h 266974"/>
                <a:gd name="connsiteX15" fmla="*/ 1382761 w 1396454"/>
                <a:gd name="connsiteY15" fmla="*/ 139820 h 266974"/>
                <a:gd name="connsiteX16" fmla="*/ 1395457 w 1396454"/>
                <a:gd name="connsiteY16" fmla="*/ 160143 h 266974"/>
                <a:gd name="connsiteX17" fmla="*/ 1390380 w 1396454"/>
                <a:gd name="connsiteY17" fmla="*/ 183002 h 266974"/>
                <a:gd name="connsiteX18" fmla="*/ 1371329 w 1396454"/>
                <a:gd name="connsiteY18" fmla="*/ 186813 h 266974"/>
                <a:gd name="connsiteX19" fmla="*/ 1357361 w 1396454"/>
                <a:gd name="connsiteY19" fmla="*/ 189353 h 266974"/>
                <a:gd name="connsiteX20" fmla="*/ 1349736 w 1396454"/>
                <a:gd name="connsiteY20" fmla="*/ 190625 h 266974"/>
                <a:gd name="connsiteX21" fmla="*/ 1348471 w 1396454"/>
                <a:gd name="connsiteY21" fmla="*/ 190625 h 266974"/>
                <a:gd name="connsiteX22" fmla="*/ 1270996 w 1396454"/>
                <a:gd name="connsiteY22" fmla="*/ 205864 h 266974"/>
                <a:gd name="connsiteX23" fmla="*/ 1258300 w 1396454"/>
                <a:gd name="connsiteY23" fmla="*/ 185542 h 266974"/>
                <a:gd name="connsiteX24" fmla="*/ 1263377 w 1396454"/>
                <a:gd name="connsiteY24" fmla="*/ 162683 h 266974"/>
                <a:gd name="connsiteX25" fmla="*/ 1340852 w 1396454"/>
                <a:gd name="connsiteY25" fmla="*/ 147440 h 266974"/>
                <a:gd name="connsiteX26" fmla="*/ 1342117 w 1396454"/>
                <a:gd name="connsiteY26" fmla="*/ 147440 h 266974"/>
                <a:gd name="connsiteX27" fmla="*/ 1349736 w 1396454"/>
                <a:gd name="connsiteY27" fmla="*/ 146172 h 266974"/>
                <a:gd name="connsiteX28" fmla="*/ 1363710 w 1396454"/>
                <a:gd name="connsiteY28" fmla="*/ 143632 h 266974"/>
                <a:gd name="connsiteX29" fmla="*/ 27191 w 1396454"/>
                <a:gd name="connsiteY29" fmla="*/ 127645 h 266974"/>
                <a:gd name="connsiteX30" fmla="*/ 91961 w 1396454"/>
                <a:gd name="connsiteY30" fmla="*/ 172094 h 266974"/>
                <a:gd name="connsiteX31" fmla="*/ 93233 w 1396454"/>
                <a:gd name="connsiteY31" fmla="*/ 172094 h 266974"/>
                <a:gd name="connsiteX32" fmla="*/ 99580 w 1396454"/>
                <a:gd name="connsiteY32" fmla="*/ 175907 h 266974"/>
                <a:gd name="connsiteX33" fmla="*/ 111015 w 1396454"/>
                <a:gd name="connsiteY33" fmla="*/ 183528 h 266974"/>
                <a:gd name="connsiteX34" fmla="*/ 126253 w 1396454"/>
                <a:gd name="connsiteY34" fmla="*/ 194953 h 266974"/>
                <a:gd name="connsiteX35" fmla="*/ 121172 w 1396454"/>
                <a:gd name="connsiteY35" fmla="*/ 217817 h 266974"/>
                <a:gd name="connsiteX36" fmla="*/ 100852 w 1396454"/>
                <a:gd name="connsiteY36" fmla="*/ 230516 h 266974"/>
                <a:gd name="connsiteX37" fmla="*/ 85613 w 1396454"/>
                <a:gd name="connsiteY37" fmla="*/ 219087 h 266974"/>
                <a:gd name="connsiteX38" fmla="*/ 74178 w 1396454"/>
                <a:gd name="connsiteY38" fmla="*/ 211465 h 266974"/>
                <a:gd name="connsiteX39" fmla="*/ 67831 w 1396454"/>
                <a:gd name="connsiteY39" fmla="*/ 207657 h 266974"/>
                <a:gd name="connsiteX40" fmla="*/ 66559 w 1396454"/>
                <a:gd name="connsiteY40" fmla="*/ 207657 h 266974"/>
                <a:gd name="connsiteX41" fmla="*/ 1790 w 1396454"/>
                <a:gd name="connsiteY41" fmla="*/ 163208 h 266974"/>
                <a:gd name="connsiteX42" fmla="*/ 6871 w 1396454"/>
                <a:gd name="connsiteY42" fmla="*/ 140344 h 266974"/>
                <a:gd name="connsiteX43" fmla="*/ 27191 w 1396454"/>
                <a:gd name="connsiteY43" fmla="*/ 127645 h 266974"/>
                <a:gd name="connsiteX44" fmla="*/ 1157192 w 1396454"/>
                <a:gd name="connsiteY44" fmla="*/ 115071 h 266974"/>
                <a:gd name="connsiteX45" fmla="*/ 1178783 w 1396454"/>
                <a:gd name="connsiteY45" fmla="*/ 125236 h 266974"/>
                <a:gd name="connsiteX46" fmla="*/ 1186402 w 1396454"/>
                <a:gd name="connsiteY46" fmla="*/ 148093 h 266974"/>
                <a:gd name="connsiteX47" fmla="*/ 1172432 w 1396454"/>
                <a:gd name="connsiteY47" fmla="*/ 160795 h 266974"/>
                <a:gd name="connsiteX48" fmla="*/ 1162274 w 1396454"/>
                <a:gd name="connsiteY48" fmla="*/ 169686 h 266974"/>
                <a:gd name="connsiteX49" fmla="*/ 1157192 w 1396454"/>
                <a:gd name="connsiteY49" fmla="*/ 174761 h 266974"/>
                <a:gd name="connsiteX50" fmla="*/ 1155924 w 1396454"/>
                <a:gd name="connsiteY50" fmla="*/ 174761 h 266974"/>
                <a:gd name="connsiteX51" fmla="*/ 1097504 w 1396454"/>
                <a:gd name="connsiteY51" fmla="*/ 226834 h 266974"/>
                <a:gd name="connsiteX52" fmla="*/ 1075914 w 1396454"/>
                <a:gd name="connsiteY52" fmla="*/ 216674 h 266974"/>
                <a:gd name="connsiteX53" fmla="*/ 1068294 w 1396454"/>
                <a:gd name="connsiteY53" fmla="*/ 193812 h 266974"/>
                <a:gd name="connsiteX54" fmla="*/ 1126714 w 1396454"/>
                <a:gd name="connsiteY54" fmla="*/ 141739 h 266974"/>
                <a:gd name="connsiteX55" fmla="*/ 1127983 w 1396454"/>
                <a:gd name="connsiteY55" fmla="*/ 141739 h 266974"/>
                <a:gd name="connsiteX56" fmla="*/ 1133064 w 1396454"/>
                <a:gd name="connsiteY56" fmla="*/ 136664 h 266974"/>
                <a:gd name="connsiteX57" fmla="*/ 1143222 w 1396454"/>
                <a:gd name="connsiteY57" fmla="*/ 127773 h 266974"/>
                <a:gd name="connsiteX58" fmla="*/ 585692 w 1396454"/>
                <a:gd name="connsiteY58" fmla="*/ 102876 h 266974"/>
                <a:gd name="connsiteX59" fmla="*/ 607283 w 1396454"/>
                <a:gd name="connsiteY59" fmla="*/ 113040 h 266974"/>
                <a:gd name="connsiteX60" fmla="*/ 614902 w 1396454"/>
                <a:gd name="connsiteY60" fmla="*/ 135900 h 266974"/>
                <a:gd name="connsiteX61" fmla="*/ 600932 w 1396454"/>
                <a:gd name="connsiteY61" fmla="*/ 148601 h 266974"/>
                <a:gd name="connsiteX62" fmla="*/ 590774 w 1396454"/>
                <a:gd name="connsiteY62" fmla="*/ 157488 h 266974"/>
                <a:gd name="connsiteX63" fmla="*/ 585692 w 1396454"/>
                <a:gd name="connsiteY63" fmla="*/ 162568 h 266974"/>
                <a:gd name="connsiteX64" fmla="*/ 584424 w 1396454"/>
                <a:gd name="connsiteY64" fmla="*/ 162568 h 266974"/>
                <a:gd name="connsiteX65" fmla="*/ 526004 w 1396454"/>
                <a:gd name="connsiteY65" fmla="*/ 214643 h 266974"/>
                <a:gd name="connsiteX66" fmla="*/ 504414 w 1396454"/>
                <a:gd name="connsiteY66" fmla="*/ 204479 h 266974"/>
                <a:gd name="connsiteX67" fmla="*/ 496794 w 1396454"/>
                <a:gd name="connsiteY67" fmla="*/ 181619 h 266974"/>
                <a:gd name="connsiteX68" fmla="*/ 555214 w 1396454"/>
                <a:gd name="connsiteY68" fmla="*/ 129549 h 266974"/>
                <a:gd name="connsiteX69" fmla="*/ 556483 w 1396454"/>
                <a:gd name="connsiteY69" fmla="*/ 129549 h 266974"/>
                <a:gd name="connsiteX70" fmla="*/ 561564 w 1396454"/>
                <a:gd name="connsiteY70" fmla="*/ 124470 h 266974"/>
                <a:gd name="connsiteX71" fmla="*/ 571722 w 1396454"/>
                <a:gd name="connsiteY71" fmla="*/ 115577 h 266974"/>
                <a:gd name="connsiteX72" fmla="*/ 916192 w 1396454"/>
                <a:gd name="connsiteY72" fmla="*/ 102245 h 266974"/>
                <a:gd name="connsiteX73" fmla="*/ 980960 w 1396454"/>
                <a:gd name="connsiteY73" fmla="*/ 146694 h 266974"/>
                <a:gd name="connsiteX74" fmla="*/ 982232 w 1396454"/>
                <a:gd name="connsiteY74" fmla="*/ 146694 h 266974"/>
                <a:gd name="connsiteX75" fmla="*/ 988579 w 1396454"/>
                <a:gd name="connsiteY75" fmla="*/ 150507 h 266974"/>
                <a:gd name="connsiteX76" fmla="*/ 1000014 w 1396454"/>
                <a:gd name="connsiteY76" fmla="*/ 158128 h 266974"/>
                <a:gd name="connsiteX77" fmla="*/ 1015252 w 1396454"/>
                <a:gd name="connsiteY77" fmla="*/ 169553 h 266974"/>
                <a:gd name="connsiteX78" fmla="*/ 1010170 w 1396454"/>
                <a:gd name="connsiteY78" fmla="*/ 192417 h 266974"/>
                <a:gd name="connsiteX79" fmla="*/ 989851 w 1396454"/>
                <a:gd name="connsiteY79" fmla="*/ 205116 h 266974"/>
                <a:gd name="connsiteX80" fmla="*/ 974613 w 1396454"/>
                <a:gd name="connsiteY80" fmla="*/ 193687 h 266974"/>
                <a:gd name="connsiteX81" fmla="*/ 963184 w 1396454"/>
                <a:gd name="connsiteY81" fmla="*/ 186065 h 266974"/>
                <a:gd name="connsiteX82" fmla="*/ 956831 w 1396454"/>
                <a:gd name="connsiteY82" fmla="*/ 182257 h 266974"/>
                <a:gd name="connsiteX83" fmla="*/ 955559 w 1396454"/>
                <a:gd name="connsiteY83" fmla="*/ 182257 h 266974"/>
                <a:gd name="connsiteX84" fmla="*/ 890791 w 1396454"/>
                <a:gd name="connsiteY84" fmla="*/ 137808 h 266974"/>
                <a:gd name="connsiteX85" fmla="*/ 895872 w 1396454"/>
                <a:gd name="connsiteY85" fmla="*/ 114944 h 266974"/>
                <a:gd name="connsiteX86" fmla="*/ 916192 w 1396454"/>
                <a:gd name="connsiteY86" fmla="*/ 102245 h 266974"/>
                <a:gd name="connsiteX87" fmla="*/ 700287 w 1396454"/>
                <a:gd name="connsiteY87" fmla="*/ 102245 h 266974"/>
                <a:gd name="connsiteX88" fmla="*/ 765061 w 1396454"/>
                <a:gd name="connsiteY88" fmla="*/ 146694 h 266974"/>
                <a:gd name="connsiteX89" fmla="*/ 766326 w 1396454"/>
                <a:gd name="connsiteY89" fmla="*/ 146694 h 266974"/>
                <a:gd name="connsiteX90" fmla="*/ 772679 w 1396454"/>
                <a:gd name="connsiteY90" fmla="*/ 150507 h 266974"/>
                <a:gd name="connsiteX91" fmla="*/ 784112 w 1396454"/>
                <a:gd name="connsiteY91" fmla="*/ 158128 h 266974"/>
                <a:gd name="connsiteX92" fmla="*/ 799349 w 1396454"/>
                <a:gd name="connsiteY92" fmla="*/ 169553 h 266974"/>
                <a:gd name="connsiteX93" fmla="*/ 794268 w 1396454"/>
                <a:gd name="connsiteY93" fmla="*/ 192417 h 266974"/>
                <a:gd name="connsiteX94" fmla="*/ 773951 w 1396454"/>
                <a:gd name="connsiteY94" fmla="*/ 205116 h 266974"/>
                <a:gd name="connsiteX95" fmla="*/ 758708 w 1396454"/>
                <a:gd name="connsiteY95" fmla="*/ 193687 h 266974"/>
                <a:gd name="connsiteX96" fmla="*/ 747281 w 1396454"/>
                <a:gd name="connsiteY96" fmla="*/ 186065 h 266974"/>
                <a:gd name="connsiteX97" fmla="*/ 740928 w 1396454"/>
                <a:gd name="connsiteY97" fmla="*/ 182257 h 266974"/>
                <a:gd name="connsiteX98" fmla="*/ 739656 w 1396454"/>
                <a:gd name="connsiteY98" fmla="*/ 182257 h 266974"/>
                <a:gd name="connsiteX99" fmla="*/ 674889 w 1396454"/>
                <a:gd name="connsiteY99" fmla="*/ 137808 h 266974"/>
                <a:gd name="connsiteX100" fmla="*/ 679969 w 1396454"/>
                <a:gd name="connsiteY100" fmla="*/ 114944 h 266974"/>
                <a:gd name="connsiteX101" fmla="*/ 700287 w 1396454"/>
                <a:gd name="connsiteY101" fmla="*/ 102245 h 266974"/>
                <a:gd name="connsiteX102" fmla="*/ 379460 w 1396454"/>
                <a:gd name="connsiteY102" fmla="*/ 88899 h 266974"/>
                <a:gd name="connsiteX103" fmla="*/ 392157 w 1396454"/>
                <a:gd name="connsiteY103" fmla="*/ 109220 h 266974"/>
                <a:gd name="connsiteX104" fmla="*/ 387080 w 1396454"/>
                <a:gd name="connsiteY104" fmla="*/ 132081 h 266974"/>
                <a:gd name="connsiteX105" fmla="*/ 368029 w 1396454"/>
                <a:gd name="connsiteY105" fmla="*/ 135891 h 266974"/>
                <a:gd name="connsiteX106" fmla="*/ 354061 w 1396454"/>
                <a:gd name="connsiteY106" fmla="*/ 138432 h 266974"/>
                <a:gd name="connsiteX107" fmla="*/ 346436 w 1396454"/>
                <a:gd name="connsiteY107" fmla="*/ 139704 h 266974"/>
                <a:gd name="connsiteX108" fmla="*/ 345171 w 1396454"/>
                <a:gd name="connsiteY108" fmla="*/ 139704 h 266974"/>
                <a:gd name="connsiteX109" fmla="*/ 267696 w 1396454"/>
                <a:gd name="connsiteY109" fmla="*/ 154943 h 266974"/>
                <a:gd name="connsiteX110" fmla="*/ 255000 w 1396454"/>
                <a:gd name="connsiteY110" fmla="*/ 134622 h 266974"/>
                <a:gd name="connsiteX111" fmla="*/ 260077 w 1396454"/>
                <a:gd name="connsiteY111" fmla="*/ 111761 h 266974"/>
                <a:gd name="connsiteX112" fmla="*/ 337552 w 1396454"/>
                <a:gd name="connsiteY112" fmla="*/ 96522 h 266974"/>
                <a:gd name="connsiteX113" fmla="*/ 338817 w 1396454"/>
                <a:gd name="connsiteY113" fmla="*/ 96522 h 266974"/>
                <a:gd name="connsiteX114" fmla="*/ 346436 w 1396454"/>
                <a:gd name="connsiteY114" fmla="*/ 95250 h 266974"/>
                <a:gd name="connsiteX115" fmla="*/ 360409 w 1396454"/>
                <a:gd name="connsiteY115" fmla="*/ 92709 h 266974"/>
                <a:gd name="connsiteX116" fmla="*/ 230836 w 1396454"/>
                <a:gd name="connsiteY116" fmla="*/ 39251 h 266974"/>
                <a:gd name="connsiteX117" fmla="*/ 245124 w 1396454"/>
                <a:gd name="connsiteY117" fmla="*/ 48459 h 266974"/>
                <a:gd name="connsiteX118" fmla="*/ 255284 w 1396454"/>
                <a:gd name="connsiteY118" fmla="*/ 70050 h 266974"/>
                <a:gd name="connsiteX119" fmla="*/ 242584 w 1396454"/>
                <a:gd name="connsiteY119" fmla="*/ 84023 h 266974"/>
                <a:gd name="connsiteX120" fmla="*/ 233694 w 1396454"/>
                <a:gd name="connsiteY120" fmla="*/ 94182 h 266974"/>
                <a:gd name="connsiteX121" fmla="*/ 228614 w 1396454"/>
                <a:gd name="connsiteY121" fmla="*/ 99259 h 266974"/>
                <a:gd name="connsiteX122" fmla="*/ 227343 w 1396454"/>
                <a:gd name="connsiteY122" fmla="*/ 100532 h 266974"/>
                <a:gd name="connsiteX123" fmla="*/ 174001 w 1396454"/>
                <a:gd name="connsiteY123" fmla="*/ 157681 h 266974"/>
                <a:gd name="connsiteX124" fmla="*/ 151141 w 1396454"/>
                <a:gd name="connsiteY124" fmla="*/ 148796 h 266974"/>
                <a:gd name="connsiteX125" fmla="*/ 140980 w 1396454"/>
                <a:gd name="connsiteY125" fmla="*/ 127205 h 266974"/>
                <a:gd name="connsiteX126" fmla="*/ 194322 w 1396454"/>
                <a:gd name="connsiteY126" fmla="*/ 70050 h 266974"/>
                <a:gd name="connsiteX127" fmla="*/ 195592 w 1396454"/>
                <a:gd name="connsiteY127" fmla="*/ 68782 h 266974"/>
                <a:gd name="connsiteX128" fmla="*/ 200673 w 1396454"/>
                <a:gd name="connsiteY128" fmla="*/ 63700 h 266974"/>
                <a:gd name="connsiteX129" fmla="*/ 209563 w 1396454"/>
                <a:gd name="connsiteY129" fmla="*/ 53542 h 266974"/>
                <a:gd name="connsiteX130" fmla="*/ 222263 w 1396454"/>
                <a:gd name="connsiteY130" fmla="*/ 39568 h 266974"/>
                <a:gd name="connsiteX131" fmla="*/ 230836 w 1396454"/>
                <a:gd name="connsiteY131" fmla="*/ 39251 h 266974"/>
                <a:gd name="connsiteX132" fmla="*/ 1125673 w 1396454"/>
                <a:gd name="connsiteY132" fmla="*/ 25520 h 266974"/>
                <a:gd name="connsiteX133" fmla="*/ 1139644 w 1396454"/>
                <a:gd name="connsiteY133" fmla="*/ 44571 h 266974"/>
                <a:gd name="connsiteX134" fmla="*/ 1134562 w 1396454"/>
                <a:gd name="connsiteY134" fmla="*/ 67433 h 266974"/>
                <a:gd name="connsiteX135" fmla="*/ 1115515 w 1396454"/>
                <a:gd name="connsiteY135" fmla="*/ 71243 h 266974"/>
                <a:gd name="connsiteX136" fmla="*/ 1101544 w 1396454"/>
                <a:gd name="connsiteY136" fmla="*/ 73780 h 266974"/>
                <a:gd name="connsiteX137" fmla="*/ 1095193 w 1396454"/>
                <a:gd name="connsiteY137" fmla="*/ 75053 h 266974"/>
                <a:gd name="connsiteX138" fmla="*/ 1093924 w 1396454"/>
                <a:gd name="connsiteY138" fmla="*/ 75053 h 266974"/>
                <a:gd name="connsiteX139" fmla="*/ 1017724 w 1396454"/>
                <a:gd name="connsiteY139" fmla="*/ 91564 h 266974"/>
                <a:gd name="connsiteX140" fmla="*/ 1003753 w 1396454"/>
                <a:gd name="connsiteY140" fmla="*/ 72513 h 266974"/>
                <a:gd name="connsiteX141" fmla="*/ 1008835 w 1396454"/>
                <a:gd name="connsiteY141" fmla="*/ 49651 h 266974"/>
                <a:gd name="connsiteX142" fmla="*/ 1085035 w 1396454"/>
                <a:gd name="connsiteY142" fmla="*/ 33143 h 266974"/>
                <a:gd name="connsiteX143" fmla="*/ 1086304 w 1396454"/>
                <a:gd name="connsiteY143" fmla="*/ 33143 h 266974"/>
                <a:gd name="connsiteX144" fmla="*/ 1092655 w 1396454"/>
                <a:gd name="connsiteY144" fmla="*/ 31870 h 266974"/>
                <a:gd name="connsiteX145" fmla="*/ 1106626 w 1396454"/>
                <a:gd name="connsiteY145" fmla="*/ 29330 h 266974"/>
                <a:gd name="connsiteX146" fmla="*/ 708660 w 1396454"/>
                <a:gd name="connsiteY146" fmla="*/ 12700 h 266974"/>
                <a:gd name="connsiteX147" fmla="*/ 787401 w 1396454"/>
                <a:gd name="connsiteY147" fmla="*/ 17779 h 266974"/>
                <a:gd name="connsiteX148" fmla="*/ 788668 w 1396454"/>
                <a:gd name="connsiteY148" fmla="*/ 17779 h 266974"/>
                <a:gd name="connsiteX149" fmla="*/ 796287 w 1396454"/>
                <a:gd name="connsiteY149" fmla="*/ 17779 h 266974"/>
                <a:gd name="connsiteX150" fmla="*/ 810257 w 1396454"/>
                <a:gd name="connsiteY150" fmla="*/ 19050 h 266974"/>
                <a:gd name="connsiteX151" fmla="*/ 829310 w 1396454"/>
                <a:gd name="connsiteY151" fmla="*/ 20320 h 266974"/>
                <a:gd name="connsiteX152" fmla="*/ 836928 w 1396454"/>
                <a:gd name="connsiteY152" fmla="*/ 43181 h 266974"/>
                <a:gd name="connsiteX153" fmla="*/ 826768 w 1396454"/>
                <a:gd name="connsiteY153" fmla="*/ 64772 h 266974"/>
                <a:gd name="connsiteX154" fmla="*/ 807715 w 1396454"/>
                <a:gd name="connsiteY154" fmla="*/ 63501 h 266974"/>
                <a:gd name="connsiteX155" fmla="*/ 793745 w 1396454"/>
                <a:gd name="connsiteY155" fmla="*/ 62229 h 266974"/>
                <a:gd name="connsiteX156" fmla="*/ 786127 w 1396454"/>
                <a:gd name="connsiteY156" fmla="*/ 62229 h 266974"/>
                <a:gd name="connsiteX157" fmla="*/ 784859 w 1396454"/>
                <a:gd name="connsiteY157" fmla="*/ 62229 h 266974"/>
                <a:gd name="connsiteX158" fmla="*/ 706118 w 1396454"/>
                <a:gd name="connsiteY158" fmla="*/ 57152 h 266974"/>
                <a:gd name="connsiteX159" fmla="*/ 698499 w 1396454"/>
                <a:gd name="connsiteY159" fmla="*/ 34291 h 266974"/>
                <a:gd name="connsiteX160" fmla="*/ 708660 w 1396454"/>
                <a:gd name="connsiteY160" fmla="*/ 12700 h 266974"/>
                <a:gd name="connsiteX161" fmla="*/ 474650 w 1396454"/>
                <a:gd name="connsiteY161" fmla="*/ 138 h 266974"/>
                <a:gd name="connsiteX162" fmla="*/ 549583 w 1396454"/>
                <a:gd name="connsiteY162" fmla="*/ 22999 h 266974"/>
                <a:gd name="connsiteX163" fmla="*/ 550852 w 1396454"/>
                <a:gd name="connsiteY163" fmla="*/ 22999 h 266974"/>
                <a:gd name="connsiteX164" fmla="*/ 557203 w 1396454"/>
                <a:gd name="connsiteY164" fmla="*/ 25540 h 266974"/>
                <a:gd name="connsiteX165" fmla="*/ 569906 w 1396454"/>
                <a:gd name="connsiteY165" fmla="*/ 29349 h 266974"/>
                <a:gd name="connsiteX166" fmla="*/ 587684 w 1396454"/>
                <a:gd name="connsiteY166" fmla="*/ 34427 h 266974"/>
                <a:gd name="connsiteX167" fmla="*/ 590222 w 1396454"/>
                <a:gd name="connsiteY167" fmla="*/ 58557 h 266974"/>
                <a:gd name="connsiteX168" fmla="*/ 574988 w 1396454"/>
                <a:gd name="connsiteY168" fmla="*/ 76335 h 266974"/>
                <a:gd name="connsiteX169" fmla="*/ 557203 w 1396454"/>
                <a:gd name="connsiteY169" fmla="*/ 71257 h 266974"/>
                <a:gd name="connsiteX170" fmla="*/ 544507 w 1396454"/>
                <a:gd name="connsiteY170" fmla="*/ 67448 h 266974"/>
                <a:gd name="connsiteX171" fmla="*/ 538156 w 1396454"/>
                <a:gd name="connsiteY171" fmla="*/ 64907 h 266974"/>
                <a:gd name="connsiteX172" fmla="*/ 536887 w 1396454"/>
                <a:gd name="connsiteY172" fmla="*/ 64907 h 266974"/>
                <a:gd name="connsiteX173" fmla="*/ 461955 w 1396454"/>
                <a:gd name="connsiteY173" fmla="*/ 42046 h 266974"/>
                <a:gd name="connsiteX174" fmla="*/ 459417 w 1396454"/>
                <a:gd name="connsiteY174" fmla="*/ 17917 h 266974"/>
                <a:gd name="connsiteX175" fmla="*/ 474650 w 1396454"/>
                <a:gd name="connsiteY175" fmla="*/ 138 h 26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</a:cxnLst>
              <a:rect l="l" t="t" r="r" b="b"/>
              <a:pathLst>
                <a:path w="1396454" h="266974">
                  <a:moveTo>
                    <a:pt x="207954" y="190639"/>
                  </a:moveTo>
                  <a:lnTo>
                    <a:pt x="282885" y="213499"/>
                  </a:lnTo>
                  <a:lnTo>
                    <a:pt x="284155" y="213499"/>
                  </a:lnTo>
                  <a:lnTo>
                    <a:pt x="290505" y="216040"/>
                  </a:lnTo>
                  <a:lnTo>
                    <a:pt x="303205" y="219849"/>
                  </a:lnTo>
                  <a:lnTo>
                    <a:pt x="320985" y="224928"/>
                  </a:lnTo>
                  <a:cubicBezTo>
                    <a:pt x="324795" y="226200"/>
                    <a:pt x="326065" y="236360"/>
                    <a:pt x="323525" y="249057"/>
                  </a:cubicBezTo>
                  <a:cubicBezTo>
                    <a:pt x="319715" y="260485"/>
                    <a:pt x="313365" y="268108"/>
                    <a:pt x="308285" y="266836"/>
                  </a:cubicBezTo>
                  <a:lnTo>
                    <a:pt x="290505" y="261757"/>
                  </a:lnTo>
                  <a:lnTo>
                    <a:pt x="277805" y="257948"/>
                  </a:lnTo>
                  <a:lnTo>
                    <a:pt x="271455" y="255407"/>
                  </a:lnTo>
                  <a:lnTo>
                    <a:pt x="270185" y="255407"/>
                  </a:lnTo>
                  <a:lnTo>
                    <a:pt x="195254" y="232547"/>
                  </a:lnTo>
                  <a:cubicBezTo>
                    <a:pt x="190174" y="230006"/>
                    <a:pt x="188904" y="219846"/>
                    <a:pt x="192714" y="208417"/>
                  </a:cubicBezTo>
                  <a:cubicBezTo>
                    <a:pt x="196524" y="196989"/>
                    <a:pt x="202874" y="189366"/>
                    <a:pt x="207954" y="190639"/>
                  </a:cubicBezTo>
                  <a:close/>
                  <a:moveTo>
                    <a:pt x="1382761" y="139820"/>
                  </a:moveTo>
                  <a:cubicBezTo>
                    <a:pt x="1387838" y="138549"/>
                    <a:pt x="1394186" y="147437"/>
                    <a:pt x="1395457" y="160143"/>
                  </a:cubicBezTo>
                  <a:cubicBezTo>
                    <a:pt x="1397999" y="171574"/>
                    <a:pt x="1395457" y="181730"/>
                    <a:pt x="1390380" y="183002"/>
                  </a:cubicBezTo>
                  <a:lnTo>
                    <a:pt x="1371329" y="186813"/>
                  </a:lnTo>
                  <a:lnTo>
                    <a:pt x="1357361" y="189353"/>
                  </a:lnTo>
                  <a:lnTo>
                    <a:pt x="1349736" y="190625"/>
                  </a:lnTo>
                  <a:lnTo>
                    <a:pt x="1348471" y="190625"/>
                  </a:lnTo>
                  <a:lnTo>
                    <a:pt x="1270996" y="205864"/>
                  </a:lnTo>
                  <a:cubicBezTo>
                    <a:pt x="1267190" y="205864"/>
                    <a:pt x="1260836" y="196973"/>
                    <a:pt x="1258300" y="185542"/>
                  </a:cubicBezTo>
                  <a:cubicBezTo>
                    <a:pt x="1255758" y="174111"/>
                    <a:pt x="1258300" y="163951"/>
                    <a:pt x="1263377" y="162683"/>
                  </a:cubicBezTo>
                  <a:lnTo>
                    <a:pt x="1340852" y="147440"/>
                  </a:lnTo>
                  <a:lnTo>
                    <a:pt x="1342117" y="147440"/>
                  </a:lnTo>
                  <a:lnTo>
                    <a:pt x="1349736" y="146172"/>
                  </a:lnTo>
                  <a:lnTo>
                    <a:pt x="1363710" y="143632"/>
                  </a:lnTo>
                  <a:close/>
                  <a:moveTo>
                    <a:pt x="27191" y="127645"/>
                  </a:moveTo>
                  <a:lnTo>
                    <a:pt x="91961" y="172094"/>
                  </a:lnTo>
                  <a:lnTo>
                    <a:pt x="93233" y="172094"/>
                  </a:lnTo>
                  <a:lnTo>
                    <a:pt x="99580" y="175907"/>
                  </a:lnTo>
                  <a:lnTo>
                    <a:pt x="111015" y="183528"/>
                  </a:lnTo>
                  <a:lnTo>
                    <a:pt x="126253" y="194953"/>
                  </a:lnTo>
                  <a:cubicBezTo>
                    <a:pt x="130063" y="197497"/>
                    <a:pt x="127525" y="208922"/>
                    <a:pt x="121172" y="217817"/>
                  </a:cubicBezTo>
                  <a:cubicBezTo>
                    <a:pt x="113553" y="227978"/>
                    <a:pt x="104661" y="233055"/>
                    <a:pt x="100852" y="230516"/>
                  </a:cubicBezTo>
                  <a:lnTo>
                    <a:pt x="85613" y="219087"/>
                  </a:lnTo>
                  <a:lnTo>
                    <a:pt x="74178" y="211465"/>
                  </a:lnTo>
                  <a:lnTo>
                    <a:pt x="67831" y="207657"/>
                  </a:lnTo>
                  <a:lnTo>
                    <a:pt x="66559" y="207657"/>
                  </a:lnTo>
                  <a:lnTo>
                    <a:pt x="1790" y="163208"/>
                  </a:lnTo>
                  <a:cubicBezTo>
                    <a:pt x="-2020" y="160664"/>
                    <a:pt x="518" y="150504"/>
                    <a:pt x="6871" y="140344"/>
                  </a:cubicBezTo>
                  <a:cubicBezTo>
                    <a:pt x="14490" y="130183"/>
                    <a:pt x="23381" y="125106"/>
                    <a:pt x="27191" y="127645"/>
                  </a:cubicBezTo>
                  <a:close/>
                  <a:moveTo>
                    <a:pt x="1157192" y="115071"/>
                  </a:moveTo>
                  <a:cubicBezTo>
                    <a:pt x="1161005" y="112534"/>
                    <a:pt x="1171163" y="116345"/>
                    <a:pt x="1178783" y="125236"/>
                  </a:cubicBezTo>
                  <a:cubicBezTo>
                    <a:pt x="1186402" y="134122"/>
                    <a:pt x="1190215" y="144282"/>
                    <a:pt x="1186402" y="148093"/>
                  </a:cubicBezTo>
                  <a:lnTo>
                    <a:pt x="1172432" y="160795"/>
                  </a:lnTo>
                  <a:lnTo>
                    <a:pt x="1162274" y="169686"/>
                  </a:lnTo>
                  <a:lnTo>
                    <a:pt x="1157192" y="174761"/>
                  </a:lnTo>
                  <a:lnTo>
                    <a:pt x="1155924" y="174761"/>
                  </a:lnTo>
                  <a:lnTo>
                    <a:pt x="1097504" y="226834"/>
                  </a:lnTo>
                  <a:cubicBezTo>
                    <a:pt x="1093691" y="230645"/>
                    <a:pt x="1083534" y="225565"/>
                    <a:pt x="1075914" y="216674"/>
                  </a:cubicBezTo>
                  <a:cubicBezTo>
                    <a:pt x="1068294" y="207783"/>
                    <a:pt x="1064481" y="197623"/>
                    <a:pt x="1068294" y="193812"/>
                  </a:cubicBezTo>
                  <a:lnTo>
                    <a:pt x="1126714" y="141739"/>
                  </a:lnTo>
                  <a:lnTo>
                    <a:pt x="1127983" y="141739"/>
                  </a:lnTo>
                  <a:lnTo>
                    <a:pt x="1133064" y="136664"/>
                  </a:lnTo>
                  <a:lnTo>
                    <a:pt x="1143222" y="127773"/>
                  </a:lnTo>
                  <a:close/>
                  <a:moveTo>
                    <a:pt x="585692" y="102876"/>
                  </a:moveTo>
                  <a:cubicBezTo>
                    <a:pt x="589505" y="99068"/>
                    <a:pt x="598394" y="104147"/>
                    <a:pt x="607283" y="113040"/>
                  </a:cubicBezTo>
                  <a:cubicBezTo>
                    <a:pt x="614902" y="121927"/>
                    <a:pt x="618715" y="132092"/>
                    <a:pt x="614902" y="135900"/>
                  </a:cubicBezTo>
                  <a:lnTo>
                    <a:pt x="600932" y="148601"/>
                  </a:lnTo>
                  <a:lnTo>
                    <a:pt x="590774" y="157488"/>
                  </a:lnTo>
                  <a:lnTo>
                    <a:pt x="585692" y="162568"/>
                  </a:lnTo>
                  <a:lnTo>
                    <a:pt x="584424" y="162568"/>
                  </a:lnTo>
                  <a:lnTo>
                    <a:pt x="526004" y="214643"/>
                  </a:lnTo>
                  <a:cubicBezTo>
                    <a:pt x="522191" y="218451"/>
                    <a:pt x="512034" y="213372"/>
                    <a:pt x="504414" y="204479"/>
                  </a:cubicBezTo>
                  <a:cubicBezTo>
                    <a:pt x="496794" y="195592"/>
                    <a:pt x="492981" y="185427"/>
                    <a:pt x="496794" y="181619"/>
                  </a:cubicBezTo>
                  <a:lnTo>
                    <a:pt x="555214" y="129549"/>
                  </a:lnTo>
                  <a:lnTo>
                    <a:pt x="556483" y="129549"/>
                  </a:lnTo>
                  <a:lnTo>
                    <a:pt x="561564" y="124470"/>
                  </a:lnTo>
                  <a:lnTo>
                    <a:pt x="571722" y="115577"/>
                  </a:lnTo>
                  <a:close/>
                  <a:moveTo>
                    <a:pt x="916192" y="102245"/>
                  </a:moveTo>
                  <a:lnTo>
                    <a:pt x="980960" y="146694"/>
                  </a:lnTo>
                  <a:lnTo>
                    <a:pt x="982232" y="146694"/>
                  </a:lnTo>
                  <a:lnTo>
                    <a:pt x="988579" y="150507"/>
                  </a:lnTo>
                  <a:lnTo>
                    <a:pt x="1000014" y="158128"/>
                  </a:lnTo>
                  <a:lnTo>
                    <a:pt x="1015252" y="169553"/>
                  </a:lnTo>
                  <a:cubicBezTo>
                    <a:pt x="1019061" y="173366"/>
                    <a:pt x="1016524" y="183521"/>
                    <a:pt x="1010170" y="192417"/>
                  </a:cubicBezTo>
                  <a:cubicBezTo>
                    <a:pt x="1002551" y="202578"/>
                    <a:pt x="993660" y="207655"/>
                    <a:pt x="989851" y="205116"/>
                  </a:cubicBezTo>
                  <a:lnTo>
                    <a:pt x="974613" y="193687"/>
                  </a:lnTo>
                  <a:lnTo>
                    <a:pt x="963184" y="186065"/>
                  </a:lnTo>
                  <a:lnTo>
                    <a:pt x="956831" y="182257"/>
                  </a:lnTo>
                  <a:lnTo>
                    <a:pt x="955559" y="182257"/>
                  </a:lnTo>
                  <a:lnTo>
                    <a:pt x="890791" y="137808"/>
                  </a:lnTo>
                  <a:cubicBezTo>
                    <a:pt x="886981" y="135264"/>
                    <a:pt x="889519" y="125104"/>
                    <a:pt x="895872" y="114944"/>
                  </a:cubicBezTo>
                  <a:cubicBezTo>
                    <a:pt x="903491" y="104783"/>
                    <a:pt x="912382" y="99706"/>
                    <a:pt x="916192" y="102245"/>
                  </a:cubicBezTo>
                  <a:close/>
                  <a:moveTo>
                    <a:pt x="700287" y="102245"/>
                  </a:moveTo>
                  <a:lnTo>
                    <a:pt x="765061" y="146694"/>
                  </a:lnTo>
                  <a:lnTo>
                    <a:pt x="766326" y="146694"/>
                  </a:lnTo>
                  <a:lnTo>
                    <a:pt x="772679" y="150507"/>
                  </a:lnTo>
                  <a:lnTo>
                    <a:pt x="784112" y="158128"/>
                  </a:lnTo>
                  <a:lnTo>
                    <a:pt x="799349" y="169553"/>
                  </a:lnTo>
                  <a:cubicBezTo>
                    <a:pt x="804430" y="173366"/>
                    <a:pt x="801886" y="183521"/>
                    <a:pt x="794268" y="192417"/>
                  </a:cubicBezTo>
                  <a:cubicBezTo>
                    <a:pt x="786650" y="202578"/>
                    <a:pt x="777760" y="207655"/>
                    <a:pt x="773951" y="205116"/>
                  </a:cubicBezTo>
                  <a:lnTo>
                    <a:pt x="758708" y="193687"/>
                  </a:lnTo>
                  <a:lnTo>
                    <a:pt x="747281" y="186065"/>
                  </a:lnTo>
                  <a:lnTo>
                    <a:pt x="740928" y="182257"/>
                  </a:lnTo>
                  <a:lnTo>
                    <a:pt x="739656" y="182257"/>
                  </a:lnTo>
                  <a:lnTo>
                    <a:pt x="674889" y="137808"/>
                  </a:lnTo>
                  <a:cubicBezTo>
                    <a:pt x="671079" y="135264"/>
                    <a:pt x="673617" y="125104"/>
                    <a:pt x="679969" y="114944"/>
                  </a:cubicBezTo>
                  <a:cubicBezTo>
                    <a:pt x="687588" y="104783"/>
                    <a:pt x="696478" y="99706"/>
                    <a:pt x="700287" y="102245"/>
                  </a:cubicBezTo>
                  <a:close/>
                  <a:moveTo>
                    <a:pt x="379460" y="88899"/>
                  </a:moveTo>
                  <a:cubicBezTo>
                    <a:pt x="384538" y="88899"/>
                    <a:pt x="390892" y="96518"/>
                    <a:pt x="392157" y="109220"/>
                  </a:cubicBezTo>
                  <a:cubicBezTo>
                    <a:pt x="394699" y="120652"/>
                    <a:pt x="392157" y="130809"/>
                    <a:pt x="387080" y="132081"/>
                  </a:cubicBezTo>
                  <a:lnTo>
                    <a:pt x="368029" y="135891"/>
                  </a:lnTo>
                  <a:lnTo>
                    <a:pt x="354061" y="138432"/>
                  </a:lnTo>
                  <a:lnTo>
                    <a:pt x="346436" y="139704"/>
                  </a:lnTo>
                  <a:lnTo>
                    <a:pt x="345171" y="139704"/>
                  </a:lnTo>
                  <a:lnTo>
                    <a:pt x="267696" y="154943"/>
                  </a:lnTo>
                  <a:cubicBezTo>
                    <a:pt x="263890" y="154943"/>
                    <a:pt x="257535" y="146051"/>
                    <a:pt x="255000" y="134622"/>
                  </a:cubicBezTo>
                  <a:cubicBezTo>
                    <a:pt x="252458" y="123190"/>
                    <a:pt x="255000" y="113033"/>
                    <a:pt x="260077" y="111761"/>
                  </a:cubicBezTo>
                  <a:lnTo>
                    <a:pt x="337552" y="96522"/>
                  </a:lnTo>
                  <a:lnTo>
                    <a:pt x="338817" y="96522"/>
                  </a:lnTo>
                  <a:lnTo>
                    <a:pt x="346436" y="95250"/>
                  </a:lnTo>
                  <a:lnTo>
                    <a:pt x="360409" y="92709"/>
                  </a:lnTo>
                  <a:close/>
                  <a:moveTo>
                    <a:pt x="230836" y="39251"/>
                  </a:moveTo>
                  <a:cubicBezTo>
                    <a:pt x="234964" y="40839"/>
                    <a:pt x="240044" y="44014"/>
                    <a:pt x="245124" y="48459"/>
                  </a:cubicBezTo>
                  <a:cubicBezTo>
                    <a:pt x="254014" y="56077"/>
                    <a:pt x="259095" y="66241"/>
                    <a:pt x="255284" y="70050"/>
                  </a:cubicBezTo>
                  <a:lnTo>
                    <a:pt x="242584" y="84023"/>
                  </a:lnTo>
                  <a:lnTo>
                    <a:pt x="233694" y="94182"/>
                  </a:lnTo>
                  <a:lnTo>
                    <a:pt x="228614" y="99259"/>
                  </a:lnTo>
                  <a:lnTo>
                    <a:pt x="227343" y="100532"/>
                  </a:lnTo>
                  <a:lnTo>
                    <a:pt x="174001" y="157681"/>
                  </a:lnTo>
                  <a:cubicBezTo>
                    <a:pt x="170191" y="160222"/>
                    <a:pt x="160031" y="156414"/>
                    <a:pt x="151141" y="148796"/>
                  </a:cubicBezTo>
                  <a:cubicBezTo>
                    <a:pt x="142250" y="141173"/>
                    <a:pt x="137170" y="131014"/>
                    <a:pt x="140980" y="127205"/>
                  </a:cubicBezTo>
                  <a:lnTo>
                    <a:pt x="194322" y="70050"/>
                  </a:lnTo>
                  <a:lnTo>
                    <a:pt x="195592" y="68782"/>
                  </a:lnTo>
                  <a:lnTo>
                    <a:pt x="200673" y="63700"/>
                  </a:lnTo>
                  <a:lnTo>
                    <a:pt x="209563" y="53542"/>
                  </a:lnTo>
                  <a:lnTo>
                    <a:pt x="222263" y="39568"/>
                  </a:lnTo>
                  <a:cubicBezTo>
                    <a:pt x="223533" y="37664"/>
                    <a:pt x="226708" y="37664"/>
                    <a:pt x="230836" y="39251"/>
                  </a:cubicBezTo>
                  <a:close/>
                  <a:moveTo>
                    <a:pt x="1125673" y="25520"/>
                  </a:moveTo>
                  <a:cubicBezTo>
                    <a:pt x="1130755" y="24250"/>
                    <a:pt x="1138375" y="33140"/>
                    <a:pt x="1139644" y="44571"/>
                  </a:cubicBezTo>
                  <a:cubicBezTo>
                    <a:pt x="1140913" y="56002"/>
                    <a:pt x="1139644" y="66159"/>
                    <a:pt x="1134562" y="67433"/>
                  </a:cubicBezTo>
                  <a:lnTo>
                    <a:pt x="1115515" y="71243"/>
                  </a:lnTo>
                  <a:lnTo>
                    <a:pt x="1101544" y="73780"/>
                  </a:lnTo>
                  <a:lnTo>
                    <a:pt x="1095193" y="75053"/>
                  </a:lnTo>
                  <a:lnTo>
                    <a:pt x="1093924" y="75053"/>
                  </a:lnTo>
                  <a:lnTo>
                    <a:pt x="1017724" y="91564"/>
                  </a:lnTo>
                  <a:cubicBezTo>
                    <a:pt x="1012642" y="92834"/>
                    <a:pt x="1005022" y="83944"/>
                    <a:pt x="1003753" y="72513"/>
                  </a:cubicBezTo>
                  <a:cubicBezTo>
                    <a:pt x="1002484" y="61082"/>
                    <a:pt x="1003753" y="50925"/>
                    <a:pt x="1008835" y="49651"/>
                  </a:cubicBezTo>
                  <a:lnTo>
                    <a:pt x="1085035" y="33143"/>
                  </a:lnTo>
                  <a:lnTo>
                    <a:pt x="1086304" y="33143"/>
                  </a:lnTo>
                  <a:lnTo>
                    <a:pt x="1092655" y="31870"/>
                  </a:lnTo>
                  <a:lnTo>
                    <a:pt x="1106626" y="29330"/>
                  </a:lnTo>
                  <a:close/>
                  <a:moveTo>
                    <a:pt x="708660" y="12700"/>
                  </a:moveTo>
                  <a:lnTo>
                    <a:pt x="787401" y="17779"/>
                  </a:lnTo>
                  <a:lnTo>
                    <a:pt x="788668" y="17779"/>
                  </a:lnTo>
                  <a:lnTo>
                    <a:pt x="796287" y="17779"/>
                  </a:lnTo>
                  <a:lnTo>
                    <a:pt x="810257" y="19050"/>
                  </a:lnTo>
                  <a:lnTo>
                    <a:pt x="829310" y="20320"/>
                  </a:lnTo>
                  <a:cubicBezTo>
                    <a:pt x="834387" y="20320"/>
                    <a:pt x="838196" y="30482"/>
                    <a:pt x="836928" y="43181"/>
                  </a:cubicBezTo>
                  <a:cubicBezTo>
                    <a:pt x="836928" y="55884"/>
                    <a:pt x="831845" y="64772"/>
                    <a:pt x="826768" y="64772"/>
                  </a:cubicBezTo>
                  <a:lnTo>
                    <a:pt x="807715" y="63501"/>
                  </a:lnTo>
                  <a:lnTo>
                    <a:pt x="793745" y="62229"/>
                  </a:lnTo>
                  <a:lnTo>
                    <a:pt x="786127" y="62229"/>
                  </a:lnTo>
                  <a:lnTo>
                    <a:pt x="784859" y="62229"/>
                  </a:lnTo>
                  <a:lnTo>
                    <a:pt x="706118" y="57152"/>
                  </a:lnTo>
                  <a:cubicBezTo>
                    <a:pt x="701041" y="55879"/>
                    <a:pt x="698499" y="46990"/>
                    <a:pt x="698499" y="34291"/>
                  </a:cubicBezTo>
                  <a:cubicBezTo>
                    <a:pt x="698499" y="21588"/>
                    <a:pt x="703583" y="12700"/>
                    <a:pt x="708660" y="12700"/>
                  </a:cubicBezTo>
                  <a:close/>
                  <a:moveTo>
                    <a:pt x="474650" y="138"/>
                  </a:moveTo>
                  <a:lnTo>
                    <a:pt x="549583" y="22999"/>
                  </a:lnTo>
                  <a:lnTo>
                    <a:pt x="550852" y="22999"/>
                  </a:lnTo>
                  <a:lnTo>
                    <a:pt x="557203" y="25540"/>
                  </a:lnTo>
                  <a:lnTo>
                    <a:pt x="569906" y="29349"/>
                  </a:lnTo>
                  <a:lnTo>
                    <a:pt x="587684" y="34427"/>
                  </a:lnTo>
                  <a:cubicBezTo>
                    <a:pt x="592766" y="35696"/>
                    <a:pt x="594035" y="47128"/>
                    <a:pt x="590222" y="58557"/>
                  </a:cubicBezTo>
                  <a:cubicBezTo>
                    <a:pt x="586415" y="69985"/>
                    <a:pt x="580064" y="77608"/>
                    <a:pt x="574988" y="76335"/>
                  </a:cubicBezTo>
                  <a:lnTo>
                    <a:pt x="557203" y="71257"/>
                  </a:lnTo>
                  <a:lnTo>
                    <a:pt x="544507" y="67448"/>
                  </a:lnTo>
                  <a:lnTo>
                    <a:pt x="538156" y="64907"/>
                  </a:lnTo>
                  <a:lnTo>
                    <a:pt x="536887" y="64907"/>
                  </a:lnTo>
                  <a:lnTo>
                    <a:pt x="461955" y="42046"/>
                  </a:lnTo>
                  <a:cubicBezTo>
                    <a:pt x="456872" y="39506"/>
                    <a:pt x="455603" y="29346"/>
                    <a:pt x="459417" y="17917"/>
                  </a:cubicBezTo>
                  <a:cubicBezTo>
                    <a:pt x="463223" y="6489"/>
                    <a:pt x="469575" y="-1134"/>
                    <a:pt x="474650" y="138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81C95DE-92FE-4FF4-9E8A-29E24DB483F9}"/>
              </a:ext>
            </a:extLst>
          </p:cNvPr>
          <p:cNvGrpSpPr/>
          <p:nvPr/>
        </p:nvGrpSpPr>
        <p:grpSpPr>
          <a:xfrm>
            <a:off x="2223046" y="4686473"/>
            <a:ext cx="1940180" cy="1260003"/>
            <a:chOff x="8921977" y="1394910"/>
            <a:chExt cx="2926080" cy="168000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C706D5B-0E29-4DE1-B9A7-5C30E8729EB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036DE03-F705-4CC8-8A4E-05F9EA95E55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C222CDB-EC69-4B5F-B6B6-139D3BF48581}"/>
              </a:ext>
            </a:extLst>
          </p:cNvPr>
          <p:cNvGrpSpPr/>
          <p:nvPr/>
        </p:nvGrpSpPr>
        <p:grpSpPr>
          <a:xfrm>
            <a:off x="4824460" y="1534153"/>
            <a:ext cx="2337274" cy="3034793"/>
            <a:chOff x="4827223" y="1534153"/>
            <a:chExt cx="2023206" cy="2626997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A3C9724B-83C9-451C-B7F9-02B18EE1D015}"/>
                </a:ext>
              </a:extLst>
            </p:cNvPr>
            <p:cNvSpPr/>
            <p:nvPr/>
          </p:nvSpPr>
          <p:spPr>
            <a:xfrm>
              <a:off x="4884373" y="3324853"/>
              <a:ext cx="1925957" cy="36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81" y="0"/>
                  </a:moveTo>
                  <a:lnTo>
                    <a:pt x="2019" y="0"/>
                  </a:lnTo>
                  <a:cubicBezTo>
                    <a:pt x="897" y="0"/>
                    <a:pt x="0" y="4857"/>
                    <a:pt x="0" y="10800"/>
                  </a:cubicBezTo>
                  <a:lnTo>
                    <a:pt x="0" y="10800"/>
                  </a:lnTo>
                  <a:cubicBezTo>
                    <a:pt x="0" y="16800"/>
                    <a:pt x="908" y="21600"/>
                    <a:pt x="2019" y="21600"/>
                  </a:cubicBezTo>
                  <a:lnTo>
                    <a:pt x="19581" y="21600"/>
                  </a:lnTo>
                  <a:cubicBezTo>
                    <a:pt x="20703" y="21600"/>
                    <a:pt x="21600" y="16743"/>
                    <a:pt x="21600" y="10800"/>
                  </a:cubicBezTo>
                  <a:lnTo>
                    <a:pt x="21600" y="10800"/>
                  </a:lnTo>
                  <a:cubicBezTo>
                    <a:pt x="21600" y="4857"/>
                    <a:pt x="20692" y="0"/>
                    <a:pt x="19581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19F9AAC6-A6F5-488D-8452-642D318F4C33}"/>
                </a:ext>
              </a:extLst>
            </p:cNvPr>
            <p:cNvSpPr/>
            <p:nvPr/>
          </p:nvSpPr>
          <p:spPr>
            <a:xfrm>
              <a:off x="4846273" y="2267578"/>
              <a:ext cx="1997391" cy="13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58" y="0"/>
                  </a:moveTo>
                  <a:lnTo>
                    <a:pt x="15564" y="0"/>
                  </a:lnTo>
                  <a:lnTo>
                    <a:pt x="14441" y="0"/>
                  </a:lnTo>
                  <a:lnTo>
                    <a:pt x="7159" y="0"/>
                  </a:lnTo>
                  <a:lnTo>
                    <a:pt x="7087" y="0"/>
                  </a:lnTo>
                  <a:lnTo>
                    <a:pt x="742" y="0"/>
                  </a:lnTo>
                  <a:cubicBezTo>
                    <a:pt x="330" y="0"/>
                    <a:pt x="0" y="4800"/>
                    <a:pt x="0" y="10800"/>
                  </a:cubicBezTo>
                  <a:cubicBezTo>
                    <a:pt x="0" y="16800"/>
                    <a:pt x="330" y="21600"/>
                    <a:pt x="742" y="21600"/>
                  </a:cubicBezTo>
                  <a:lnTo>
                    <a:pt x="7087" y="21600"/>
                  </a:lnTo>
                  <a:lnTo>
                    <a:pt x="7159" y="21600"/>
                  </a:lnTo>
                  <a:lnTo>
                    <a:pt x="14441" y="21600"/>
                  </a:lnTo>
                  <a:lnTo>
                    <a:pt x="15564" y="21600"/>
                  </a:lnTo>
                  <a:lnTo>
                    <a:pt x="20858" y="21600"/>
                  </a:lnTo>
                  <a:cubicBezTo>
                    <a:pt x="21270" y="21600"/>
                    <a:pt x="21600" y="16800"/>
                    <a:pt x="21600" y="10800"/>
                  </a:cubicBezTo>
                  <a:cubicBezTo>
                    <a:pt x="21600" y="4800"/>
                    <a:pt x="21270" y="0"/>
                    <a:pt x="20858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30E60028-D431-48EE-9AD6-981F977E4ECE}"/>
                </a:ext>
              </a:extLst>
            </p:cNvPr>
            <p:cNvSpPr/>
            <p:nvPr/>
          </p:nvSpPr>
          <p:spPr>
            <a:xfrm>
              <a:off x="4846273" y="2572378"/>
              <a:ext cx="1031556" cy="137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64" y="0"/>
                  </a:moveTo>
                  <a:lnTo>
                    <a:pt x="17152" y="0"/>
                  </a:lnTo>
                  <a:lnTo>
                    <a:pt x="14978" y="0"/>
                  </a:lnTo>
                  <a:lnTo>
                    <a:pt x="13861" y="0"/>
                  </a:lnTo>
                  <a:lnTo>
                    <a:pt x="13722" y="0"/>
                  </a:lnTo>
                  <a:lnTo>
                    <a:pt x="1436" y="0"/>
                  </a:lnTo>
                  <a:cubicBezTo>
                    <a:pt x="638" y="0"/>
                    <a:pt x="0" y="4800"/>
                    <a:pt x="0" y="10800"/>
                  </a:cubicBezTo>
                  <a:cubicBezTo>
                    <a:pt x="0" y="16800"/>
                    <a:pt x="638" y="21600"/>
                    <a:pt x="1436" y="21600"/>
                  </a:cubicBezTo>
                  <a:lnTo>
                    <a:pt x="13722" y="21600"/>
                  </a:lnTo>
                  <a:lnTo>
                    <a:pt x="13861" y="21600"/>
                  </a:lnTo>
                  <a:lnTo>
                    <a:pt x="14978" y="21600"/>
                  </a:lnTo>
                  <a:lnTo>
                    <a:pt x="17152" y="21600"/>
                  </a:lnTo>
                  <a:lnTo>
                    <a:pt x="20164" y="21600"/>
                  </a:lnTo>
                  <a:cubicBezTo>
                    <a:pt x="20962" y="21600"/>
                    <a:pt x="21600" y="16800"/>
                    <a:pt x="21600" y="10800"/>
                  </a:cubicBezTo>
                  <a:cubicBezTo>
                    <a:pt x="21600" y="4800"/>
                    <a:pt x="20962" y="0"/>
                    <a:pt x="20164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7B5729B1-317E-492D-97B5-F80F5924D98B}"/>
                </a:ext>
              </a:extLst>
            </p:cNvPr>
            <p:cNvSpPr/>
            <p:nvPr/>
          </p:nvSpPr>
          <p:spPr>
            <a:xfrm>
              <a:off x="5274898" y="2486653"/>
              <a:ext cx="492442" cy="6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79" y="0"/>
                  </a:moveTo>
                  <a:lnTo>
                    <a:pt x="17171" y="0"/>
                  </a:lnTo>
                  <a:lnTo>
                    <a:pt x="14999" y="0"/>
                  </a:lnTo>
                  <a:lnTo>
                    <a:pt x="13871" y="0"/>
                  </a:lnTo>
                  <a:lnTo>
                    <a:pt x="13704" y="0"/>
                  </a:lnTo>
                  <a:lnTo>
                    <a:pt x="1421" y="0"/>
                  </a:lnTo>
                  <a:cubicBezTo>
                    <a:pt x="627" y="0"/>
                    <a:pt x="0" y="4765"/>
                    <a:pt x="0" y="10800"/>
                  </a:cubicBezTo>
                  <a:cubicBezTo>
                    <a:pt x="0" y="16835"/>
                    <a:pt x="627" y="21600"/>
                    <a:pt x="1421" y="21600"/>
                  </a:cubicBezTo>
                  <a:lnTo>
                    <a:pt x="13704" y="21600"/>
                  </a:lnTo>
                  <a:lnTo>
                    <a:pt x="13871" y="21600"/>
                  </a:lnTo>
                  <a:lnTo>
                    <a:pt x="14999" y="21600"/>
                  </a:lnTo>
                  <a:lnTo>
                    <a:pt x="17171" y="21600"/>
                  </a:lnTo>
                  <a:lnTo>
                    <a:pt x="20179" y="21600"/>
                  </a:lnTo>
                  <a:cubicBezTo>
                    <a:pt x="20973" y="21600"/>
                    <a:pt x="21600" y="16835"/>
                    <a:pt x="21600" y="10800"/>
                  </a:cubicBezTo>
                  <a:cubicBezTo>
                    <a:pt x="21600" y="4765"/>
                    <a:pt x="20973" y="0"/>
                    <a:pt x="2017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FD03537A-5BC2-47CF-83AE-0425F65769DB}"/>
                </a:ext>
              </a:extLst>
            </p:cNvPr>
            <p:cNvSpPr/>
            <p:nvPr/>
          </p:nvSpPr>
          <p:spPr>
            <a:xfrm>
              <a:off x="6294073" y="2439028"/>
              <a:ext cx="492442" cy="6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79" y="0"/>
                  </a:moveTo>
                  <a:lnTo>
                    <a:pt x="17171" y="0"/>
                  </a:lnTo>
                  <a:lnTo>
                    <a:pt x="14999" y="0"/>
                  </a:lnTo>
                  <a:lnTo>
                    <a:pt x="13871" y="0"/>
                  </a:lnTo>
                  <a:lnTo>
                    <a:pt x="13704" y="0"/>
                  </a:lnTo>
                  <a:lnTo>
                    <a:pt x="1421" y="0"/>
                  </a:lnTo>
                  <a:cubicBezTo>
                    <a:pt x="627" y="0"/>
                    <a:pt x="0" y="4765"/>
                    <a:pt x="0" y="10800"/>
                  </a:cubicBezTo>
                  <a:cubicBezTo>
                    <a:pt x="0" y="16835"/>
                    <a:pt x="627" y="21600"/>
                    <a:pt x="1421" y="21600"/>
                  </a:cubicBezTo>
                  <a:lnTo>
                    <a:pt x="13704" y="21600"/>
                  </a:lnTo>
                  <a:lnTo>
                    <a:pt x="13871" y="21600"/>
                  </a:lnTo>
                  <a:lnTo>
                    <a:pt x="14999" y="21600"/>
                  </a:lnTo>
                  <a:lnTo>
                    <a:pt x="17171" y="21600"/>
                  </a:lnTo>
                  <a:lnTo>
                    <a:pt x="20179" y="21600"/>
                  </a:lnTo>
                  <a:cubicBezTo>
                    <a:pt x="20973" y="21600"/>
                    <a:pt x="21600" y="16835"/>
                    <a:pt x="21600" y="10800"/>
                  </a:cubicBezTo>
                  <a:cubicBezTo>
                    <a:pt x="21600" y="4765"/>
                    <a:pt x="20973" y="0"/>
                    <a:pt x="2017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32A0B865-2F1C-4942-8149-2E6B98E465FF}"/>
                </a:ext>
              </a:extLst>
            </p:cNvPr>
            <p:cNvSpPr/>
            <p:nvPr/>
          </p:nvSpPr>
          <p:spPr>
            <a:xfrm>
              <a:off x="5874973" y="2648578"/>
              <a:ext cx="492442" cy="6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80" y="0"/>
                  </a:moveTo>
                  <a:lnTo>
                    <a:pt x="17171" y="0"/>
                  </a:lnTo>
                  <a:lnTo>
                    <a:pt x="14999" y="0"/>
                  </a:lnTo>
                  <a:lnTo>
                    <a:pt x="13871" y="0"/>
                  </a:lnTo>
                  <a:lnTo>
                    <a:pt x="13704" y="0"/>
                  </a:lnTo>
                  <a:lnTo>
                    <a:pt x="1421" y="0"/>
                  </a:lnTo>
                  <a:cubicBezTo>
                    <a:pt x="627" y="0"/>
                    <a:pt x="0" y="4765"/>
                    <a:pt x="0" y="10800"/>
                  </a:cubicBezTo>
                  <a:cubicBezTo>
                    <a:pt x="0" y="16835"/>
                    <a:pt x="627" y="21600"/>
                    <a:pt x="1421" y="21600"/>
                  </a:cubicBezTo>
                  <a:lnTo>
                    <a:pt x="13704" y="21600"/>
                  </a:lnTo>
                  <a:lnTo>
                    <a:pt x="13871" y="21600"/>
                  </a:lnTo>
                  <a:lnTo>
                    <a:pt x="14999" y="21600"/>
                  </a:lnTo>
                  <a:lnTo>
                    <a:pt x="17171" y="21600"/>
                  </a:lnTo>
                  <a:lnTo>
                    <a:pt x="20179" y="21600"/>
                  </a:lnTo>
                  <a:cubicBezTo>
                    <a:pt x="20973" y="21600"/>
                    <a:pt x="21600" y="16835"/>
                    <a:pt x="21600" y="10800"/>
                  </a:cubicBezTo>
                  <a:cubicBezTo>
                    <a:pt x="21600" y="4765"/>
                    <a:pt x="20973" y="0"/>
                    <a:pt x="20180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38D0E4FE-3772-4474-B9CF-01423E43DBE9}"/>
                </a:ext>
              </a:extLst>
            </p:cNvPr>
            <p:cNvSpPr/>
            <p:nvPr/>
          </p:nvSpPr>
          <p:spPr>
            <a:xfrm>
              <a:off x="4903423" y="2410453"/>
              <a:ext cx="484382" cy="148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0825" extrusionOk="0">
                  <a:moveTo>
                    <a:pt x="19619" y="61"/>
                  </a:moveTo>
                  <a:lnTo>
                    <a:pt x="16641" y="1928"/>
                  </a:lnTo>
                  <a:lnTo>
                    <a:pt x="14502" y="3261"/>
                  </a:lnTo>
                  <a:lnTo>
                    <a:pt x="13411" y="3928"/>
                  </a:lnTo>
                  <a:lnTo>
                    <a:pt x="13285" y="4061"/>
                  </a:lnTo>
                  <a:lnTo>
                    <a:pt x="1164" y="11794"/>
                  </a:lnTo>
                  <a:cubicBezTo>
                    <a:pt x="367" y="12328"/>
                    <a:pt x="-136" y="14728"/>
                    <a:pt x="32" y="17128"/>
                  </a:cubicBezTo>
                  <a:cubicBezTo>
                    <a:pt x="200" y="19528"/>
                    <a:pt x="954" y="21261"/>
                    <a:pt x="1709" y="20727"/>
                  </a:cubicBezTo>
                  <a:lnTo>
                    <a:pt x="13831" y="12994"/>
                  </a:lnTo>
                  <a:lnTo>
                    <a:pt x="13956" y="12861"/>
                  </a:lnTo>
                  <a:lnTo>
                    <a:pt x="15047" y="12194"/>
                  </a:lnTo>
                  <a:lnTo>
                    <a:pt x="17186" y="10861"/>
                  </a:lnTo>
                  <a:lnTo>
                    <a:pt x="20164" y="8994"/>
                  </a:lnTo>
                  <a:cubicBezTo>
                    <a:pt x="20961" y="8461"/>
                    <a:pt x="21464" y="6061"/>
                    <a:pt x="21296" y="3661"/>
                  </a:cubicBezTo>
                  <a:cubicBezTo>
                    <a:pt x="21170" y="1261"/>
                    <a:pt x="20415" y="-339"/>
                    <a:pt x="19619" y="6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BD64E709-64BB-4D9F-A11C-4DD189CED9D3}"/>
                </a:ext>
              </a:extLst>
            </p:cNvPr>
            <p:cNvSpPr/>
            <p:nvPr/>
          </p:nvSpPr>
          <p:spPr>
            <a:xfrm>
              <a:off x="5789247" y="2439028"/>
              <a:ext cx="1020766" cy="275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856" extrusionOk="0">
                  <a:moveTo>
                    <a:pt x="20179" y="10572"/>
                  </a:moveTo>
                  <a:lnTo>
                    <a:pt x="17205" y="8916"/>
                  </a:lnTo>
                  <a:lnTo>
                    <a:pt x="15049" y="7692"/>
                  </a:lnTo>
                  <a:lnTo>
                    <a:pt x="13951" y="7044"/>
                  </a:lnTo>
                  <a:lnTo>
                    <a:pt x="13811" y="6972"/>
                  </a:lnTo>
                  <a:lnTo>
                    <a:pt x="1654" y="60"/>
                  </a:lnTo>
                  <a:cubicBezTo>
                    <a:pt x="875" y="-372"/>
                    <a:pt x="137" y="1572"/>
                    <a:pt x="17" y="4380"/>
                  </a:cubicBezTo>
                  <a:cubicBezTo>
                    <a:pt x="-103" y="7188"/>
                    <a:pt x="436" y="9852"/>
                    <a:pt x="1215" y="10284"/>
                  </a:cubicBezTo>
                  <a:lnTo>
                    <a:pt x="13372" y="17196"/>
                  </a:lnTo>
                  <a:lnTo>
                    <a:pt x="13512" y="17268"/>
                  </a:lnTo>
                  <a:lnTo>
                    <a:pt x="14610" y="17916"/>
                  </a:lnTo>
                  <a:lnTo>
                    <a:pt x="16766" y="19140"/>
                  </a:lnTo>
                  <a:lnTo>
                    <a:pt x="19740" y="20796"/>
                  </a:lnTo>
                  <a:cubicBezTo>
                    <a:pt x="20519" y="21228"/>
                    <a:pt x="21257" y="19284"/>
                    <a:pt x="21377" y="16476"/>
                  </a:cubicBezTo>
                  <a:cubicBezTo>
                    <a:pt x="21497" y="13668"/>
                    <a:pt x="20958" y="11076"/>
                    <a:pt x="20179" y="1057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D895EA74-F104-4D32-AEF3-A6497352152C}"/>
                </a:ext>
              </a:extLst>
            </p:cNvPr>
            <p:cNvSpPr/>
            <p:nvPr/>
          </p:nvSpPr>
          <p:spPr>
            <a:xfrm>
              <a:off x="4846272" y="3896353"/>
              <a:ext cx="1997393" cy="264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11888"/>
                    <a:pt x="906" y="21600"/>
                    <a:pt x="2019" y="21600"/>
                  </a:cubicBezTo>
                  <a:lnTo>
                    <a:pt x="19581" y="21600"/>
                  </a:lnTo>
                  <a:cubicBezTo>
                    <a:pt x="20694" y="21600"/>
                    <a:pt x="21600" y="11966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31081182-A626-404D-9AB3-4D4958A197E5}"/>
                </a:ext>
              </a:extLst>
            </p:cNvPr>
            <p:cNvSpPr/>
            <p:nvPr/>
          </p:nvSpPr>
          <p:spPr>
            <a:xfrm>
              <a:off x="4989148" y="3248653"/>
              <a:ext cx="1719315" cy="29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086" extrusionOk="0">
                  <a:moveTo>
                    <a:pt x="21253" y="0"/>
                  </a:moveTo>
                  <a:lnTo>
                    <a:pt x="4198" y="0"/>
                  </a:lnTo>
                  <a:lnTo>
                    <a:pt x="3660" y="0"/>
                  </a:lnTo>
                  <a:lnTo>
                    <a:pt x="3385" y="0"/>
                  </a:lnTo>
                  <a:lnTo>
                    <a:pt x="3349" y="0"/>
                  </a:lnTo>
                  <a:lnTo>
                    <a:pt x="347" y="0"/>
                  </a:lnTo>
                  <a:cubicBezTo>
                    <a:pt x="155" y="0"/>
                    <a:pt x="0" y="878"/>
                    <a:pt x="0" y="1957"/>
                  </a:cubicBezTo>
                  <a:cubicBezTo>
                    <a:pt x="0" y="3038"/>
                    <a:pt x="155" y="3915"/>
                    <a:pt x="347" y="3915"/>
                  </a:cubicBezTo>
                  <a:lnTo>
                    <a:pt x="3349" y="3915"/>
                  </a:lnTo>
                  <a:lnTo>
                    <a:pt x="3385" y="3915"/>
                  </a:lnTo>
                  <a:lnTo>
                    <a:pt x="3660" y="3915"/>
                  </a:lnTo>
                  <a:lnTo>
                    <a:pt x="4198" y="3915"/>
                  </a:lnTo>
                  <a:lnTo>
                    <a:pt x="12570" y="3915"/>
                  </a:lnTo>
                  <a:lnTo>
                    <a:pt x="15668" y="19710"/>
                  </a:lnTo>
                  <a:cubicBezTo>
                    <a:pt x="16027" y="21600"/>
                    <a:pt x="16589" y="21532"/>
                    <a:pt x="16936" y="19575"/>
                  </a:cubicBezTo>
                  <a:lnTo>
                    <a:pt x="19746" y="3915"/>
                  </a:lnTo>
                  <a:lnTo>
                    <a:pt x="21241" y="3915"/>
                  </a:lnTo>
                  <a:cubicBezTo>
                    <a:pt x="21433" y="3915"/>
                    <a:pt x="21588" y="3037"/>
                    <a:pt x="21588" y="1957"/>
                  </a:cubicBezTo>
                  <a:cubicBezTo>
                    <a:pt x="21600" y="877"/>
                    <a:pt x="21445" y="0"/>
                    <a:pt x="21253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423F6B9B-5566-4F60-B08F-59E1D2539616}"/>
                </a:ext>
              </a:extLst>
            </p:cNvPr>
            <p:cNvSpPr/>
            <p:nvPr/>
          </p:nvSpPr>
          <p:spPr>
            <a:xfrm>
              <a:off x="4884373" y="2829553"/>
              <a:ext cx="1925957" cy="36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9" y="0"/>
                  </a:moveTo>
                  <a:lnTo>
                    <a:pt x="19581" y="0"/>
                  </a:lnTo>
                  <a:cubicBezTo>
                    <a:pt x="20703" y="0"/>
                    <a:pt x="21600" y="4857"/>
                    <a:pt x="21600" y="10800"/>
                  </a:cubicBezTo>
                  <a:lnTo>
                    <a:pt x="21600" y="10800"/>
                  </a:lnTo>
                  <a:cubicBezTo>
                    <a:pt x="21600" y="16800"/>
                    <a:pt x="20692" y="21600"/>
                    <a:pt x="19581" y="21600"/>
                  </a:cubicBezTo>
                  <a:lnTo>
                    <a:pt x="2019" y="21600"/>
                  </a:lnTo>
                  <a:cubicBezTo>
                    <a:pt x="897" y="21600"/>
                    <a:pt x="0" y="16743"/>
                    <a:pt x="0" y="10800"/>
                  </a:cubicBezTo>
                  <a:lnTo>
                    <a:pt x="0" y="10800"/>
                  </a:lnTo>
                  <a:cubicBezTo>
                    <a:pt x="0" y="4857"/>
                    <a:pt x="897" y="0"/>
                    <a:pt x="2019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AE545850-452B-4732-90EF-3D603BBF0BBC}"/>
                </a:ext>
              </a:extLst>
            </p:cNvPr>
            <p:cNvSpPr/>
            <p:nvPr/>
          </p:nvSpPr>
          <p:spPr>
            <a:xfrm>
              <a:off x="4979623" y="2743828"/>
              <a:ext cx="1719264" cy="29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6" extrusionOk="0">
                  <a:moveTo>
                    <a:pt x="335" y="0"/>
                  </a:moveTo>
                  <a:lnTo>
                    <a:pt x="17400" y="0"/>
                  </a:lnTo>
                  <a:lnTo>
                    <a:pt x="17938" y="0"/>
                  </a:lnTo>
                  <a:lnTo>
                    <a:pt x="18213" y="0"/>
                  </a:lnTo>
                  <a:lnTo>
                    <a:pt x="18249" y="0"/>
                  </a:lnTo>
                  <a:lnTo>
                    <a:pt x="21253" y="0"/>
                  </a:lnTo>
                  <a:cubicBezTo>
                    <a:pt x="21444" y="0"/>
                    <a:pt x="21600" y="878"/>
                    <a:pt x="21600" y="1957"/>
                  </a:cubicBezTo>
                  <a:cubicBezTo>
                    <a:pt x="21600" y="3037"/>
                    <a:pt x="21444" y="3915"/>
                    <a:pt x="21253" y="3915"/>
                  </a:cubicBezTo>
                  <a:lnTo>
                    <a:pt x="18249" y="3915"/>
                  </a:lnTo>
                  <a:lnTo>
                    <a:pt x="18213" y="3915"/>
                  </a:lnTo>
                  <a:lnTo>
                    <a:pt x="17938" y="3915"/>
                  </a:lnTo>
                  <a:lnTo>
                    <a:pt x="17400" y="3915"/>
                  </a:lnTo>
                  <a:lnTo>
                    <a:pt x="9023" y="3915"/>
                  </a:lnTo>
                  <a:lnTo>
                    <a:pt x="5924" y="19710"/>
                  </a:lnTo>
                  <a:cubicBezTo>
                    <a:pt x="5565" y="21600"/>
                    <a:pt x="5002" y="21532"/>
                    <a:pt x="4655" y="19575"/>
                  </a:cubicBezTo>
                  <a:lnTo>
                    <a:pt x="1843" y="3915"/>
                  </a:lnTo>
                  <a:lnTo>
                    <a:pt x="347" y="3915"/>
                  </a:lnTo>
                  <a:cubicBezTo>
                    <a:pt x="156" y="3915"/>
                    <a:pt x="0" y="3037"/>
                    <a:pt x="0" y="1957"/>
                  </a:cubicBezTo>
                  <a:cubicBezTo>
                    <a:pt x="0" y="878"/>
                    <a:pt x="144" y="0"/>
                    <a:pt x="335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07BF6388-5D70-42A1-B62B-F809916EE4B8}"/>
                </a:ext>
              </a:extLst>
            </p:cNvPr>
            <p:cNvSpPr/>
            <p:nvPr/>
          </p:nvSpPr>
          <p:spPr>
            <a:xfrm>
              <a:off x="4884373" y="3705854"/>
              <a:ext cx="1889585" cy="159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19974" extrusionOk="0">
                  <a:moveTo>
                    <a:pt x="533" y="13572"/>
                  </a:moveTo>
                  <a:cubicBezTo>
                    <a:pt x="707" y="13810"/>
                    <a:pt x="414" y="13214"/>
                    <a:pt x="587" y="13691"/>
                  </a:cubicBezTo>
                  <a:cubicBezTo>
                    <a:pt x="620" y="13811"/>
                    <a:pt x="652" y="13811"/>
                    <a:pt x="696" y="13930"/>
                  </a:cubicBezTo>
                  <a:cubicBezTo>
                    <a:pt x="782" y="14168"/>
                    <a:pt x="869" y="14407"/>
                    <a:pt x="956" y="14646"/>
                  </a:cubicBezTo>
                  <a:cubicBezTo>
                    <a:pt x="1129" y="15123"/>
                    <a:pt x="1292" y="15720"/>
                    <a:pt x="1465" y="16316"/>
                  </a:cubicBezTo>
                  <a:cubicBezTo>
                    <a:pt x="1844" y="17629"/>
                    <a:pt x="2212" y="18584"/>
                    <a:pt x="2602" y="19181"/>
                  </a:cubicBezTo>
                  <a:cubicBezTo>
                    <a:pt x="3361" y="20254"/>
                    <a:pt x="4130" y="19181"/>
                    <a:pt x="4855" y="16794"/>
                  </a:cubicBezTo>
                  <a:cubicBezTo>
                    <a:pt x="5191" y="15720"/>
                    <a:pt x="5538" y="14526"/>
                    <a:pt x="5885" y="13572"/>
                  </a:cubicBezTo>
                  <a:cubicBezTo>
                    <a:pt x="5960" y="13333"/>
                    <a:pt x="6036" y="13214"/>
                    <a:pt x="6123" y="13094"/>
                  </a:cubicBezTo>
                  <a:cubicBezTo>
                    <a:pt x="6296" y="12736"/>
                    <a:pt x="6004" y="13094"/>
                    <a:pt x="6177" y="12975"/>
                  </a:cubicBezTo>
                  <a:cubicBezTo>
                    <a:pt x="6210" y="12975"/>
                    <a:pt x="6242" y="12855"/>
                    <a:pt x="6285" y="12855"/>
                  </a:cubicBezTo>
                  <a:cubicBezTo>
                    <a:pt x="6459" y="12736"/>
                    <a:pt x="6632" y="12736"/>
                    <a:pt x="6816" y="12975"/>
                  </a:cubicBezTo>
                  <a:cubicBezTo>
                    <a:pt x="6849" y="12975"/>
                    <a:pt x="6957" y="13214"/>
                    <a:pt x="6838" y="12975"/>
                  </a:cubicBezTo>
                  <a:cubicBezTo>
                    <a:pt x="6870" y="12975"/>
                    <a:pt x="6903" y="13094"/>
                    <a:pt x="6935" y="13094"/>
                  </a:cubicBezTo>
                  <a:cubicBezTo>
                    <a:pt x="7022" y="13214"/>
                    <a:pt x="7098" y="13452"/>
                    <a:pt x="7184" y="13572"/>
                  </a:cubicBezTo>
                  <a:cubicBezTo>
                    <a:pt x="7358" y="13930"/>
                    <a:pt x="7531" y="14407"/>
                    <a:pt x="7694" y="14884"/>
                  </a:cubicBezTo>
                  <a:cubicBezTo>
                    <a:pt x="8019" y="15839"/>
                    <a:pt x="8333" y="16675"/>
                    <a:pt x="8668" y="17271"/>
                  </a:cubicBezTo>
                  <a:cubicBezTo>
                    <a:pt x="9069" y="17987"/>
                    <a:pt x="9448" y="18107"/>
                    <a:pt x="9849" y="17391"/>
                  </a:cubicBezTo>
                  <a:cubicBezTo>
                    <a:pt x="10185" y="16794"/>
                    <a:pt x="10499" y="15362"/>
                    <a:pt x="10824" y="14169"/>
                  </a:cubicBezTo>
                  <a:cubicBezTo>
                    <a:pt x="10976" y="13572"/>
                    <a:pt x="11127" y="13095"/>
                    <a:pt x="11290" y="12737"/>
                  </a:cubicBezTo>
                  <a:cubicBezTo>
                    <a:pt x="11312" y="12737"/>
                    <a:pt x="11474" y="12498"/>
                    <a:pt x="11333" y="12617"/>
                  </a:cubicBezTo>
                  <a:cubicBezTo>
                    <a:pt x="11366" y="12617"/>
                    <a:pt x="11398" y="12617"/>
                    <a:pt x="11431" y="12498"/>
                  </a:cubicBezTo>
                  <a:cubicBezTo>
                    <a:pt x="11528" y="12498"/>
                    <a:pt x="11615" y="12498"/>
                    <a:pt x="11712" y="12617"/>
                  </a:cubicBezTo>
                  <a:cubicBezTo>
                    <a:pt x="11734" y="12617"/>
                    <a:pt x="11832" y="12737"/>
                    <a:pt x="11702" y="12617"/>
                  </a:cubicBezTo>
                  <a:cubicBezTo>
                    <a:pt x="11745" y="12617"/>
                    <a:pt x="11777" y="12737"/>
                    <a:pt x="11821" y="12856"/>
                  </a:cubicBezTo>
                  <a:cubicBezTo>
                    <a:pt x="11886" y="12975"/>
                    <a:pt x="11962" y="13214"/>
                    <a:pt x="12027" y="13333"/>
                  </a:cubicBezTo>
                  <a:cubicBezTo>
                    <a:pt x="12200" y="13810"/>
                    <a:pt x="12373" y="14407"/>
                    <a:pt x="12536" y="15004"/>
                  </a:cubicBezTo>
                  <a:cubicBezTo>
                    <a:pt x="12839" y="16078"/>
                    <a:pt x="13153" y="17152"/>
                    <a:pt x="13467" y="17749"/>
                  </a:cubicBezTo>
                  <a:cubicBezTo>
                    <a:pt x="13868" y="18465"/>
                    <a:pt x="14236" y="18465"/>
                    <a:pt x="14637" y="17629"/>
                  </a:cubicBezTo>
                  <a:cubicBezTo>
                    <a:pt x="14951" y="16913"/>
                    <a:pt x="15265" y="15720"/>
                    <a:pt x="15569" y="14646"/>
                  </a:cubicBezTo>
                  <a:cubicBezTo>
                    <a:pt x="15710" y="14168"/>
                    <a:pt x="15850" y="13691"/>
                    <a:pt x="15991" y="13333"/>
                  </a:cubicBezTo>
                  <a:cubicBezTo>
                    <a:pt x="16067" y="13094"/>
                    <a:pt x="16143" y="12975"/>
                    <a:pt x="16230" y="12736"/>
                  </a:cubicBezTo>
                  <a:cubicBezTo>
                    <a:pt x="16381" y="12378"/>
                    <a:pt x="16143" y="12736"/>
                    <a:pt x="16240" y="12736"/>
                  </a:cubicBezTo>
                  <a:cubicBezTo>
                    <a:pt x="16295" y="12736"/>
                    <a:pt x="16349" y="12617"/>
                    <a:pt x="16403" y="12617"/>
                  </a:cubicBezTo>
                  <a:cubicBezTo>
                    <a:pt x="16490" y="12617"/>
                    <a:pt x="16565" y="12617"/>
                    <a:pt x="16652" y="12736"/>
                  </a:cubicBezTo>
                  <a:cubicBezTo>
                    <a:pt x="16815" y="12855"/>
                    <a:pt x="16544" y="12497"/>
                    <a:pt x="16695" y="12855"/>
                  </a:cubicBezTo>
                  <a:cubicBezTo>
                    <a:pt x="16750" y="12975"/>
                    <a:pt x="16793" y="13094"/>
                    <a:pt x="16847" y="13214"/>
                  </a:cubicBezTo>
                  <a:cubicBezTo>
                    <a:pt x="17031" y="13691"/>
                    <a:pt x="17215" y="14287"/>
                    <a:pt x="17389" y="15004"/>
                  </a:cubicBezTo>
                  <a:cubicBezTo>
                    <a:pt x="17768" y="16436"/>
                    <a:pt x="18136" y="18107"/>
                    <a:pt x="18526" y="18942"/>
                  </a:cubicBezTo>
                  <a:cubicBezTo>
                    <a:pt x="19371" y="20732"/>
                    <a:pt x="20248" y="20255"/>
                    <a:pt x="21061" y="17032"/>
                  </a:cubicBezTo>
                  <a:cubicBezTo>
                    <a:pt x="21343" y="15958"/>
                    <a:pt x="21570" y="12617"/>
                    <a:pt x="21462" y="9156"/>
                  </a:cubicBezTo>
                  <a:cubicBezTo>
                    <a:pt x="21375" y="6053"/>
                    <a:pt x="21050" y="3427"/>
                    <a:pt x="20747" y="4740"/>
                  </a:cubicBezTo>
                  <a:cubicBezTo>
                    <a:pt x="20584" y="5337"/>
                    <a:pt x="20411" y="5934"/>
                    <a:pt x="20248" y="6411"/>
                  </a:cubicBezTo>
                  <a:cubicBezTo>
                    <a:pt x="20162" y="6650"/>
                    <a:pt x="20075" y="6769"/>
                    <a:pt x="19988" y="7008"/>
                  </a:cubicBezTo>
                  <a:cubicBezTo>
                    <a:pt x="19967" y="7008"/>
                    <a:pt x="19869" y="7127"/>
                    <a:pt x="19988" y="7008"/>
                  </a:cubicBezTo>
                  <a:cubicBezTo>
                    <a:pt x="19934" y="7127"/>
                    <a:pt x="19880" y="7127"/>
                    <a:pt x="19837" y="7127"/>
                  </a:cubicBezTo>
                  <a:cubicBezTo>
                    <a:pt x="19663" y="7247"/>
                    <a:pt x="19490" y="7366"/>
                    <a:pt x="19317" y="7247"/>
                  </a:cubicBezTo>
                  <a:cubicBezTo>
                    <a:pt x="19241" y="7247"/>
                    <a:pt x="19154" y="7127"/>
                    <a:pt x="19079" y="7008"/>
                  </a:cubicBezTo>
                  <a:cubicBezTo>
                    <a:pt x="19046" y="7008"/>
                    <a:pt x="18938" y="6769"/>
                    <a:pt x="19046" y="7008"/>
                  </a:cubicBezTo>
                  <a:cubicBezTo>
                    <a:pt x="18992" y="6888"/>
                    <a:pt x="18938" y="6888"/>
                    <a:pt x="18894" y="6769"/>
                  </a:cubicBezTo>
                  <a:cubicBezTo>
                    <a:pt x="18212" y="5337"/>
                    <a:pt x="17594" y="1519"/>
                    <a:pt x="16912" y="325"/>
                  </a:cubicBezTo>
                  <a:cubicBezTo>
                    <a:pt x="16511" y="-272"/>
                    <a:pt x="16121" y="-33"/>
                    <a:pt x="15731" y="922"/>
                  </a:cubicBezTo>
                  <a:cubicBezTo>
                    <a:pt x="15417" y="1757"/>
                    <a:pt x="15114" y="2951"/>
                    <a:pt x="14800" y="4025"/>
                  </a:cubicBezTo>
                  <a:cubicBezTo>
                    <a:pt x="14648" y="4502"/>
                    <a:pt x="14507" y="4980"/>
                    <a:pt x="14356" y="5338"/>
                  </a:cubicBezTo>
                  <a:cubicBezTo>
                    <a:pt x="14323" y="5457"/>
                    <a:pt x="14280" y="5576"/>
                    <a:pt x="14236" y="5576"/>
                  </a:cubicBezTo>
                  <a:cubicBezTo>
                    <a:pt x="14356" y="5576"/>
                    <a:pt x="14280" y="5576"/>
                    <a:pt x="14247" y="5576"/>
                  </a:cubicBezTo>
                  <a:cubicBezTo>
                    <a:pt x="14150" y="5696"/>
                    <a:pt x="14052" y="5696"/>
                    <a:pt x="13955" y="5696"/>
                  </a:cubicBezTo>
                  <a:cubicBezTo>
                    <a:pt x="13922" y="5696"/>
                    <a:pt x="13890" y="5696"/>
                    <a:pt x="13857" y="5696"/>
                  </a:cubicBezTo>
                  <a:cubicBezTo>
                    <a:pt x="13836" y="5696"/>
                    <a:pt x="13673" y="5576"/>
                    <a:pt x="13825" y="5696"/>
                  </a:cubicBezTo>
                  <a:cubicBezTo>
                    <a:pt x="13760" y="5696"/>
                    <a:pt x="13695" y="5457"/>
                    <a:pt x="13641" y="5338"/>
                  </a:cubicBezTo>
                  <a:cubicBezTo>
                    <a:pt x="13467" y="4980"/>
                    <a:pt x="13294" y="4383"/>
                    <a:pt x="13131" y="3786"/>
                  </a:cubicBezTo>
                  <a:cubicBezTo>
                    <a:pt x="12438" y="1399"/>
                    <a:pt x="11767" y="-868"/>
                    <a:pt x="11041" y="564"/>
                  </a:cubicBezTo>
                  <a:cubicBezTo>
                    <a:pt x="10716" y="1161"/>
                    <a:pt x="10413" y="2593"/>
                    <a:pt x="10098" y="3786"/>
                  </a:cubicBezTo>
                  <a:cubicBezTo>
                    <a:pt x="9947" y="4383"/>
                    <a:pt x="9795" y="4860"/>
                    <a:pt x="9633" y="5218"/>
                  </a:cubicBezTo>
                  <a:cubicBezTo>
                    <a:pt x="9481" y="5576"/>
                    <a:pt x="9708" y="5218"/>
                    <a:pt x="9622" y="5218"/>
                  </a:cubicBezTo>
                  <a:cubicBezTo>
                    <a:pt x="9578" y="5218"/>
                    <a:pt x="9546" y="5338"/>
                    <a:pt x="9503" y="5338"/>
                  </a:cubicBezTo>
                  <a:cubicBezTo>
                    <a:pt x="9416" y="5338"/>
                    <a:pt x="9329" y="5338"/>
                    <a:pt x="9232" y="5338"/>
                  </a:cubicBezTo>
                  <a:cubicBezTo>
                    <a:pt x="9156" y="5338"/>
                    <a:pt x="9091" y="5218"/>
                    <a:pt x="9015" y="5099"/>
                  </a:cubicBezTo>
                  <a:cubicBezTo>
                    <a:pt x="8853" y="4980"/>
                    <a:pt x="9134" y="5338"/>
                    <a:pt x="8972" y="5099"/>
                  </a:cubicBezTo>
                  <a:cubicBezTo>
                    <a:pt x="8939" y="4980"/>
                    <a:pt x="8907" y="4980"/>
                    <a:pt x="8874" y="4980"/>
                  </a:cubicBezTo>
                  <a:cubicBezTo>
                    <a:pt x="8701" y="4621"/>
                    <a:pt x="8528" y="4263"/>
                    <a:pt x="8365" y="3786"/>
                  </a:cubicBezTo>
                  <a:cubicBezTo>
                    <a:pt x="8051" y="2951"/>
                    <a:pt x="7737" y="1996"/>
                    <a:pt x="7412" y="1280"/>
                  </a:cubicBezTo>
                  <a:cubicBezTo>
                    <a:pt x="7054" y="564"/>
                    <a:pt x="6686" y="-33"/>
                    <a:pt x="6318" y="206"/>
                  </a:cubicBezTo>
                  <a:cubicBezTo>
                    <a:pt x="5928" y="445"/>
                    <a:pt x="5549" y="1399"/>
                    <a:pt x="5180" y="2593"/>
                  </a:cubicBezTo>
                  <a:cubicBezTo>
                    <a:pt x="4790" y="3786"/>
                    <a:pt x="4411" y="5218"/>
                    <a:pt x="4021" y="6053"/>
                  </a:cubicBezTo>
                  <a:cubicBezTo>
                    <a:pt x="3978" y="6173"/>
                    <a:pt x="3935" y="6292"/>
                    <a:pt x="3891" y="6292"/>
                  </a:cubicBezTo>
                  <a:cubicBezTo>
                    <a:pt x="3881" y="6292"/>
                    <a:pt x="3707" y="6531"/>
                    <a:pt x="3837" y="6412"/>
                  </a:cubicBezTo>
                  <a:cubicBezTo>
                    <a:pt x="3729" y="6531"/>
                    <a:pt x="3621" y="6650"/>
                    <a:pt x="3512" y="6770"/>
                  </a:cubicBezTo>
                  <a:cubicBezTo>
                    <a:pt x="3317" y="6889"/>
                    <a:pt x="3111" y="6889"/>
                    <a:pt x="2916" y="6650"/>
                  </a:cubicBezTo>
                  <a:cubicBezTo>
                    <a:pt x="2884" y="6650"/>
                    <a:pt x="2841" y="6531"/>
                    <a:pt x="2808" y="6531"/>
                  </a:cubicBezTo>
                  <a:cubicBezTo>
                    <a:pt x="2776" y="6531"/>
                    <a:pt x="2732" y="6411"/>
                    <a:pt x="2700" y="6411"/>
                  </a:cubicBezTo>
                  <a:cubicBezTo>
                    <a:pt x="2754" y="6531"/>
                    <a:pt x="2765" y="6531"/>
                    <a:pt x="2721" y="6411"/>
                  </a:cubicBezTo>
                  <a:cubicBezTo>
                    <a:pt x="2624" y="6292"/>
                    <a:pt x="2526" y="6053"/>
                    <a:pt x="2429" y="5815"/>
                  </a:cubicBezTo>
                  <a:cubicBezTo>
                    <a:pt x="2234" y="5337"/>
                    <a:pt x="2050" y="4741"/>
                    <a:pt x="1866" y="4144"/>
                  </a:cubicBezTo>
                  <a:cubicBezTo>
                    <a:pt x="1443" y="2712"/>
                    <a:pt x="1032" y="1280"/>
                    <a:pt x="587" y="802"/>
                  </a:cubicBezTo>
                  <a:cubicBezTo>
                    <a:pt x="284" y="444"/>
                    <a:pt x="-8" y="4024"/>
                    <a:pt x="3" y="7247"/>
                  </a:cubicBezTo>
                  <a:cubicBezTo>
                    <a:pt x="-30" y="10946"/>
                    <a:pt x="208" y="13333"/>
                    <a:pt x="533" y="13572"/>
                  </a:cubicBezTo>
                  <a:lnTo>
                    <a:pt x="533" y="13572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7B98257F-1A34-41F9-9371-87C093B067AA}"/>
                </a:ext>
              </a:extLst>
            </p:cNvPr>
            <p:cNvSpPr/>
            <p:nvPr/>
          </p:nvSpPr>
          <p:spPr>
            <a:xfrm>
              <a:off x="4827223" y="1534153"/>
              <a:ext cx="2023206" cy="70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600" extrusionOk="0">
                  <a:moveTo>
                    <a:pt x="1573" y="21600"/>
                  </a:moveTo>
                  <a:lnTo>
                    <a:pt x="19024" y="21600"/>
                  </a:lnTo>
                  <a:cubicBezTo>
                    <a:pt x="20400" y="21600"/>
                    <a:pt x="21108" y="16624"/>
                    <a:pt x="20158" y="13580"/>
                  </a:cubicBezTo>
                  <a:cubicBezTo>
                    <a:pt x="18229" y="7434"/>
                    <a:pt x="14903" y="0"/>
                    <a:pt x="10124" y="0"/>
                  </a:cubicBezTo>
                  <a:cubicBezTo>
                    <a:pt x="5296" y="0"/>
                    <a:pt x="2145" y="7610"/>
                    <a:pt x="381" y="13785"/>
                  </a:cubicBezTo>
                  <a:cubicBezTo>
                    <a:pt x="-492" y="16859"/>
                    <a:pt x="235" y="21600"/>
                    <a:pt x="1573" y="2160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52F419D-49CB-4B47-8C86-0A912E28BF55}"/>
                </a:ext>
              </a:extLst>
            </p:cNvPr>
            <p:cNvSpPr/>
            <p:nvPr/>
          </p:nvSpPr>
          <p:spPr>
            <a:xfrm>
              <a:off x="5312998" y="1591303"/>
              <a:ext cx="1047341" cy="200231"/>
            </a:xfrm>
            <a:custGeom>
              <a:avLst/>
              <a:gdLst>
                <a:gd name="connsiteX0" fmla="*/ 207955 w 1396454"/>
                <a:gd name="connsiteY0" fmla="*/ 190639 h 266974"/>
                <a:gd name="connsiteX1" fmla="*/ 282885 w 1396454"/>
                <a:gd name="connsiteY1" fmla="*/ 213499 h 266974"/>
                <a:gd name="connsiteX2" fmla="*/ 284155 w 1396454"/>
                <a:gd name="connsiteY2" fmla="*/ 213499 h 266974"/>
                <a:gd name="connsiteX3" fmla="*/ 290505 w 1396454"/>
                <a:gd name="connsiteY3" fmla="*/ 216040 h 266974"/>
                <a:gd name="connsiteX4" fmla="*/ 303205 w 1396454"/>
                <a:gd name="connsiteY4" fmla="*/ 219849 h 266974"/>
                <a:gd name="connsiteX5" fmla="*/ 320985 w 1396454"/>
                <a:gd name="connsiteY5" fmla="*/ 224928 h 266974"/>
                <a:gd name="connsiteX6" fmla="*/ 323525 w 1396454"/>
                <a:gd name="connsiteY6" fmla="*/ 249057 h 266974"/>
                <a:gd name="connsiteX7" fmla="*/ 308285 w 1396454"/>
                <a:gd name="connsiteY7" fmla="*/ 266836 h 266974"/>
                <a:gd name="connsiteX8" fmla="*/ 290505 w 1396454"/>
                <a:gd name="connsiteY8" fmla="*/ 261757 h 266974"/>
                <a:gd name="connsiteX9" fmla="*/ 277805 w 1396454"/>
                <a:gd name="connsiteY9" fmla="*/ 257948 h 266974"/>
                <a:gd name="connsiteX10" fmla="*/ 271455 w 1396454"/>
                <a:gd name="connsiteY10" fmla="*/ 255407 h 266974"/>
                <a:gd name="connsiteX11" fmla="*/ 270185 w 1396454"/>
                <a:gd name="connsiteY11" fmla="*/ 255407 h 266974"/>
                <a:gd name="connsiteX12" fmla="*/ 195254 w 1396454"/>
                <a:gd name="connsiteY12" fmla="*/ 232547 h 266974"/>
                <a:gd name="connsiteX13" fmla="*/ 192714 w 1396454"/>
                <a:gd name="connsiteY13" fmla="*/ 208417 h 266974"/>
                <a:gd name="connsiteX14" fmla="*/ 207955 w 1396454"/>
                <a:gd name="connsiteY14" fmla="*/ 190639 h 266974"/>
                <a:gd name="connsiteX15" fmla="*/ 1382760 w 1396454"/>
                <a:gd name="connsiteY15" fmla="*/ 139821 h 266974"/>
                <a:gd name="connsiteX16" fmla="*/ 1395457 w 1396454"/>
                <a:gd name="connsiteY16" fmla="*/ 160142 h 266974"/>
                <a:gd name="connsiteX17" fmla="*/ 1390379 w 1396454"/>
                <a:gd name="connsiteY17" fmla="*/ 183003 h 266974"/>
                <a:gd name="connsiteX18" fmla="*/ 1371328 w 1396454"/>
                <a:gd name="connsiteY18" fmla="*/ 186814 h 266974"/>
                <a:gd name="connsiteX19" fmla="*/ 1357361 w 1396454"/>
                <a:gd name="connsiteY19" fmla="*/ 189353 h 266974"/>
                <a:gd name="connsiteX20" fmla="*/ 1349736 w 1396454"/>
                <a:gd name="connsiteY20" fmla="*/ 190625 h 266974"/>
                <a:gd name="connsiteX21" fmla="*/ 1348471 w 1396454"/>
                <a:gd name="connsiteY21" fmla="*/ 190625 h 266974"/>
                <a:gd name="connsiteX22" fmla="*/ 1270996 w 1396454"/>
                <a:gd name="connsiteY22" fmla="*/ 205863 h 266974"/>
                <a:gd name="connsiteX23" fmla="*/ 1258300 w 1396454"/>
                <a:gd name="connsiteY23" fmla="*/ 185542 h 266974"/>
                <a:gd name="connsiteX24" fmla="*/ 1263377 w 1396454"/>
                <a:gd name="connsiteY24" fmla="*/ 162682 h 266974"/>
                <a:gd name="connsiteX25" fmla="*/ 1340852 w 1396454"/>
                <a:gd name="connsiteY25" fmla="*/ 147444 h 266974"/>
                <a:gd name="connsiteX26" fmla="*/ 1342116 w 1396454"/>
                <a:gd name="connsiteY26" fmla="*/ 147444 h 266974"/>
                <a:gd name="connsiteX27" fmla="*/ 1349736 w 1396454"/>
                <a:gd name="connsiteY27" fmla="*/ 146172 h 266974"/>
                <a:gd name="connsiteX28" fmla="*/ 1363709 w 1396454"/>
                <a:gd name="connsiteY28" fmla="*/ 143633 h 266974"/>
                <a:gd name="connsiteX29" fmla="*/ 27191 w 1396454"/>
                <a:gd name="connsiteY29" fmla="*/ 127645 h 266974"/>
                <a:gd name="connsiteX30" fmla="*/ 91958 w 1396454"/>
                <a:gd name="connsiteY30" fmla="*/ 172094 h 266974"/>
                <a:gd name="connsiteX31" fmla="*/ 93229 w 1396454"/>
                <a:gd name="connsiteY31" fmla="*/ 172094 h 266974"/>
                <a:gd name="connsiteX32" fmla="*/ 99576 w 1396454"/>
                <a:gd name="connsiteY32" fmla="*/ 175907 h 266974"/>
                <a:gd name="connsiteX33" fmla="*/ 111011 w 1396454"/>
                <a:gd name="connsiteY33" fmla="*/ 183528 h 266974"/>
                <a:gd name="connsiteX34" fmla="*/ 126249 w 1396454"/>
                <a:gd name="connsiteY34" fmla="*/ 194953 h 266974"/>
                <a:gd name="connsiteX35" fmla="*/ 121167 w 1396454"/>
                <a:gd name="connsiteY35" fmla="*/ 217817 h 266974"/>
                <a:gd name="connsiteX36" fmla="*/ 100848 w 1396454"/>
                <a:gd name="connsiteY36" fmla="*/ 230516 h 266974"/>
                <a:gd name="connsiteX37" fmla="*/ 85611 w 1396454"/>
                <a:gd name="connsiteY37" fmla="*/ 219087 h 266974"/>
                <a:gd name="connsiteX38" fmla="*/ 74176 w 1396454"/>
                <a:gd name="connsiteY38" fmla="*/ 211465 h 266974"/>
                <a:gd name="connsiteX39" fmla="*/ 67829 w 1396454"/>
                <a:gd name="connsiteY39" fmla="*/ 207657 h 266974"/>
                <a:gd name="connsiteX40" fmla="*/ 66557 w 1396454"/>
                <a:gd name="connsiteY40" fmla="*/ 207657 h 266974"/>
                <a:gd name="connsiteX41" fmla="*/ 1790 w 1396454"/>
                <a:gd name="connsiteY41" fmla="*/ 163208 h 266974"/>
                <a:gd name="connsiteX42" fmla="*/ 6872 w 1396454"/>
                <a:gd name="connsiteY42" fmla="*/ 140344 h 266974"/>
                <a:gd name="connsiteX43" fmla="*/ 27191 w 1396454"/>
                <a:gd name="connsiteY43" fmla="*/ 127645 h 266974"/>
                <a:gd name="connsiteX44" fmla="*/ 1157192 w 1396454"/>
                <a:gd name="connsiteY44" fmla="*/ 115577 h 266974"/>
                <a:gd name="connsiteX45" fmla="*/ 1178783 w 1396454"/>
                <a:gd name="connsiteY45" fmla="*/ 125735 h 266974"/>
                <a:gd name="connsiteX46" fmla="*/ 1186402 w 1396454"/>
                <a:gd name="connsiteY46" fmla="*/ 148598 h 266974"/>
                <a:gd name="connsiteX47" fmla="*/ 1172432 w 1396454"/>
                <a:gd name="connsiteY47" fmla="*/ 161299 h 266974"/>
                <a:gd name="connsiteX48" fmla="*/ 1162274 w 1396454"/>
                <a:gd name="connsiteY48" fmla="*/ 170186 h 266974"/>
                <a:gd name="connsiteX49" fmla="*/ 1157192 w 1396454"/>
                <a:gd name="connsiteY49" fmla="*/ 175265 h 266974"/>
                <a:gd name="connsiteX50" fmla="*/ 1155924 w 1396454"/>
                <a:gd name="connsiteY50" fmla="*/ 175265 h 266974"/>
                <a:gd name="connsiteX51" fmla="*/ 1097504 w 1396454"/>
                <a:gd name="connsiteY51" fmla="*/ 227337 h 266974"/>
                <a:gd name="connsiteX52" fmla="*/ 1075914 w 1396454"/>
                <a:gd name="connsiteY52" fmla="*/ 217173 h 266974"/>
                <a:gd name="connsiteX53" fmla="*/ 1068294 w 1396454"/>
                <a:gd name="connsiteY53" fmla="*/ 194315 h 266974"/>
                <a:gd name="connsiteX54" fmla="*/ 1126714 w 1396454"/>
                <a:gd name="connsiteY54" fmla="*/ 142243 h 266974"/>
                <a:gd name="connsiteX55" fmla="*/ 1127983 w 1396454"/>
                <a:gd name="connsiteY55" fmla="*/ 142243 h 266974"/>
                <a:gd name="connsiteX56" fmla="*/ 1133064 w 1396454"/>
                <a:gd name="connsiteY56" fmla="*/ 137164 h 266974"/>
                <a:gd name="connsiteX57" fmla="*/ 1143222 w 1396454"/>
                <a:gd name="connsiteY57" fmla="*/ 128277 h 266974"/>
                <a:gd name="connsiteX58" fmla="*/ 928891 w 1396454"/>
                <a:gd name="connsiteY58" fmla="*/ 102245 h 266974"/>
                <a:gd name="connsiteX59" fmla="*/ 993660 w 1396454"/>
                <a:gd name="connsiteY59" fmla="*/ 146694 h 266974"/>
                <a:gd name="connsiteX60" fmla="*/ 994932 w 1396454"/>
                <a:gd name="connsiteY60" fmla="*/ 146694 h 266974"/>
                <a:gd name="connsiteX61" fmla="*/ 1001279 w 1396454"/>
                <a:gd name="connsiteY61" fmla="*/ 150507 h 266974"/>
                <a:gd name="connsiteX62" fmla="*/ 1012714 w 1396454"/>
                <a:gd name="connsiteY62" fmla="*/ 158128 h 266974"/>
                <a:gd name="connsiteX63" fmla="*/ 1027953 w 1396454"/>
                <a:gd name="connsiteY63" fmla="*/ 169553 h 266974"/>
                <a:gd name="connsiteX64" fmla="*/ 1022871 w 1396454"/>
                <a:gd name="connsiteY64" fmla="*/ 192417 h 266974"/>
                <a:gd name="connsiteX65" fmla="*/ 1002551 w 1396454"/>
                <a:gd name="connsiteY65" fmla="*/ 205116 h 266974"/>
                <a:gd name="connsiteX66" fmla="*/ 987313 w 1396454"/>
                <a:gd name="connsiteY66" fmla="*/ 193687 h 266974"/>
                <a:gd name="connsiteX67" fmla="*/ 975878 w 1396454"/>
                <a:gd name="connsiteY67" fmla="*/ 186065 h 266974"/>
                <a:gd name="connsiteX68" fmla="*/ 969531 w 1396454"/>
                <a:gd name="connsiteY68" fmla="*/ 182257 h 266974"/>
                <a:gd name="connsiteX69" fmla="*/ 968259 w 1396454"/>
                <a:gd name="connsiteY69" fmla="*/ 182257 h 266974"/>
                <a:gd name="connsiteX70" fmla="*/ 903490 w 1396454"/>
                <a:gd name="connsiteY70" fmla="*/ 137808 h 266974"/>
                <a:gd name="connsiteX71" fmla="*/ 908571 w 1396454"/>
                <a:gd name="connsiteY71" fmla="*/ 114944 h 266974"/>
                <a:gd name="connsiteX72" fmla="*/ 928891 w 1396454"/>
                <a:gd name="connsiteY72" fmla="*/ 102245 h 266974"/>
                <a:gd name="connsiteX73" fmla="*/ 700287 w 1396454"/>
                <a:gd name="connsiteY73" fmla="*/ 102245 h 266974"/>
                <a:gd name="connsiteX74" fmla="*/ 765061 w 1396454"/>
                <a:gd name="connsiteY74" fmla="*/ 146694 h 266974"/>
                <a:gd name="connsiteX75" fmla="*/ 766326 w 1396454"/>
                <a:gd name="connsiteY75" fmla="*/ 146694 h 266974"/>
                <a:gd name="connsiteX76" fmla="*/ 772679 w 1396454"/>
                <a:gd name="connsiteY76" fmla="*/ 150507 h 266974"/>
                <a:gd name="connsiteX77" fmla="*/ 784112 w 1396454"/>
                <a:gd name="connsiteY77" fmla="*/ 158128 h 266974"/>
                <a:gd name="connsiteX78" fmla="*/ 799349 w 1396454"/>
                <a:gd name="connsiteY78" fmla="*/ 169553 h 266974"/>
                <a:gd name="connsiteX79" fmla="*/ 794268 w 1396454"/>
                <a:gd name="connsiteY79" fmla="*/ 192417 h 266974"/>
                <a:gd name="connsiteX80" fmla="*/ 773951 w 1396454"/>
                <a:gd name="connsiteY80" fmla="*/ 205116 h 266974"/>
                <a:gd name="connsiteX81" fmla="*/ 758708 w 1396454"/>
                <a:gd name="connsiteY81" fmla="*/ 193687 h 266974"/>
                <a:gd name="connsiteX82" fmla="*/ 747281 w 1396454"/>
                <a:gd name="connsiteY82" fmla="*/ 186065 h 266974"/>
                <a:gd name="connsiteX83" fmla="*/ 740928 w 1396454"/>
                <a:gd name="connsiteY83" fmla="*/ 182257 h 266974"/>
                <a:gd name="connsiteX84" fmla="*/ 739656 w 1396454"/>
                <a:gd name="connsiteY84" fmla="*/ 182257 h 266974"/>
                <a:gd name="connsiteX85" fmla="*/ 674889 w 1396454"/>
                <a:gd name="connsiteY85" fmla="*/ 137808 h 266974"/>
                <a:gd name="connsiteX86" fmla="*/ 679969 w 1396454"/>
                <a:gd name="connsiteY86" fmla="*/ 114944 h 266974"/>
                <a:gd name="connsiteX87" fmla="*/ 700287 w 1396454"/>
                <a:gd name="connsiteY87" fmla="*/ 102245 h 266974"/>
                <a:gd name="connsiteX88" fmla="*/ 598392 w 1396454"/>
                <a:gd name="connsiteY88" fmla="*/ 90176 h 266974"/>
                <a:gd name="connsiteX89" fmla="*/ 619983 w 1396454"/>
                <a:gd name="connsiteY89" fmla="*/ 100340 h 266974"/>
                <a:gd name="connsiteX90" fmla="*/ 627602 w 1396454"/>
                <a:gd name="connsiteY90" fmla="*/ 123200 h 266974"/>
                <a:gd name="connsiteX91" fmla="*/ 613632 w 1396454"/>
                <a:gd name="connsiteY91" fmla="*/ 135901 h 266974"/>
                <a:gd name="connsiteX92" fmla="*/ 603474 w 1396454"/>
                <a:gd name="connsiteY92" fmla="*/ 144788 h 266974"/>
                <a:gd name="connsiteX93" fmla="*/ 598392 w 1396454"/>
                <a:gd name="connsiteY93" fmla="*/ 149868 h 266974"/>
                <a:gd name="connsiteX94" fmla="*/ 597124 w 1396454"/>
                <a:gd name="connsiteY94" fmla="*/ 149868 h 266974"/>
                <a:gd name="connsiteX95" fmla="*/ 538704 w 1396454"/>
                <a:gd name="connsiteY95" fmla="*/ 201943 h 266974"/>
                <a:gd name="connsiteX96" fmla="*/ 517114 w 1396454"/>
                <a:gd name="connsiteY96" fmla="*/ 191779 h 266974"/>
                <a:gd name="connsiteX97" fmla="*/ 509494 w 1396454"/>
                <a:gd name="connsiteY97" fmla="*/ 168919 h 266974"/>
                <a:gd name="connsiteX98" fmla="*/ 567914 w 1396454"/>
                <a:gd name="connsiteY98" fmla="*/ 116849 h 266974"/>
                <a:gd name="connsiteX99" fmla="*/ 569183 w 1396454"/>
                <a:gd name="connsiteY99" fmla="*/ 116849 h 266974"/>
                <a:gd name="connsiteX100" fmla="*/ 574264 w 1396454"/>
                <a:gd name="connsiteY100" fmla="*/ 111770 h 266974"/>
                <a:gd name="connsiteX101" fmla="*/ 584422 w 1396454"/>
                <a:gd name="connsiteY101" fmla="*/ 102877 h 266974"/>
                <a:gd name="connsiteX102" fmla="*/ 379461 w 1396454"/>
                <a:gd name="connsiteY102" fmla="*/ 89021 h 266974"/>
                <a:gd name="connsiteX103" fmla="*/ 392157 w 1396454"/>
                <a:gd name="connsiteY103" fmla="*/ 109342 h 266974"/>
                <a:gd name="connsiteX104" fmla="*/ 387080 w 1396454"/>
                <a:gd name="connsiteY104" fmla="*/ 132203 h 266974"/>
                <a:gd name="connsiteX105" fmla="*/ 368029 w 1396454"/>
                <a:gd name="connsiteY105" fmla="*/ 136014 h 266974"/>
                <a:gd name="connsiteX106" fmla="*/ 354061 w 1396454"/>
                <a:gd name="connsiteY106" fmla="*/ 138553 h 266974"/>
                <a:gd name="connsiteX107" fmla="*/ 346436 w 1396454"/>
                <a:gd name="connsiteY107" fmla="*/ 139825 h 266974"/>
                <a:gd name="connsiteX108" fmla="*/ 345171 w 1396454"/>
                <a:gd name="connsiteY108" fmla="*/ 139825 h 266974"/>
                <a:gd name="connsiteX109" fmla="*/ 267696 w 1396454"/>
                <a:gd name="connsiteY109" fmla="*/ 155063 h 266974"/>
                <a:gd name="connsiteX110" fmla="*/ 255000 w 1396454"/>
                <a:gd name="connsiteY110" fmla="*/ 134742 h 266974"/>
                <a:gd name="connsiteX111" fmla="*/ 260077 w 1396454"/>
                <a:gd name="connsiteY111" fmla="*/ 111882 h 266974"/>
                <a:gd name="connsiteX112" fmla="*/ 337552 w 1396454"/>
                <a:gd name="connsiteY112" fmla="*/ 96644 h 266974"/>
                <a:gd name="connsiteX113" fmla="*/ 338817 w 1396454"/>
                <a:gd name="connsiteY113" fmla="*/ 96644 h 266974"/>
                <a:gd name="connsiteX114" fmla="*/ 346436 w 1396454"/>
                <a:gd name="connsiteY114" fmla="*/ 95372 h 266974"/>
                <a:gd name="connsiteX115" fmla="*/ 360410 w 1396454"/>
                <a:gd name="connsiteY115" fmla="*/ 92833 h 266974"/>
                <a:gd name="connsiteX116" fmla="*/ 222263 w 1396454"/>
                <a:gd name="connsiteY116" fmla="*/ 39035 h 266974"/>
                <a:gd name="connsiteX117" fmla="*/ 245124 w 1396454"/>
                <a:gd name="connsiteY117" fmla="*/ 47921 h 266974"/>
                <a:gd name="connsiteX118" fmla="*/ 255285 w 1396454"/>
                <a:gd name="connsiteY118" fmla="*/ 69514 h 266974"/>
                <a:gd name="connsiteX119" fmla="*/ 242584 w 1396454"/>
                <a:gd name="connsiteY119" fmla="*/ 83482 h 266974"/>
                <a:gd name="connsiteX120" fmla="*/ 233694 w 1396454"/>
                <a:gd name="connsiteY120" fmla="*/ 93645 h 266974"/>
                <a:gd name="connsiteX121" fmla="*/ 228614 w 1396454"/>
                <a:gd name="connsiteY121" fmla="*/ 98721 h 266974"/>
                <a:gd name="connsiteX122" fmla="*/ 227344 w 1396454"/>
                <a:gd name="connsiteY122" fmla="*/ 99993 h 266974"/>
                <a:gd name="connsiteX123" fmla="*/ 174001 w 1396454"/>
                <a:gd name="connsiteY123" fmla="*/ 157147 h 266974"/>
                <a:gd name="connsiteX124" fmla="*/ 151140 w 1396454"/>
                <a:gd name="connsiteY124" fmla="*/ 148255 h 266974"/>
                <a:gd name="connsiteX125" fmla="*/ 140980 w 1396454"/>
                <a:gd name="connsiteY125" fmla="*/ 126668 h 266974"/>
                <a:gd name="connsiteX126" fmla="*/ 194322 w 1396454"/>
                <a:gd name="connsiteY126" fmla="*/ 69514 h 266974"/>
                <a:gd name="connsiteX127" fmla="*/ 195592 w 1396454"/>
                <a:gd name="connsiteY127" fmla="*/ 68242 h 266974"/>
                <a:gd name="connsiteX128" fmla="*/ 200673 w 1396454"/>
                <a:gd name="connsiteY128" fmla="*/ 63166 h 266974"/>
                <a:gd name="connsiteX129" fmla="*/ 209563 w 1396454"/>
                <a:gd name="connsiteY129" fmla="*/ 53003 h 266974"/>
                <a:gd name="connsiteX130" fmla="*/ 1125673 w 1396454"/>
                <a:gd name="connsiteY130" fmla="*/ 25399 h 266974"/>
                <a:gd name="connsiteX131" fmla="*/ 1139644 w 1396454"/>
                <a:gd name="connsiteY131" fmla="*/ 44450 h 266974"/>
                <a:gd name="connsiteX132" fmla="*/ 1134562 w 1396454"/>
                <a:gd name="connsiteY132" fmla="*/ 67312 h 266974"/>
                <a:gd name="connsiteX133" fmla="*/ 1115515 w 1396454"/>
                <a:gd name="connsiteY133" fmla="*/ 71120 h 266974"/>
                <a:gd name="connsiteX134" fmla="*/ 1101544 w 1396454"/>
                <a:gd name="connsiteY134" fmla="*/ 73660 h 266974"/>
                <a:gd name="connsiteX135" fmla="*/ 1095193 w 1396454"/>
                <a:gd name="connsiteY135" fmla="*/ 74932 h 266974"/>
                <a:gd name="connsiteX136" fmla="*/ 1093924 w 1396454"/>
                <a:gd name="connsiteY136" fmla="*/ 74932 h 266974"/>
                <a:gd name="connsiteX137" fmla="*/ 1017724 w 1396454"/>
                <a:gd name="connsiteY137" fmla="*/ 91442 h 266974"/>
                <a:gd name="connsiteX138" fmla="*/ 1003753 w 1396454"/>
                <a:gd name="connsiteY138" fmla="*/ 72392 h 266974"/>
                <a:gd name="connsiteX139" fmla="*/ 1008835 w 1396454"/>
                <a:gd name="connsiteY139" fmla="*/ 49533 h 266974"/>
                <a:gd name="connsiteX140" fmla="*/ 1085035 w 1396454"/>
                <a:gd name="connsiteY140" fmla="*/ 33022 h 266974"/>
                <a:gd name="connsiteX141" fmla="*/ 1086304 w 1396454"/>
                <a:gd name="connsiteY141" fmla="*/ 33022 h 266974"/>
                <a:gd name="connsiteX142" fmla="*/ 1092655 w 1396454"/>
                <a:gd name="connsiteY142" fmla="*/ 31750 h 266974"/>
                <a:gd name="connsiteX143" fmla="*/ 1106626 w 1396454"/>
                <a:gd name="connsiteY143" fmla="*/ 29210 h 266974"/>
                <a:gd name="connsiteX144" fmla="*/ 474657 w 1396454"/>
                <a:gd name="connsiteY144" fmla="*/ 138 h 266974"/>
                <a:gd name="connsiteX145" fmla="*/ 549583 w 1396454"/>
                <a:gd name="connsiteY145" fmla="*/ 22999 h 266974"/>
                <a:gd name="connsiteX146" fmla="*/ 550858 w 1396454"/>
                <a:gd name="connsiteY146" fmla="*/ 22999 h 266974"/>
                <a:gd name="connsiteX147" fmla="*/ 557203 w 1396454"/>
                <a:gd name="connsiteY147" fmla="*/ 25540 h 266974"/>
                <a:gd name="connsiteX148" fmla="*/ 569906 w 1396454"/>
                <a:gd name="connsiteY148" fmla="*/ 29349 h 266974"/>
                <a:gd name="connsiteX149" fmla="*/ 587684 w 1396454"/>
                <a:gd name="connsiteY149" fmla="*/ 34427 h 266974"/>
                <a:gd name="connsiteX150" fmla="*/ 590228 w 1396454"/>
                <a:gd name="connsiteY150" fmla="*/ 58557 h 266974"/>
                <a:gd name="connsiteX151" fmla="*/ 574988 w 1396454"/>
                <a:gd name="connsiteY151" fmla="*/ 76335 h 266974"/>
                <a:gd name="connsiteX152" fmla="*/ 557203 w 1396454"/>
                <a:gd name="connsiteY152" fmla="*/ 71257 h 266974"/>
                <a:gd name="connsiteX153" fmla="*/ 544507 w 1396454"/>
                <a:gd name="connsiteY153" fmla="*/ 67448 h 266974"/>
                <a:gd name="connsiteX154" fmla="*/ 538156 w 1396454"/>
                <a:gd name="connsiteY154" fmla="*/ 64907 h 266974"/>
                <a:gd name="connsiteX155" fmla="*/ 536887 w 1396454"/>
                <a:gd name="connsiteY155" fmla="*/ 64907 h 266974"/>
                <a:gd name="connsiteX156" fmla="*/ 461955 w 1396454"/>
                <a:gd name="connsiteY156" fmla="*/ 42046 h 266974"/>
                <a:gd name="connsiteX157" fmla="*/ 459417 w 1396454"/>
                <a:gd name="connsiteY157" fmla="*/ 17917 h 266974"/>
                <a:gd name="connsiteX158" fmla="*/ 474657 w 1396454"/>
                <a:gd name="connsiteY158" fmla="*/ 138 h 266974"/>
                <a:gd name="connsiteX159" fmla="*/ 721605 w 1396454"/>
                <a:gd name="connsiteY159" fmla="*/ 0 h 266974"/>
                <a:gd name="connsiteX160" fmla="*/ 800347 w 1396454"/>
                <a:gd name="connsiteY160" fmla="*/ 5079 h 266974"/>
                <a:gd name="connsiteX161" fmla="*/ 801614 w 1396454"/>
                <a:gd name="connsiteY161" fmla="*/ 5079 h 266974"/>
                <a:gd name="connsiteX162" fmla="*/ 809233 w 1396454"/>
                <a:gd name="connsiteY162" fmla="*/ 5079 h 266974"/>
                <a:gd name="connsiteX163" fmla="*/ 823202 w 1396454"/>
                <a:gd name="connsiteY163" fmla="*/ 6350 h 266974"/>
                <a:gd name="connsiteX164" fmla="*/ 842256 w 1396454"/>
                <a:gd name="connsiteY164" fmla="*/ 7620 h 266974"/>
                <a:gd name="connsiteX165" fmla="*/ 849874 w 1396454"/>
                <a:gd name="connsiteY165" fmla="*/ 30481 h 266974"/>
                <a:gd name="connsiteX166" fmla="*/ 839714 w 1396454"/>
                <a:gd name="connsiteY166" fmla="*/ 52072 h 266974"/>
                <a:gd name="connsiteX167" fmla="*/ 820661 w 1396454"/>
                <a:gd name="connsiteY167" fmla="*/ 50802 h 266974"/>
                <a:gd name="connsiteX168" fmla="*/ 806698 w 1396454"/>
                <a:gd name="connsiteY168" fmla="*/ 49529 h 266974"/>
                <a:gd name="connsiteX169" fmla="*/ 799072 w 1396454"/>
                <a:gd name="connsiteY169" fmla="*/ 49529 h 266974"/>
                <a:gd name="connsiteX170" fmla="*/ 797805 w 1396454"/>
                <a:gd name="connsiteY170" fmla="*/ 49529 h 266974"/>
                <a:gd name="connsiteX171" fmla="*/ 719064 w 1396454"/>
                <a:gd name="connsiteY171" fmla="*/ 44452 h 266974"/>
                <a:gd name="connsiteX172" fmla="*/ 711445 w 1396454"/>
                <a:gd name="connsiteY172" fmla="*/ 21591 h 266974"/>
                <a:gd name="connsiteX173" fmla="*/ 721605 w 1396454"/>
                <a:gd name="connsiteY173" fmla="*/ 0 h 26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</a:cxnLst>
              <a:rect l="l" t="t" r="r" b="b"/>
              <a:pathLst>
                <a:path w="1396454" h="266974">
                  <a:moveTo>
                    <a:pt x="207955" y="190639"/>
                  </a:moveTo>
                  <a:lnTo>
                    <a:pt x="282885" y="213499"/>
                  </a:lnTo>
                  <a:lnTo>
                    <a:pt x="284155" y="213499"/>
                  </a:lnTo>
                  <a:lnTo>
                    <a:pt x="290505" y="216040"/>
                  </a:lnTo>
                  <a:lnTo>
                    <a:pt x="303205" y="219849"/>
                  </a:lnTo>
                  <a:lnTo>
                    <a:pt x="320985" y="224928"/>
                  </a:lnTo>
                  <a:cubicBezTo>
                    <a:pt x="324795" y="226200"/>
                    <a:pt x="326065" y="237628"/>
                    <a:pt x="323525" y="249057"/>
                  </a:cubicBezTo>
                  <a:cubicBezTo>
                    <a:pt x="319715" y="260485"/>
                    <a:pt x="313365" y="268108"/>
                    <a:pt x="308285" y="266836"/>
                  </a:cubicBezTo>
                  <a:lnTo>
                    <a:pt x="290505" y="261757"/>
                  </a:lnTo>
                  <a:lnTo>
                    <a:pt x="277805" y="257948"/>
                  </a:lnTo>
                  <a:lnTo>
                    <a:pt x="271455" y="255407"/>
                  </a:lnTo>
                  <a:lnTo>
                    <a:pt x="270185" y="255407"/>
                  </a:lnTo>
                  <a:lnTo>
                    <a:pt x="195254" y="232547"/>
                  </a:lnTo>
                  <a:cubicBezTo>
                    <a:pt x="190174" y="230006"/>
                    <a:pt x="188904" y="219846"/>
                    <a:pt x="192714" y="208417"/>
                  </a:cubicBezTo>
                  <a:cubicBezTo>
                    <a:pt x="196524" y="196989"/>
                    <a:pt x="202874" y="189366"/>
                    <a:pt x="207955" y="190639"/>
                  </a:cubicBezTo>
                  <a:close/>
                  <a:moveTo>
                    <a:pt x="1382760" y="139821"/>
                  </a:moveTo>
                  <a:cubicBezTo>
                    <a:pt x="1387838" y="138553"/>
                    <a:pt x="1394192" y="147444"/>
                    <a:pt x="1395457" y="160142"/>
                  </a:cubicBezTo>
                  <a:cubicBezTo>
                    <a:pt x="1397999" y="171575"/>
                    <a:pt x="1395457" y="181731"/>
                    <a:pt x="1390379" y="183003"/>
                  </a:cubicBezTo>
                  <a:lnTo>
                    <a:pt x="1371328" y="186814"/>
                  </a:lnTo>
                  <a:lnTo>
                    <a:pt x="1357361" y="189353"/>
                  </a:lnTo>
                  <a:lnTo>
                    <a:pt x="1349736" y="190625"/>
                  </a:lnTo>
                  <a:lnTo>
                    <a:pt x="1348471" y="190625"/>
                  </a:lnTo>
                  <a:lnTo>
                    <a:pt x="1270996" y="205863"/>
                  </a:lnTo>
                  <a:cubicBezTo>
                    <a:pt x="1267190" y="205863"/>
                    <a:pt x="1260836" y="196969"/>
                    <a:pt x="1258300" y="185542"/>
                  </a:cubicBezTo>
                  <a:cubicBezTo>
                    <a:pt x="1255758" y="174109"/>
                    <a:pt x="1258300" y="163953"/>
                    <a:pt x="1263377" y="162682"/>
                  </a:cubicBezTo>
                  <a:lnTo>
                    <a:pt x="1340852" y="147444"/>
                  </a:lnTo>
                  <a:lnTo>
                    <a:pt x="1342116" y="147444"/>
                  </a:lnTo>
                  <a:lnTo>
                    <a:pt x="1349736" y="146172"/>
                  </a:lnTo>
                  <a:lnTo>
                    <a:pt x="1363709" y="143633"/>
                  </a:lnTo>
                  <a:close/>
                  <a:moveTo>
                    <a:pt x="27191" y="127645"/>
                  </a:moveTo>
                  <a:lnTo>
                    <a:pt x="91958" y="172094"/>
                  </a:lnTo>
                  <a:lnTo>
                    <a:pt x="93229" y="172094"/>
                  </a:lnTo>
                  <a:lnTo>
                    <a:pt x="99576" y="175907"/>
                  </a:lnTo>
                  <a:lnTo>
                    <a:pt x="111011" y="183528"/>
                  </a:lnTo>
                  <a:lnTo>
                    <a:pt x="126249" y="194953"/>
                  </a:lnTo>
                  <a:cubicBezTo>
                    <a:pt x="130058" y="197497"/>
                    <a:pt x="128786" y="207657"/>
                    <a:pt x="121167" y="217817"/>
                  </a:cubicBezTo>
                  <a:cubicBezTo>
                    <a:pt x="113549" y="227978"/>
                    <a:pt x="104658" y="233055"/>
                    <a:pt x="100848" y="230516"/>
                  </a:cubicBezTo>
                  <a:lnTo>
                    <a:pt x="85611" y="219087"/>
                  </a:lnTo>
                  <a:lnTo>
                    <a:pt x="74176" y="211465"/>
                  </a:lnTo>
                  <a:lnTo>
                    <a:pt x="67829" y="207657"/>
                  </a:lnTo>
                  <a:lnTo>
                    <a:pt x="66557" y="207657"/>
                  </a:lnTo>
                  <a:lnTo>
                    <a:pt x="1790" y="163208"/>
                  </a:lnTo>
                  <a:cubicBezTo>
                    <a:pt x="-2019" y="160664"/>
                    <a:pt x="518" y="150504"/>
                    <a:pt x="6872" y="140344"/>
                  </a:cubicBezTo>
                  <a:cubicBezTo>
                    <a:pt x="14491" y="130183"/>
                    <a:pt x="23381" y="125106"/>
                    <a:pt x="27191" y="127645"/>
                  </a:cubicBezTo>
                  <a:close/>
                  <a:moveTo>
                    <a:pt x="1157192" y="115577"/>
                  </a:moveTo>
                  <a:cubicBezTo>
                    <a:pt x="1161005" y="111769"/>
                    <a:pt x="1171163" y="116848"/>
                    <a:pt x="1178783" y="125735"/>
                  </a:cubicBezTo>
                  <a:cubicBezTo>
                    <a:pt x="1186402" y="134627"/>
                    <a:pt x="1190215" y="144785"/>
                    <a:pt x="1186402" y="148598"/>
                  </a:cubicBezTo>
                  <a:lnTo>
                    <a:pt x="1172432" y="161299"/>
                  </a:lnTo>
                  <a:lnTo>
                    <a:pt x="1162274" y="170186"/>
                  </a:lnTo>
                  <a:lnTo>
                    <a:pt x="1157192" y="175265"/>
                  </a:lnTo>
                  <a:lnTo>
                    <a:pt x="1155924" y="175265"/>
                  </a:lnTo>
                  <a:lnTo>
                    <a:pt x="1097504" y="227337"/>
                  </a:lnTo>
                  <a:cubicBezTo>
                    <a:pt x="1093691" y="231145"/>
                    <a:pt x="1083534" y="226066"/>
                    <a:pt x="1075914" y="217173"/>
                  </a:cubicBezTo>
                  <a:cubicBezTo>
                    <a:pt x="1068294" y="208286"/>
                    <a:pt x="1064481" y="198123"/>
                    <a:pt x="1068294" y="194315"/>
                  </a:cubicBezTo>
                  <a:lnTo>
                    <a:pt x="1126714" y="142243"/>
                  </a:lnTo>
                  <a:lnTo>
                    <a:pt x="1127983" y="142243"/>
                  </a:lnTo>
                  <a:lnTo>
                    <a:pt x="1133064" y="137164"/>
                  </a:lnTo>
                  <a:lnTo>
                    <a:pt x="1143222" y="128277"/>
                  </a:lnTo>
                  <a:close/>
                  <a:moveTo>
                    <a:pt x="928891" y="102245"/>
                  </a:moveTo>
                  <a:lnTo>
                    <a:pt x="993660" y="146694"/>
                  </a:lnTo>
                  <a:lnTo>
                    <a:pt x="994932" y="146694"/>
                  </a:lnTo>
                  <a:lnTo>
                    <a:pt x="1001279" y="150507"/>
                  </a:lnTo>
                  <a:lnTo>
                    <a:pt x="1012714" y="158128"/>
                  </a:lnTo>
                  <a:lnTo>
                    <a:pt x="1027953" y="169553"/>
                  </a:lnTo>
                  <a:cubicBezTo>
                    <a:pt x="1031762" y="172097"/>
                    <a:pt x="1029225" y="182257"/>
                    <a:pt x="1022871" y="192417"/>
                  </a:cubicBezTo>
                  <a:cubicBezTo>
                    <a:pt x="1015252" y="202578"/>
                    <a:pt x="1006361" y="207655"/>
                    <a:pt x="1002551" y="205116"/>
                  </a:cubicBezTo>
                  <a:lnTo>
                    <a:pt x="987313" y="193687"/>
                  </a:lnTo>
                  <a:lnTo>
                    <a:pt x="975878" y="186065"/>
                  </a:lnTo>
                  <a:lnTo>
                    <a:pt x="969531" y="182257"/>
                  </a:lnTo>
                  <a:lnTo>
                    <a:pt x="968259" y="182257"/>
                  </a:lnTo>
                  <a:lnTo>
                    <a:pt x="903490" y="137808"/>
                  </a:lnTo>
                  <a:cubicBezTo>
                    <a:pt x="899680" y="135264"/>
                    <a:pt x="902218" y="125104"/>
                    <a:pt x="908571" y="114944"/>
                  </a:cubicBezTo>
                  <a:cubicBezTo>
                    <a:pt x="916191" y="104783"/>
                    <a:pt x="925082" y="99706"/>
                    <a:pt x="928891" y="102245"/>
                  </a:cubicBezTo>
                  <a:close/>
                  <a:moveTo>
                    <a:pt x="700287" y="102245"/>
                  </a:moveTo>
                  <a:lnTo>
                    <a:pt x="765061" y="146694"/>
                  </a:lnTo>
                  <a:lnTo>
                    <a:pt x="766326" y="146694"/>
                  </a:lnTo>
                  <a:lnTo>
                    <a:pt x="772679" y="150507"/>
                  </a:lnTo>
                  <a:lnTo>
                    <a:pt x="784112" y="158128"/>
                  </a:lnTo>
                  <a:lnTo>
                    <a:pt x="799349" y="169553"/>
                  </a:lnTo>
                  <a:cubicBezTo>
                    <a:pt x="804430" y="172097"/>
                    <a:pt x="801886" y="182257"/>
                    <a:pt x="794268" y="192417"/>
                  </a:cubicBezTo>
                  <a:cubicBezTo>
                    <a:pt x="786650" y="202578"/>
                    <a:pt x="777760" y="207655"/>
                    <a:pt x="773951" y="205116"/>
                  </a:cubicBezTo>
                  <a:lnTo>
                    <a:pt x="758708" y="193687"/>
                  </a:lnTo>
                  <a:lnTo>
                    <a:pt x="747281" y="186065"/>
                  </a:lnTo>
                  <a:lnTo>
                    <a:pt x="740928" y="182257"/>
                  </a:lnTo>
                  <a:lnTo>
                    <a:pt x="739656" y="182257"/>
                  </a:lnTo>
                  <a:lnTo>
                    <a:pt x="674889" y="137808"/>
                  </a:lnTo>
                  <a:cubicBezTo>
                    <a:pt x="671079" y="135264"/>
                    <a:pt x="673617" y="125104"/>
                    <a:pt x="679969" y="114944"/>
                  </a:cubicBezTo>
                  <a:cubicBezTo>
                    <a:pt x="687588" y="104783"/>
                    <a:pt x="696478" y="99706"/>
                    <a:pt x="700287" y="102245"/>
                  </a:cubicBezTo>
                  <a:close/>
                  <a:moveTo>
                    <a:pt x="598392" y="90176"/>
                  </a:moveTo>
                  <a:cubicBezTo>
                    <a:pt x="602205" y="86368"/>
                    <a:pt x="612363" y="91447"/>
                    <a:pt x="619983" y="100340"/>
                  </a:cubicBezTo>
                  <a:cubicBezTo>
                    <a:pt x="627602" y="109227"/>
                    <a:pt x="631415" y="119392"/>
                    <a:pt x="627602" y="123200"/>
                  </a:cubicBezTo>
                  <a:lnTo>
                    <a:pt x="613632" y="135901"/>
                  </a:lnTo>
                  <a:lnTo>
                    <a:pt x="603474" y="144788"/>
                  </a:lnTo>
                  <a:lnTo>
                    <a:pt x="598392" y="149868"/>
                  </a:lnTo>
                  <a:lnTo>
                    <a:pt x="597124" y="149868"/>
                  </a:lnTo>
                  <a:lnTo>
                    <a:pt x="538704" y="201943"/>
                  </a:lnTo>
                  <a:cubicBezTo>
                    <a:pt x="534891" y="205751"/>
                    <a:pt x="524734" y="200672"/>
                    <a:pt x="517114" y="191779"/>
                  </a:cubicBezTo>
                  <a:cubicBezTo>
                    <a:pt x="509494" y="182892"/>
                    <a:pt x="505681" y="172727"/>
                    <a:pt x="509494" y="168919"/>
                  </a:cubicBezTo>
                  <a:lnTo>
                    <a:pt x="567914" y="116849"/>
                  </a:lnTo>
                  <a:lnTo>
                    <a:pt x="569183" y="116849"/>
                  </a:lnTo>
                  <a:lnTo>
                    <a:pt x="574264" y="111770"/>
                  </a:lnTo>
                  <a:lnTo>
                    <a:pt x="584422" y="102877"/>
                  </a:lnTo>
                  <a:close/>
                  <a:moveTo>
                    <a:pt x="379461" y="89021"/>
                  </a:moveTo>
                  <a:cubicBezTo>
                    <a:pt x="384538" y="87753"/>
                    <a:pt x="390893" y="96644"/>
                    <a:pt x="392157" y="109342"/>
                  </a:cubicBezTo>
                  <a:cubicBezTo>
                    <a:pt x="394699" y="120775"/>
                    <a:pt x="392157" y="130931"/>
                    <a:pt x="387080" y="132203"/>
                  </a:cubicBezTo>
                  <a:lnTo>
                    <a:pt x="368029" y="136014"/>
                  </a:lnTo>
                  <a:lnTo>
                    <a:pt x="354061" y="138553"/>
                  </a:lnTo>
                  <a:lnTo>
                    <a:pt x="346436" y="139825"/>
                  </a:lnTo>
                  <a:lnTo>
                    <a:pt x="345171" y="139825"/>
                  </a:lnTo>
                  <a:lnTo>
                    <a:pt x="267696" y="155063"/>
                  </a:lnTo>
                  <a:cubicBezTo>
                    <a:pt x="263890" y="155063"/>
                    <a:pt x="257536" y="146169"/>
                    <a:pt x="255000" y="134742"/>
                  </a:cubicBezTo>
                  <a:cubicBezTo>
                    <a:pt x="252458" y="123309"/>
                    <a:pt x="255000" y="113153"/>
                    <a:pt x="260077" y="111882"/>
                  </a:cubicBezTo>
                  <a:lnTo>
                    <a:pt x="337552" y="96644"/>
                  </a:lnTo>
                  <a:lnTo>
                    <a:pt x="338817" y="96644"/>
                  </a:lnTo>
                  <a:lnTo>
                    <a:pt x="346436" y="95372"/>
                  </a:lnTo>
                  <a:lnTo>
                    <a:pt x="360410" y="92833"/>
                  </a:lnTo>
                  <a:close/>
                  <a:moveTo>
                    <a:pt x="222263" y="39035"/>
                  </a:moveTo>
                  <a:cubicBezTo>
                    <a:pt x="224803" y="36492"/>
                    <a:pt x="234964" y="39035"/>
                    <a:pt x="245124" y="47921"/>
                  </a:cubicBezTo>
                  <a:cubicBezTo>
                    <a:pt x="254015" y="55541"/>
                    <a:pt x="259095" y="65704"/>
                    <a:pt x="255285" y="69514"/>
                  </a:cubicBezTo>
                  <a:lnTo>
                    <a:pt x="242584" y="83482"/>
                  </a:lnTo>
                  <a:lnTo>
                    <a:pt x="233694" y="93645"/>
                  </a:lnTo>
                  <a:lnTo>
                    <a:pt x="228614" y="98721"/>
                  </a:lnTo>
                  <a:lnTo>
                    <a:pt x="227344" y="99993"/>
                  </a:lnTo>
                  <a:lnTo>
                    <a:pt x="174001" y="157147"/>
                  </a:lnTo>
                  <a:cubicBezTo>
                    <a:pt x="170191" y="159685"/>
                    <a:pt x="160031" y="155875"/>
                    <a:pt x="151140" y="148255"/>
                  </a:cubicBezTo>
                  <a:cubicBezTo>
                    <a:pt x="142250" y="140635"/>
                    <a:pt x="137170" y="130478"/>
                    <a:pt x="140980" y="126668"/>
                  </a:cubicBezTo>
                  <a:lnTo>
                    <a:pt x="194322" y="69514"/>
                  </a:lnTo>
                  <a:lnTo>
                    <a:pt x="195592" y="68242"/>
                  </a:lnTo>
                  <a:lnTo>
                    <a:pt x="200673" y="63166"/>
                  </a:lnTo>
                  <a:lnTo>
                    <a:pt x="209563" y="53003"/>
                  </a:lnTo>
                  <a:close/>
                  <a:moveTo>
                    <a:pt x="1125673" y="25399"/>
                  </a:moveTo>
                  <a:cubicBezTo>
                    <a:pt x="1130755" y="25399"/>
                    <a:pt x="1138375" y="33019"/>
                    <a:pt x="1139644" y="44450"/>
                  </a:cubicBezTo>
                  <a:cubicBezTo>
                    <a:pt x="1140913" y="55881"/>
                    <a:pt x="1139644" y="66040"/>
                    <a:pt x="1134562" y="67312"/>
                  </a:cubicBezTo>
                  <a:lnTo>
                    <a:pt x="1115515" y="71120"/>
                  </a:lnTo>
                  <a:lnTo>
                    <a:pt x="1101544" y="73660"/>
                  </a:lnTo>
                  <a:lnTo>
                    <a:pt x="1095193" y="74932"/>
                  </a:lnTo>
                  <a:lnTo>
                    <a:pt x="1093924" y="74932"/>
                  </a:lnTo>
                  <a:lnTo>
                    <a:pt x="1017724" y="91442"/>
                  </a:lnTo>
                  <a:cubicBezTo>
                    <a:pt x="1012642" y="92714"/>
                    <a:pt x="1006291" y="83823"/>
                    <a:pt x="1003753" y="72392"/>
                  </a:cubicBezTo>
                  <a:cubicBezTo>
                    <a:pt x="1002484" y="60961"/>
                    <a:pt x="1003753" y="50801"/>
                    <a:pt x="1008835" y="49533"/>
                  </a:cubicBezTo>
                  <a:lnTo>
                    <a:pt x="1085035" y="33022"/>
                  </a:lnTo>
                  <a:lnTo>
                    <a:pt x="1086304" y="33022"/>
                  </a:lnTo>
                  <a:lnTo>
                    <a:pt x="1092655" y="31750"/>
                  </a:lnTo>
                  <a:lnTo>
                    <a:pt x="1106626" y="29210"/>
                  </a:lnTo>
                  <a:close/>
                  <a:moveTo>
                    <a:pt x="474657" y="138"/>
                  </a:moveTo>
                  <a:lnTo>
                    <a:pt x="549583" y="22999"/>
                  </a:lnTo>
                  <a:lnTo>
                    <a:pt x="550858" y="22999"/>
                  </a:lnTo>
                  <a:lnTo>
                    <a:pt x="557203" y="25540"/>
                  </a:lnTo>
                  <a:lnTo>
                    <a:pt x="569906" y="29349"/>
                  </a:lnTo>
                  <a:lnTo>
                    <a:pt x="587684" y="34427"/>
                  </a:lnTo>
                  <a:cubicBezTo>
                    <a:pt x="592766" y="35700"/>
                    <a:pt x="594035" y="47128"/>
                    <a:pt x="590228" y="58557"/>
                  </a:cubicBezTo>
                  <a:cubicBezTo>
                    <a:pt x="586415" y="69985"/>
                    <a:pt x="580064" y="77608"/>
                    <a:pt x="574988" y="76335"/>
                  </a:cubicBezTo>
                  <a:lnTo>
                    <a:pt x="557203" y="71257"/>
                  </a:lnTo>
                  <a:lnTo>
                    <a:pt x="544507" y="67448"/>
                  </a:lnTo>
                  <a:lnTo>
                    <a:pt x="538156" y="64907"/>
                  </a:lnTo>
                  <a:lnTo>
                    <a:pt x="536887" y="64907"/>
                  </a:lnTo>
                  <a:lnTo>
                    <a:pt x="461955" y="42046"/>
                  </a:lnTo>
                  <a:cubicBezTo>
                    <a:pt x="456872" y="39506"/>
                    <a:pt x="455603" y="29346"/>
                    <a:pt x="459417" y="17917"/>
                  </a:cubicBezTo>
                  <a:cubicBezTo>
                    <a:pt x="463224" y="6489"/>
                    <a:pt x="469575" y="-1134"/>
                    <a:pt x="474657" y="138"/>
                  </a:cubicBezTo>
                  <a:close/>
                  <a:moveTo>
                    <a:pt x="721605" y="0"/>
                  </a:moveTo>
                  <a:lnTo>
                    <a:pt x="800347" y="5079"/>
                  </a:lnTo>
                  <a:lnTo>
                    <a:pt x="801614" y="5079"/>
                  </a:lnTo>
                  <a:lnTo>
                    <a:pt x="809233" y="5079"/>
                  </a:lnTo>
                  <a:lnTo>
                    <a:pt x="823202" y="6350"/>
                  </a:lnTo>
                  <a:lnTo>
                    <a:pt x="842256" y="7620"/>
                  </a:lnTo>
                  <a:cubicBezTo>
                    <a:pt x="847333" y="8893"/>
                    <a:pt x="849874" y="17782"/>
                    <a:pt x="849874" y="30481"/>
                  </a:cubicBezTo>
                  <a:cubicBezTo>
                    <a:pt x="849874" y="43184"/>
                    <a:pt x="844791" y="52072"/>
                    <a:pt x="839714" y="52072"/>
                  </a:cubicBezTo>
                  <a:lnTo>
                    <a:pt x="820661" y="50802"/>
                  </a:lnTo>
                  <a:lnTo>
                    <a:pt x="806698" y="49529"/>
                  </a:lnTo>
                  <a:lnTo>
                    <a:pt x="799072" y="49529"/>
                  </a:lnTo>
                  <a:lnTo>
                    <a:pt x="797805" y="49529"/>
                  </a:lnTo>
                  <a:lnTo>
                    <a:pt x="719064" y="44452"/>
                  </a:lnTo>
                  <a:cubicBezTo>
                    <a:pt x="713987" y="43179"/>
                    <a:pt x="710177" y="34290"/>
                    <a:pt x="711445" y="21591"/>
                  </a:cubicBezTo>
                  <a:cubicBezTo>
                    <a:pt x="711445" y="8888"/>
                    <a:pt x="716528" y="0"/>
                    <a:pt x="721605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0E80788-5B71-4854-B669-A15C38575D59}"/>
              </a:ext>
            </a:extLst>
          </p:cNvPr>
          <p:cNvGrpSpPr/>
          <p:nvPr/>
        </p:nvGrpSpPr>
        <p:grpSpPr>
          <a:xfrm>
            <a:off x="5046487" y="4686473"/>
            <a:ext cx="1940180" cy="1260003"/>
            <a:chOff x="8921977" y="1394910"/>
            <a:chExt cx="2926080" cy="168000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A49BC74-09E2-4202-8C01-028598F7766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BD15D8E-8024-40DC-ACB4-46CC1878195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65B420B8-77C0-41F5-B1A8-C668DE50BDD6}"/>
              </a:ext>
            </a:extLst>
          </p:cNvPr>
          <p:cNvSpPr txBox="1"/>
          <p:nvPr/>
        </p:nvSpPr>
        <p:spPr>
          <a:xfrm>
            <a:off x="7395939" y="3668851"/>
            <a:ext cx="1440180" cy="30008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864A05"/>
          </a:solidFill>
        </p:spPr>
        <p:txBody>
          <a:bodyPr wrap="square" lIns="0" rIns="137160" rtlCol="0" anchor="b">
            <a:spAutoFit/>
          </a:bodyPr>
          <a:lstStyle/>
          <a:p>
            <a:pPr algn="r"/>
            <a:r>
              <a:rPr lang="en-US" sz="1350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1B19FE1-953E-47E1-B76C-3B95F1FF30A4}"/>
              </a:ext>
            </a:extLst>
          </p:cNvPr>
          <p:cNvSpPr txBox="1"/>
          <p:nvPr/>
        </p:nvSpPr>
        <p:spPr>
          <a:xfrm>
            <a:off x="7395939" y="3087466"/>
            <a:ext cx="1440180" cy="30008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864A05"/>
          </a:solidFill>
        </p:spPr>
        <p:txBody>
          <a:bodyPr wrap="square" lIns="0" rIns="137160" rtlCol="0" anchor="b">
            <a:spAutoFit/>
          </a:bodyPr>
          <a:lstStyle/>
          <a:p>
            <a:pPr algn="r"/>
            <a:r>
              <a:rPr lang="en-US" sz="1350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F0BEC34-2BB2-4315-BA25-17631CDBC60F}"/>
              </a:ext>
            </a:extLst>
          </p:cNvPr>
          <p:cNvSpPr txBox="1"/>
          <p:nvPr/>
        </p:nvSpPr>
        <p:spPr>
          <a:xfrm>
            <a:off x="7395939" y="1940185"/>
            <a:ext cx="1440180" cy="30008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F8B200"/>
          </a:solidFill>
        </p:spPr>
        <p:txBody>
          <a:bodyPr wrap="square" lIns="0" rIns="137160" rtlCol="0" anchor="b">
            <a:spAutoFit/>
          </a:bodyPr>
          <a:lstStyle/>
          <a:p>
            <a:pPr algn="r"/>
            <a:r>
              <a:rPr lang="en-US" sz="1350" noProof="1"/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E0CCC5A-952F-4741-A432-C28ABDAF9500}"/>
              </a:ext>
            </a:extLst>
          </p:cNvPr>
          <p:cNvSpPr txBox="1"/>
          <p:nvPr/>
        </p:nvSpPr>
        <p:spPr>
          <a:xfrm>
            <a:off x="7395939" y="4258281"/>
            <a:ext cx="1440180" cy="300082"/>
          </a:xfrm>
          <a:prstGeom prst="leftArrow">
            <a:avLst>
              <a:gd name="adj1" fmla="val 100000"/>
              <a:gd name="adj2" fmla="val 50000"/>
            </a:avLst>
          </a:prstGeom>
          <a:solidFill>
            <a:srgbClr val="F8B200"/>
          </a:solidFill>
        </p:spPr>
        <p:txBody>
          <a:bodyPr wrap="square" lIns="0" rIns="137160" rtlCol="0" anchor="b">
            <a:spAutoFit/>
          </a:bodyPr>
          <a:lstStyle/>
          <a:p>
            <a:pPr algn="r"/>
            <a:r>
              <a:rPr lang="en-US" sz="1350" noProof="1"/>
              <a:t>Lorem Ipsum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E7B34F8-35AF-4076-A212-D72D953B95FF}"/>
              </a:ext>
            </a:extLst>
          </p:cNvPr>
          <p:cNvSpPr txBox="1"/>
          <p:nvPr/>
        </p:nvSpPr>
        <p:spPr>
          <a:xfrm>
            <a:off x="308693" y="4258281"/>
            <a:ext cx="1440180" cy="300082"/>
          </a:xfrm>
          <a:prstGeom prst="homePlate">
            <a:avLst/>
          </a:prstGeom>
          <a:solidFill>
            <a:srgbClr val="F8B200"/>
          </a:solidFill>
        </p:spPr>
        <p:txBody>
          <a:bodyPr wrap="square" lIns="137160" rIns="0" rtlCol="0" anchor="b">
            <a:spAutoFit/>
          </a:bodyPr>
          <a:lstStyle/>
          <a:p>
            <a:r>
              <a:rPr lang="en-US" sz="1350" noProof="1"/>
              <a:t>Lorem Ipsum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59C8E06-5028-47D5-ABCE-13D02A6D1DFF}"/>
              </a:ext>
            </a:extLst>
          </p:cNvPr>
          <p:cNvSpPr txBox="1"/>
          <p:nvPr/>
        </p:nvSpPr>
        <p:spPr>
          <a:xfrm>
            <a:off x="308693" y="3668851"/>
            <a:ext cx="1440180" cy="300082"/>
          </a:xfrm>
          <a:prstGeom prst="homePlate">
            <a:avLst/>
          </a:prstGeom>
          <a:solidFill>
            <a:srgbClr val="864A05"/>
          </a:solidFill>
        </p:spPr>
        <p:txBody>
          <a:bodyPr wrap="square" lIns="137160" rIns="0" rtlCol="0" anchor="b">
            <a:spAutoFit/>
          </a:bodyPr>
          <a:lstStyle/>
          <a:p>
            <a:r>
              <a:rPr lang="en-US" sz="1350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6F1FEE4-66C1-4DE5-8C2C-7CAC60BE6C38}"/>
              </a:ext>
            </a:extLst>
          </p:cNvPr>
          <p:cNvSpPr txBox="1"/>
          <p:nvPr/>
        </p:nvSpPr>
        <p:spPr>
          <a:xfrm>
            <a:off x="308693" y="2546483"/>
            <a:ext cx="1440180" cy="300082"/>
          </a:xfrm>
          <a:prstGeom prst="homePlate">
            <a:avLst/>
          </a:prstGeom>
          <a:solidFill>
            <a:srgbClr val="F8B200"/>
          </a:solidFill>
        </p:spPr>
        <p:txBody>
          <a:bodyPr wrap="square" lIns="137160" rIns="0" rtlCol="0" anchor="b">
            <a:spAutoFit/>
          </a:bodyPr>
          <a:lstStyle/>
          <a:p>
            <a:r>
              <a:rPr lang="en-US" sz="1350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848363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235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Hamburger Infographics – Slide Template</vt:lpstr>
      <vt:lpstr>Hamburger Infographics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Hamburger Infographics</dc:title>
  <dc:creator>PresentationGO.com</dc:creator>
  <dc:description>© Copyright PresentationGO.com</dc:description>
  <dcterms:created xsi:type="dcterms:W3CDTF">2014-11-26T05:14:11Z</dcterms:created>
  <dcterms:modified xsi:type="dcterms:W3CDTF">2020-05-11T16:04:39Z</dcterms:modified>
  <cp:category>Graphics &amp; Metaphors</cp:category>
</cp:coreProperties>
</file>