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10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22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1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9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489E769-508C-45D4-AFA5-CC9C1997E381}"/>
              </a:ext>
            </a:extLst>
          </p:cNvPr>
          <p:cNvGrpSpPr/>
          <p:nvPr/>
        </p:nvGrpSpPr>
        <p:grpSpPr>
          <a:xfrm>
            <a:off x="3881613" y="1295107"/>
            <a:ext cx="4428775" cy="4422406"/>
            <a:chOff x="3857562" y="1545932"/>
            <a:chExt cx="3300126" cy="3295380"/>
          </a:xfrm>
        </p:grpSpPr>
        <p:sp>
          <p:nvSpPr>
            <p:cNvPr id="4" name="Freeform: Shape 3" descr="Hand">
              <a:extLst>
                <a:ext uri="{FF2B5EF4-FFF2-40B4-BE49-F238E27FC236}">
                  <a16:creationId xmlns:a16="http://schemas.microsoft.com/office/drawing/2014/main" id="{D5669205-93F1-4D70-A473-9955D128794C}"/>
                </a:ext>
              </a:extLst>
            </p:cNvPr>
            <p:cNvSpPr/>
            <p:nvPr/>
          </p:nvSpPr>
          <p:spPr>
            <a:xfrm rot="2700000">
              <a:off x="5799471" y="247300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6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 descr="Hand">
              <a:extLst>
                <a:ext uri="{FF2B5EF4-FFF2-40B4-BE49-F238E27FC236}">
                  <a16:creationId xmlns:a16="http://schemas.microsoft.com/office/drawing/2014/main" id="{D034EA7D-C6DD-4BB9-89D9-B6DF9039F17B}"/>
                </a:ext>
              </a:extLst>
            </p:cNvPr>
            <p:cNvSpPr/>
            <p:nvPr/>
          </p:nvSpPr>
          <p:spPr>
            <a:xfrm rot="18900000">
              <a:off x="5062479" y="154593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5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 descr="Hand">
              <a:extLst>
                <a:ext uri="{FF2B5EF4-FFF2-40B4-BE49-F238E27FC236}">
                  <a16:creationId xmlns:a16="http://schemas.microsoft.com/office/drawing/2014/main" id="{93C96B89-D32C-449C-85C2-7C093740195D}"/>
                </a:ext>
              </a:extLst>
            </p:cNvPr>
            <p:cNvSpPr/>
            <p:nvPr/>
          </p:nvSpPr>
          <p:spPr>
            <a:xfrm rot="13500000">
              <a:off x="4134232" y="228015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3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 descr="Hand">
              <a:extLst>
                <a:ext uri="{FF2B5EF4-FFF2-40B4-BE49-F238E27FC236}">
                  <a16:creationId xmlns:a16="http://schemas.microsoft.com/office/drawing/2014/main" id="{BE09E16D-3453-426B-B9D6-7FBC20CAAA51}"/>
                </a:ext>
              </a:extLst>
            </p:cNvPr>
            <p:cNvSpPr/>
            <p:nvPr/>
          </p:nvSpPr>
          <p:spPr>
            <a:xfrm rot="8100000">
              <a:off x="4871224" y="3206425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2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" name="Graphic 7" descr="Bonfire">
            <a:extLst>
              <a:ext uri="{FF2B5EF4-FFF2-40B4-BE49-F238E27FC236}">
                <a16:creationId xmlns:a16="http://schemas.microsoft.com/office/drawing/2014/main" id="{4FE9D51F-5D52-4AE6-87F8-F4149C20E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2613" y="2392117"/>
            <a:ext cx="557731" cy="557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Comment Important">
            <a:extLst>
              <a:ext uri="{FF2B5EF4-FFF2-40B4-BE49-F238E27FC236}">
                <a16:creationId xmlns:a16="http://schemas.microsoft.com/office/drawing/2014/main" id="{1E729C38-C8D5-42A9-83BD-7B8AB4256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8624" y="2620689"/>
            <a:ext cx="557731" cy="557731"/>
          </a:xfrm>
          <a:prstGeom prst="rect">
            <a:avLst/>
          </a:prstGeom>
        </p:spPr>
      </p:pic>
      <p:pic>
        <p:nvPicPr>
          <p:cNvPr id="10" name="Graphic 9" descr="Customer review">
            <a:extLst>
              <a:ext uri="{FF2B5EF4-FFF2-40B4-BE49-F238E27FC236}">
                <a16:creationId xmlns:a16="http://schemas.microsoft.com/office/drawing/2014/main" id="{E6199530-9AE2-4BE1-9101-0725DF9306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6601" y="3834200"/>
            <a:ext cx="557731" cy="557731"/>
          </a:xfrm>
          <a:prstGeom prst="rect">
            <a:avLst/>
          </a:prstGeom>
        </p:spPr>
      </p:pic>
      <p:pic>
        <p:nvPicPr>
          <p:cNvPr id="11" name="Graphic 10" descr="Diamond">
            <a:extLst>
              <a:ext uri="{FF2B5EF4-FFF2-40B4-BE49-F238E27FC236}">
                <a16:creationId xmlns:a16="http://schemas.microsoft.com/office/drawing/2014/main" id="{8FA266F2-3C22-4886-A4E1-5A87C9E4F6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6535" y="4023647"/>
            <a:ext cx="557731" cy="55773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22F9C0C-2D3B-4BCD-AF45-2E05135633CA}"/>
              </a:ext>
            </a:extLst>
          </p:cNvPr>
          <p:cNvGrpSpPr/>
          <p:nvPr/>
        </p:nvGrpSpPr>
        <p:grpSpPr>
          <a:xfrm>
            <a:off x="8619163" y="3383275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BF2E21-08BC-4DF4-B1E9-BDF1FAB015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185218-2612-478A-B866-EEE280F00F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51BB98-19A4-4F7A-91A4-0E976E3807E9}"/>
              </a:ext>
            </a:extLst>
          </p:cNvPr>
          <p:cNvGrpSpPr/>
          <p:nvPr/>
        </p:nvGrpSpPr>
        <p:grpSpPr>
          <a:xfrm>
            <a:off x="646757" y="442736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EB446B-BA65-4CAA-9A45-A4ABE901D9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716519-047B-47B9-80B5-A7056EC783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3F0E8D-9893-4CB4-80E1-840164772A71}"/>
              </a:ext>
            </a:extLst>
          </p:cNvPr>
          <p:cNvGrpSpPr/>
          <p:nvPr/>
        </p:nvGrpSpPr>
        <p:grpSpPr>
          <a:xfrm>
            <a:off x="8619163" y="1295107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5AD9F4-46D2-4359-B53B-F407F663AAE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7A458F-ACC7-4121-84F6-EE0F40DC6F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AB83C9-4295-429D-8038-BADB269145EF}"/>
              </a:ext>
            </a:extLst>
          </p:cNvPr>
          <p:cNvGrpSpPr/>
          <p:nvPr/>
        </p:nvGrpSpPr>
        <p:grpSpPr>
          <a:xfrm>
            <a:off x="646757" y="2339191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1CD090-35EF-4FBA-8A3D-3B0DB7E4CCE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E4A84D-4F8F-4531-9735-90FB366EC1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Comment Important">
            <a:extLst>
              <a:ext uri="{FF2B5EF4-FFF2-40B4-BE49-F238E27FC236}">
                <a16:creationId xmlns:a16="http://schemas.microsoft.com/office/drawing/2014/main" id="{FD41A4DA-9BE8-4B1F-9D1D-917FC98416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6757" y="2306394"/>
            <a:ext cx="557731" cy="557731"/>
          </a:xfrm>
          <a:prstGeom prst="rect">
            <a:avLst/>
          </a:prstGeom>
        </p:spPr>
      </p:pic>
      <p:pic>
        <p:nvPicPr>
          <p:cNvPr id="25" name="Graphic 24" descr="Diamond">
            <a:extLst>
              <a:ext uri="{FF2B5EF4-FFF2-40B4-BE49-F238E27FC236}">
                <a16:creationId xmlns:a16="http://schemas.microsoft.com/office/drawing/2014/main" id="{DFF32D19-98D4-4BF3-A512-E7087931CB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6757" y="4379326"/>
            <a:ext cx="557731" cy="557731"/>
          </a:xfrm>
          <a:prstGeom prst="rect">
            <a:avLst/>
          </a:prstGeom>
        </p:spPr>
      </p:pic>
      <p:pic>
        <p:nvPicPr>
          <p:cNvPr id="26" name="Graphic 25" descr="Bonfire">
            <a:extLst>
              <a:ext uri="{FF2B5EF4-FFF2-40B4-BE49-F238E27FC236}">
                <a16:creationId xmlns:a16="http://schemas.microsoft.com/office/drawing/2014/main" id="{05B186B7-DF93-4B8B-9CB3-8E79B6AF89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87512" y="1247073"/>
            <a:ext cx="557731" cy="557731"/>
          </a:xfrm>
          <a:prstGeom prst="rect">
            <a:avLst/>
          </a:prstGeom>
        </p:spPr>
      </p:pic>
      <p:pic>
        <p:nvPicPr>
          <p:cNvPr id="27" name="Graphic 26" descr="Customer review">
            <a:extLst>
              <a:ext uri="{FF2B5EF4-FFF2-40B4-BE49-F238E27FC236}">
                <a16:creationId xmlns:a16="http://schemas.microsoft.com/office/drawing/2014/main" id="{F52D39D6-4401-4D20-BFD5-66F0464CC0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87512" y="3350478"/>
            <a:ext cx="557731" cy="55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Cycle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489E769-508C-45D4-AFA5-CC9C1997E381}"/>
              </a:ext>
            </a:extLst>
          </p:cNvPr>
          <p:cNvGrpSpPr/>
          <p:nvPr/>
        </p:nvGrpSpPr>
        <p:grpSpPr>
          <a:xfrm>
            <a:off x="3881613" y="1295107"/>
            <a:ext cx="4428775" cy="4422406"/>
            <a:chOff x="3857562" y="1545932"/>
            <a:chExt cx="3300126" cy="3295380"/>
          </a:xfrm>
        </p:grpSpPr>
        <p:sp>
          <p:nvSpPr>
            <p:cNvPr id="4" name="Freeform: Shape 3" descr="Hand">
              <a:extLst>
                <a:ext uri="{FF2B5EF4-FFF2-40B4-BE49-F238E27FC236}">
                  <a16:creationId xmlns:a16="http://schemas.microsoft.com/office/drawing/2014/main" id="{D5669205-93F1-4D70-A473-9955D128794C}"/>
                </a:ext>
              </a:extLst>
            </p:cNvPr>
            <p:cNvSpPr/>
            <p:nvPr/>
          </p:nvSpPr>
          <p:spPr>
            <a:xfrm rot="2700000">
              <a:off x="5799471" y="247300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6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 descr="Hand">
              <a:extLst>
                <a:ext uri="{FF2B5EF4-FFF2-40B4-BE49-F238E27FC236}">
                  <a16:creationId xmlns:a16="http://schemas.microsoft.com/office/drawing/2014/main" id="{D034EA7D-C6DD-4BB9-89D9-B6DF9039F17B}"/>
                </a:ext>
              </a:extLst>
            </p:cNvPr>
            <p:cNvSpPr/>
            <p:nvPr/>
          </p:nvSpPr>
          <p:spPr>
            <a:xfrm rot="18900000">
              <a:off x="5062479" y="154593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5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 descr="Hand">
              <a:extLst>
                <a:ext uri="{FF2B5EF4-FFF2-40B4-BE49-F238E27FC236}">
                  <a16:creationId xmlns:a16="http://schemas.microsoft.com/office/drawing/2014/main" id="{93C96B89-D32C-449C-85C2-7C093740195D}"/>
                </a:ext>
              </a:extLst>
            </p:cNvPr>
            <p:cNvSpPr/>
            <p:nvPr/>
          </p:nvSpPr>
          <p:spPr>
            <a:xfrm rot="13500000">
              <a:off x="4134232" y="2280152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3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 descr="Hand">
              <a:extLst>
                <a:ext uri="{FF2B5EF4-FFF2-40B4-BE49-F238E27FC236}">
                  <a16:creationId xmlns:a16="http://schemas.microsoft.com/office/drawing/2014/main" id="{BE09E16D-3453-426B-B9D6-7FBC20CAAA51}"/>
                </a:ext>
              </a:extLst>
            </p:cNvPr>
            <p:cNvSpPr/>
            <p:nvPr/>
          </p:nvSpPr>
          <p:spPr>
            <a:xfrm rot="8100000">
              <a:off x="4871224" y="3206425"/>
              <a:ext cx="1081548" cy="1634887"/>
            </a:xfrm>
            <a:custGeom>
              <a:avLst/>
              <a:gdLst>
                <a:gd name="connsiteX0" fmla="*/ 260101 w 1081548"/>
                <a:gd name="connsiteY0" fmla="*/ 150119 h 1634887"/>
                <a:gd name="connsiteX1" fmla="*/ 321735 w 1081548"/>
                <a:gd name="connsiteY1" fmla="*/ 123344 h 1634887"/>
                <a:gd name="connsiteX2" fmla="*/ 414691 w 1081548"/>
                <a:gd name="connsiteY2" fmla="*/ 210237 h 1634887"/>
                <a:gd name="connsiteX3" fmla="*/ 414691 w 1081548"/>
                <a:gd name="connsiteY3" fmla="*/ 806368 h 1634887"/>
                <a:gd name="connsiteX4" fmla="*/ 434898 w 1081548"/>
                <a:gd name="connsiteY4" fmla="*/ 826575 h 1634887"/>
                <a:gd name="connsiteX5" fmla="*/ 455106 w 1081548"/>
                <a:gd name="connsiteY5" fmla="*/ 806368 h 1634887"/>
                <a:gd name="connsiteX6" fmla="*/ 455106 w 1081548"/>
                <a:gd name="connsiteY6" fmla="*/ 86970 h 1634887"/>
                <a:gd name="connsiteX7" fmla="*/ 544021 w 1081548"/>
                <a:gd name="connsiteY7" fmla="*/ 76 h 1634887"/>
                <a:gd name="connsiteX8" fmla="*/ 636977 w 1081548"/>
                <a:gd name="connsiteY8" fmla="*/ 86970 h 1634887"/>
                <a:gd name="connsiteX9" fmla="*/ 636977 w 1081548"/>
                <a:gd name="connsiteY9" fmla="*/ 806368 h 1634887"/>
                <a:gd name="connsiteX10" fmla="*/ 657184 w 1081548"/>
                <a:gd name="connsiteY10" fmla="*/ 826575 h 1634887"/>
                <a:gd name="connsiteX11" fmla="*/ 677392 w 1081548"/>
                <a:gd name="connsiteY11" fmla="*/ 806368 h 1634887"/>
                <a:gd name="connsiteX12" fmla="*/ 677392 w 1081548"/>
                <a:gd name="connsiteY12" fmla="*/ 210237 h 1634887"/>
                <a:gd name="connsiteX13" fmla="*/ 776410 w 1081548"/>
                <a:gd name="connsiteY13" fmla="*/ 119302 h 1634887"/>
                <a:gd name="connsiteX14" fmla="*/ 859262 w 1081548"/>
                <a:gd name="connsiteY14" fmla="*/ 214279 h 1634887"/>
                <a:gd name="connsiteX15" fmla="*/ 859262 w 1081548"/>
                <a:gd name="connsiteY15" fmla="*/ 806368 h 1634887"/>
                <a:gd name="connsiteX16" fmla="*/ 879470 w 1081548"/>
                <a:gd name="connsiteY16" fmla="*/ 826575 h 1634887"/>
                <a:gd name="connsiteX17" fmla="*/ 899678 w 1081548"/>
                <a:gd name="connsiteY17" fmla="*/ 806368 h 1634887"/>
                <a:gd name="connsiteX18" fmla="*/ 899678 w 1081548"/>
                <a:gd name="connsiteY18" fmla="*/ 410295 h 1634887"/>
                <a:gd name="connsiteX19" fmla="*/ 990613 w 1081548"/>
                <a:gd name="connsiteY19" fmla="*/ 321380 h 1634887"/>
                <a:gd name="connsiteX20" fmla="*/ 1081548 w 1081548"/>
                <a:gd name="connsiteY20" fmla="*/ 412315 h 1634887"/>
                <a:gd name="connsiteX21" fmla="*/ 1081548 w 1081548"/>
                <a:gd name="connsiteY21" fmla="*/ 1109485 h 1634887"/>
                <a:gd name="connsiteX22" fmla="*/ 919886 w 1081548"/>
                <a:gd name="connsiteY22" fmla="*/ 1533848 h 1634887"/>
                <a:gd name="connsiteX23" fmla="*/ 919886 w 1081548"/>
                <a:gd name="connsiteY23" fmla="*/ 1634887 h 1634887"/>
                <a:gd name="connsiteX24" fmla="*/ 333859 w 1081548"/>
                <a:gd name="connsiteY24" fmla="*/ 1634887 h 1634887"/>
                <a:gd name="connsiteX25" fmla="*/ 333859 w 1081548"/>
                <a:gd name="connsiteY25" fmla="*/ 1483329 h 1634887"/>
                <a:gd name="connsiteX26" fmla="*/ 111574 w 1081548"/>
                <a:gd name="connsiteY26" fmla="*/ 1311563 h 1634887"/>
                <a:gd name="connsiteX27" fmla="*/ 73179 w 1081548"/>
                <a:gd name="connsiteY27" fmla="*/ 1254981 h 1634887"/>
                <a:gd name="connsiteX28" fmla="*/ 0 w 1081548"/>
                <a:gd name="connsiteY28" fmla="*/ 925677 h 1634887"/>
                <a:gd name="connsiteX29" fmla="*/ 31092 w 1081548"/>
                <a:gd name="connsiteY29" fmla="*/ 885441 h 1634887"/>
                <a:gd name="connsiteX30" fmla="*/ 182650 w 1081548"/>
                <a:gd name="connsiteY30" fmla="*/ 885441 h 1634887"/>
                <a:gd name="connsiteX31" fmla="*/ 182650 w 1081548"/>
                <a:gd name="connsiteY31" fmla="*/ 808713 h 1634887"/>
                <a:gd name="connsiteX32" fmla="*/ 230800 w 1081548"/>
                <a:gd name="connsiteY32" fmla="*/ 1020570 h 1634887"/>
                <a:gd name="connsiteX33" fmla="*/ 234841 w 1081548"/>
                <a:gd name="connsiteY33" fmla="*/ 1020570 h 1634887"/>
                <a:gd name="connsiteX34" fmla="*/ 234841 w 1081548"/>
                <a:gd name="connsiteY34" fmla="*/ 210237 h 1634887"/>
                <a:gd name="connsiteX35" fmla="*/ 260101 w 1081548"/>
                <a:gd name="connsiteY35" fmla="*/ 150119 h 1634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081548" h="1634887">
                  <a:moveTo>
                    <a:pt x="260101" y="150119"/>
                  </a:moveTo>
                  <a:cubicBezTo>
                    <a:pt x="275762" y="134458"/>
                    <a:pt x="297485" y="124355"/>
                    <a:pt x="321735" y="123344"/>
                  </a:cubicBezTo>
                  <a:cubicBezTo>
                    <a:pt x="370233" y="121323"/>
                    <a:pt x="412670" y="159718"/>
                    <a:pt x="414691" y="210237"/>
                  </a:cubicBezTo>
                  <a:lnTo>
                    <a:pt x="414691" y="806368"/>
                  </a:lnTo>
                  <a:cubicBezTo>
                    <a:pt x="414691" y="818492"/>
                    <a:pt x="422774" y="826575"/>
                    <a:pt x="434898" y="826575"/>
                  </a:cubicBezTo>
                  <a:cubicBezTo>
                    <a:pt x="447023" y="826575"/>
                    <a:pt x="455106" y="818492"/>
                    <a:pt x="455106" y="806368"/>
                  </a:cubicBezTo>
                  <a:lnTo>
                    <a:pt x="455106" y="86970"/>
                  </a:lnTo>
                  <a:cubicBezTo>
                    <a:pt x="457127" y="38471"/>
                    <a:pt x="495522" y="76"/>
                    <a:pt x="544021" y="76"/>
                  </a:cubicBezTo>
                  <a:cubicBezTo>
                    <a:pt x="592519" y="-1945"/>
                    <a:pt x="634956" y="36450"/>
                    <a:pt x="636977" y="86970"/>
                  </a:cubicBezTo>
                  <a:lnTo>
                    <a:pt x="636977" y="806368"/>
                  </a:lnTo>
                  <a:cubicBezTo>
                    <a:pt x="636977" y="818492"/>
                    <a:pt x="645060" y="826575"/>
                    <a:pt x="657184" y="826575"/>
                  </a:cubicBezTo>
                  <a:cubicBezTo>
                    <a:pt x="669309" y="826575"/>
                    <a:pt x="677392" y="818492"/>
                    <a:pt x="677392" y="806368"/>
                  </a:cubicBezTo>
                  <a:lnTo>
                    <a:pt x="677392" y="210237"/>
                  </a:lnTo>
                  <a:cubicBezTo>
                    <a:pt x="677392" y="155676"/>
                    <a:pt x="721849" y="113240"/>
                    <a:pt x="776410" y="119302"/>
                  </a:cubicBezTo>
                  <a:cubicBezTo>
                    <a:pt x="824909" y="125365"/>
                    <a:pt x="859262" y="165780"/>
                    <a:pt x="859262" y="214279"/>
                  </a:cubicBezTo>
                  <a:lnTo>
                    <a:pt x="859262" y="806368"/>
                  </a:lnTo>
                  <a:cubicBezTo>
                    <a:pt x="859262" y="818492"/>
                    <a:pt x="867345" y="826575"/>
                    <a:pt x="879470" y="826575"/>
                  </a:cubicBezTo>
                  <a:cubicBezTo>
                    <a:pt x="891595" y="826575"/>
                    <a:pt x="899678" y="818492"/>
                    <a:pt x="899678" y="806368"/>
                  </a:cubicBezTo>
                  <a:lnTo>
                    <a:pt x="899678" y="410295"/>
                  </a:lnTo>
                  <a:cubicBezTo>
                    <a:pt x="899678" y="361796"/>
                    <a:pt x="940094" y="321380"/>
                    <a:pt x="990613" y="321380"/>
                  </a:cubicBezTo>
                  <a:cubicBezTo>
                    <a:pt x="1041133" y="321380"/>
                    <a:pt x="1081548" y="361796"/>
                    <a:pt x="1081548" y="412315"/>
                  </a:cubicBezTo>
                  <a:lnTo>
                    <a:pt x="1081548" y="1109485"/>
                  </a:lnTo>
                  <a:cubicBezTo>
                    <a:pt x="1081548" y="1380269"/>
                    <a:pt x="919886" y="1390373"/>
                    <a:pt x="919886" y="1533848"/>
                  </a:cubicBezTo>
                  <a:lnTo>
                    <a:pt x="919886" y="1634887"/>
                  </a:lnTo>
                  <a:lnTo>
                    <a:pt x="333859" y="1634887"/>
                  </a:lnTo>
                  <a:lnTo>
                    <a:pt x="333859" y="1483329"/>
                  </a:lnTo>
                  <a:lnTo>
                    <a:pt x="111574" y="1311563"/>
                  </a:lnTo>
                  <a:cubicBezTo>
                    <a:pt x="93387" y="1297417"/>
                    <a:pt x="79241" y="1277209"/>
                    <a:pt x="73179" y="1254981"/>
                  </a:cubicBezTo>
                  <a:lnTo>
                    <a:pt x="0" y="925677"/>
                  </a:lnTo>
                  <a:lnTo>
                    <a:pt x="31092" y="885441"/>
                  </a:lnTo>
                  <a:lnTo>
                    <a:pt x="182650" y="885441"/>
                  </a:lnTo>
                  <a:lnTo>
                    <a:pt x="182650" y="808713"/>
                  </a:lnTo>
                  <a:lnTo>
                    <a:pt x="230800" y="1020570"/>
                  </a:lnTo>
                  <a:cubicBezTo>
                    <a:pt x="230800" y="1022591"/>
                    <a:pt x="234841" y="1022591"/>
                    <a:pt x="234841" y="1020570"/>
                  </a:cubicBezTo>
                  <a:lnTo>
                    <a:pt x="234841" y="210237"/>
                  </a:lnTo>
                  <a:cubicBezTo>
                    <a:pt x="234841" y="186998"/>
                    <a:pt x="244439" y="165780"/>
                    <a:pt x="260101" y="150119"/>
                  </a:cubicBezTo>
                  <a:close/>
                </a:path>
              </a:pathLst>
            </a:custGeom>
            <a:solidFill>
              <a:schemeClr val="accent2"/>
            </a:solidFill>
            <a:ln w="2014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8" name="Graphic 7" descr="Bonfire">
            <a:extLst>
              <a:ext uri="{FF2B5EF4-FFF2-40B4-BE49-F238E27FC236}">
                <a16:creationId xmlns:a16="http://schemas.microsoft.com/office/drawing/2014/main" id="{4FE9D51F-5D52-4AE6-87F8-F4149C20E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332613" y="2392117"/>
            <a:ext cx="557731" cy="55773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Graphic 8" descr="Comment Important">
            <a:extLst>
              <a:ext uri="{FF2B5EF4-FFF2-40B4-BE49-F238E27FC236}">
                <a16:creationId xmlns:a16="http://schemas.microsoft.com/office/drawing/2014/main" id="{1E729C38-C8D5-42A9-83BD-7B8AB4256D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78624" y="2620689"/>
            <a:ext cx="557731" cy="557731"/>
          </a:xfrm>
          <a:prstGeom prst="rect">
            <a:avLst/>
          </a:prstGeom>
        </p:spPr>
      </p:pic>
      <p:pic>
        <p:nvPicPr>
          <p:cNvPr id="10" name="Graphic 9" descr="Customer review">
            <a:extLst>
              <a:ext uri="{FF2B5EF4-FFF2-40B4-BE49-F238E27FC236}">
                <a16:creationId xmlns:a16="http://schemas.microsoft.com/office/drawing/2014/main" id="{E6199530-9AE2-4BE1-9101-0725DF93067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76601" y="3834200"/>
            <a:ext cx="557731" cy="557731"/>
          </a:xfrm>
          <a:prstGeom prst="rect">
            <a:avLst/>
          </a:prstGeom>
        </p:spPr>
      </p:pic>
      <p:pic>
        <p:nvPicPr>
          <p:cNvPr id="11" name="Graphic 10" descr="Diamond">
            <a:extLst>
              <a:ext uri="{FF2B5EF4-FFF2-40B4-BE49-F238E27FC236}">
                <a16:creationId xmlns:a16="http://schemas.microsoft.com/office/drawing/2014/main" id="{8FA266F2-3C22-4886-A4E1-5A87C9E4F6F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236535" y="4023647"/>
            <a:ext cx="557731" cy="55773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E22F9C0C-2D3B-4BCD-AF45-2E05135633CA}"/>
              </a:ext>
            </a:extLst>
          </p:cNvPr>
          <p:cNvGrpSpPr/>
          <p:nvPr/>
        </p:nvGrpSpPr>
        <p:grpSpPr>
          <a:xfrm>
            <a:off x="8619163" y="3383275"/>
            <a:ext cx="2926080" cy="1290153"/>
            <a:chOff x="8921977" y="1466725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BBF2E21-08BC-4DF4-B1E9-BDF1FAB0153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0185218-2612-478A-B866-EEE280F00FE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751BB98-19A4-4F7A-91A4-0E976E3807E9}"/>
              </a:ext>
            </a:extLst>
          </p:cNvPr>
          <p:cNvGrpSpPr/>
          <p:nvPr/>
        </p:nvGrpSpPr>
        <p:grpSpPr>
          <a:xfrm>
            <a:off x="646757" y="442736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0EB446B-BA65-4CAA-9A45-A4ABE901D9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8716519-047B-47B9-80B5-A7056EC783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63F0E8D-9893-4CB4-80E1-840164772A71}"/>
              </a:ext>
            </a:extLst>
          </p:cNvPr>
          <p:cNvGrpSpPr/>
          <p:nvPr/>
        </p:nvGrpSpPr>
        <p:grpSpPr>
          <a:xfrm>
            <a:off x="8619163" y="1295107"/>
            <a:ext cx="2926080" cy="1290153"/>
            <a:chOff x="8921977" y="1466725"/>
            <a:chExt cx="2926080" cy="129015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F5AD9F4-46D2-4359-B53B-F407F663AAE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E67A458F-ACC7-4121-84F6-EE0F40DC6F2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1AB83C9-4295-429D-8038-BADB269145EF}"/>
              </a:ext>
            </a:extLst>
          </p:cNvPr>
          <p:cNvGrpSpPr/>
          <p:nvPr/>
        </p:nvGrpSpPr>
        <p:grpSpPr>
          <a:xfrm>
            <a:off x="646757" y="2339191"/>
            <a:ext cx="2926080" cy="1290153"/>
            <a:chOff x="332936" y="2627766"/>
            <a:chExt cx="2926080" cy="129015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21CD090-35EF-4FBA-8A3D-3B0DB7E4CCE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FE4A84D-4F8F-4531-9735-90FB366EC10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24" name="Graphic 23" descr="Comment Important">
            <a:extLst>
              <a:ext uri="{FF2B5EF4-FFF2-40B4-BE49-F238E27FC236}">
                <a16:creationId xmlns:a16="http://schemas.microsoft.com/office/drawing/2014/main" id="{FD41A4DA-9BE8-4B1F-9D1D-917FC98416B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6757" y="2306394"/>
            <a:ext cx="557731" cy="557731"/>
          </a:xfrm>
          <a:prstGeom prst="rect">
            <a:avLst/>
          </a:prstGeom>
        </p:spPr>
      </p:pic>
      <p:pic>
        <p:nvPicPr>
          <p:cNvPr id="25" name="Graphic 24" descr="Diamond">
            <a:extLst>
              <a:ext uri="{FF2B5EF4-FFF2-40B4-BE49-F238E27FC236}">
                <a16:creationId xmlns:a16="http://schemas.microsoft.com/office/drawing/2014/main" id="{DFF32D19-98D4-4BF3-A512-E7087931CBE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46757" y="4379326"/>
            <a:ext cx="557731" cy="557731"/>
          </a:xfrm>
          <a:prstGeom prst="rect">
            <a:avLst/>
          </a:prstGeom>
        </p:spPr>
      </p:pic>
      <p:pic>
        <p:nvPicPr>
          <p:cNvPr id="26" name="Graphic 25" descr="Bonfire">
            <a:extLst>
              <a:ext uri="{FF2B5EF4-FFF2-40B4-BE49-F238E27FC236}">
                <a16:creationId xmlns:a16="http://schemas.microsoft.com/office/drawing/2014/main" id="{05B186B7-DF93-4B8B-9CB3-8E79B6AF89BD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0987512" y="1247073"/>
            <a:ext cx="557731" cy="557731"/>
          </a:xfrm>
          <a:prstGeom prst="rect">
            <a:avLst/>
          </a:prstGeom>
        </p:spPr>
      </p:pic>
      <p:pic>
        <p:nvPicPr>
          <p:cNvPr id="27" name="Graphic 26" descr="Customer review">
            <a:extLst>
              <a:ext uri="{FF2B5EF4-FFF2-40B4-BE49-F238E27FC236}">
                <a16:creationId xmlns:a16="http://schemas.microsoft.com/office/drawing/2014/main" id="{F52D39D6-4401-4D20-BFD5-66F0464CC0A8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10987512" y="3350478"/>
            <a:ext cx="557731" cy="55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32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8472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 Cycle – Slide Template</vt:lpstr>
      <vt:lpstr>Hand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 Cycle</dc:title>
  <dc:creator>PresentationGO.com</dc:creator>
  <dc:description>© Copyright PresentationGO.com</dc:description>
  <dcterms:created xsi:type="dcterms:W3CDTF">2014-11-26T05:14:11Z</dcterms:created>
  <dcterms:modified xsi:type="dcterms:W3CDTF">2020-06-25T21:31:00Z</dcterms:modified>
  <cp:category>Charts &amp; Diagrams</cp:category>
</cp:coreProperties>
</file>