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4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Hand-Drawn Process Diagram for PowerPoint</a:t>
            </a:r>
          </a:p>
        </p:txBody>
      </p:sp>
      <p:sp>
        <p:nvSpPr>
          <p:cNvPr id="46" name="Freeform: Shape 45"/>
          <p:cNvSpPr>
            <a:spLocks/>
          </p:cNvSpPr>
          <p:nvPr/>
        </p:nvSpPr>
        <p:spPr bwMode="auto">
          <a:xfrm>
            <a:off x="5634947" y="5621338"/>
            <a:ext cx="1704975" cy="360363"/>
          </a:xfrm>
          <a:custGeom>
            <a:avLst/>
            <a:gdLst>
              <a:gd name="connsiteX0" fmla="*/ 526118 w 1704975"/>
              <a:gd name="connsiteY0" fmla="*/ 47625 h 360363"/>
              <a:gd name="connsiteX1" fmla="*/ 509508 w 1704975"/>
              <a:gd name="connsiteY1" fmla="*/ 49213 h 360363"/>
              <a:gd name="connsiteX2" fmla="*/ 499864 w 1704975"/>
              <a:gd name="connsiteY2" fmla="*/ 51329 h 360363"/>
              <a:gd name="connsiteX3" fmla="*/ 499329 w 1704975"/>
              <a:gd name="connsiteY3" fmla="*/ 52388 h 360363"/>
              <a:gd name="connsiteX4" fmla="*/ 497721 w 1704975"/>
              <a:gd name="connsiteY4" fmla="*/ 52917 h 360363"/>
              <a:gd name="connsiteX5" fmla="*/ 490756 w 1704975"/>
              <a:gd name="connsiteY5" fmla="*/ 57679 h 360363"/>
              <a:gd name="connsiteX6" fmla="*/ 480576 w 1704975"/>
              <a:gd name="connsiteY6" fmla="*/ 68792 h 360363"/>
              <a:gd name="connsiteX7" fmla="*/ 473075 w 1704975"/>
              <a:gd name="connsiteY7" fmla="*/ 91017 h 360363"/>
              <a:gd name="connsiteX8" fmla="*/ 475218 w 1704975"/>
              <a:gd name="connsiteY8" fmla="*/ 127529 h 360363"/>
              <a:gd name="connsiteX9" fmla="*/ 485934 w 1704975"/>
              <a:gd name="connsiteY9" fmla="*/ 164571 h 360363"/>
              <a:gd name="connsiteX10" fmla="*/ 492899 w 1704975"/>
              <a:gd name="connsiteY10" fmla="*/ 180975 h 360363"/>
              <a:gd name="connsiteX11" fmla="*/ 496114 w 1704975"/>
              <a:gd name="connsiteY11" fmla="*/ 179917 h 360363"/>
              <a:gd name="connsiteX12" fmla="*/ 499864 w 1704975"/>
              <a:gd name="connsiteY12" fmla="*/ 178329 h 360363"/>
              <a:gd name="connsiteX13" fmla="*/ 513795 w 1704975"/>
              <a:gd name="connsiteY13" fmla="*/ 174625 h 360363"/>
              <a:gd name="connsiteX14" fmla="*/ 540048 w 1704975"/>
              <a:gd name="connsiteY14" fmla="*/ 161925 h 360363"/>
              <a:gd name="connsiteX15" fmla="*/ 551835 w 1704975"/>
              <a:gd name="connsiteY15" fmla="*/ 152400 h 360363"/>
              <a:gd name="connsiteX16" fmla="*/ 557729 w 1704975"/>
              <a:gd name="connsiteY16" fmla="*/ 122767 h 360363"/>
              <a:gd name="connsiteX17" fmla="*/ 558800 w 1704975"/>
              <a:gd name="connsiteY17" fmla="*/ 89429 h 360363"/>
              <a:gd name="connsiteX18" fmla="*/ 555586 w 1704975"/>
              <a:gd name="connsiteY18" fmla="*/ 71967 h 360363"/>
              <a:gd name="connsiteX19" fmla="*/ 548620 w 1704975"/>
              <a:gd name="connsiteY19" fmla="*/ 59796 h 360363"/>
              <a:gd name="connsiteX20" fmla="*/ 539512 w 1704975"/>
              <a:gd name="connsiteY20" fmla="*/ 51329 h 360363"/>
              <a:gd name="connsiteX21" fmla="*/ 1054345 w 1704975"/>
              <a:gd name="connsiteY21" fmla="*/ 28575 h 360363"/>
              <a:gd name="connsiteX22" fmla="*/ 1040729 w 1704975"/>
              <a:gd name="connsiteY22" fmla="*/ 37103 h 360363"/>
              <a:gd name="connsiteX23" fmla="*/ 1033920 w 1704975"/>
              <a:gd name="connsiteY23" fmla="*/ 54159 h 360363"/>
              <a:gd name="connsiteX24" fmla="*/ 1033920 w 1704975"/>
              <a:gd name="connsiteY24" fmla="*/ 65352 h 360363"/>
              <a:gd name="connsiteX25" fmla="*/ 1030255 w 1704975"/>
              <a:gd name="connsiteY25" fmla="*/ 72280 h 360363"/>
              <a:gd name="connsiteX26" fmla="*/ 1027112 w 1704975"/>
              <a:gd name="connsiteY26" fmla="*/ 85605 h 360363"/>
              <a:gd name="connsiteX27" fmla="*/ 1028683 w 1704975"/>
              <a:gd name="connsiteY27" fmla="*/ 96798 h 360363"/>
              <a:gd name="connsiteX28" fmla="*/ 1034444 w 1704975"/>
              <a:gd name="connsiteY28" fmla="*/ 108524 h 360363"/>
              <a:gd name="connsiteX29" fmla="*/ 1039681 w 1704975"/>
              <a:gd name="connsiteY29" fmla="*/ 113321 h 360363"/>
              <a:gd name="connsiteX30" fmla="*/ 1049108 w 1704975"/>
              <a:gd name="connsiteY30" fmla="*/ 130909 h 360363"/>
              <a:gd name="connsiteX31" fmla="*/ 1075294 w 1704975"/>
              <a:gd name="connsiteY31" fmla="*/ 157026 h 360363"/>
              <a:gd name="connsiteX32" fmla="*/ 1091005 w 1704975"/>
              <a:gd name="connsiteY32" fmla="*/ 167685 h 360363"/>
              <a:gd name="connsiteX33" fmla="*/ 1097813 w 1704975"/>
              <a:gd name="connsiteY33" fmla="*/ 171949 h 360363"/>
              <a:gd name="connsiteX34" fmla="*/ 1105669 w 1704975"/>
              <a:gd name="connsiteY34" fmla="*/ 176213 h 360363"/>
              <a:gd name="connsiteX35" fmla="*/ 1107240 w 1704975"/>
              <a:gd name="connsiteY35" fmla="*/ 173548 h 360363"/>
              <a:gd name="connsiteX36" fmla="*/ 1109335 w 1704975"/>
              <a:gd name="connsiteY36" fmla="*/ 173015 h 360363"/>
              <a:gd name="connsiteX37" fmla="*/ 1114572 w 1704975"/>
              <a:gd name="connsiteY37" fmla="*/ 171416 h 360363"/>
              <a:gd name="connsiteX38" fmla="*/ 1122951 w 1704975"/>
              <a:gd name="connsiteY38" fmla="*/ 164487 h 360363"/>
              <a:gd name="connsiteX39" fmla="*/ 1128712 w 1704975"/>
              <a:gd name="connsiteY39" fmla="*/ 149031 h 360363"/>
              <a:gd name="connsiteX40" fmla="*/ 1127141 w 1704975"/>
              <a:gd name="connsiteY40" fmla="*/ 106925 h 360363"/>
              <a:gd name="connsiteX41" fmla="*/ 1122951 w 1704975"/>
              <a:gd name="connsiteY41" fmla="*/ 87737 h 360363"/>
              <a:gd name="connsiteX42" fmla="*/ 1117714 w 1704975"/>
              <a:gd name="connsiteY42" fmla="*/ 71214 h 360363"/>
              <a:gd name="connsiteX43" fmla="*/ 1101479 w 1704975"/>
              <a:gd name="connsiteY43" fmla="*/ 42433 h 360363"/>
              <a:gd name="connsiteX44" fmla="*/ 1088910 w 1704975"/>
              <a:gd name="connsiteY44" fmla="*/ 31773 h 360363"/>
              <a:gd name="connsiteX45" fmla="*/ 1075294 w 1704975"/>
              <a:gd name="connsiteY45" fmla="*/ 28575 h 360363"/>
              <a:gd name="connsiteX46" fmla="*/ 1700213 w 1704975"/>
              <a:gd name="connsiteY46" fmla="*/ 0 h 360363"/>
              <a:gd name="connsiteX47" fmla="*/ 1704975 w 1704975"/>
              <a:gd name="connsiteY47" fmla="*/ 4756 h 360363"/>
              <a:gd name="connsiteX48" fmla="*/ 1703388 w 1704975"/>
              <a:gd name="connsiteY48" fmla="*/ 6869 h 360363"/>
              <a:gd name="connsiteX49" fmla="*/ 1679046 w 1704975"/>
              <a:gd name="connsiteY49" fmla="*/ 33817 h 360363"/>
              <a:gd name="connsiteX50" fmla="*/ 1624542 w 1704975"/>
              <a:gd name="connsiteY50" fmla="*/ 82958 h 360363"/>
              <a:gd name="connsiteX51" fmla="*/ 1564746 w 1704975"/>
              <a:gd name="connsiteY51" fmla="*/ 127343 h 360363"/>
              <a:gd name="connsiteX52" fmla="*/ 1499659 w 1704975"/>
              <a:gd name="connsiteY52" fmla="*/ 164858 h 360363"/>
              <a:gd name="connsiteX53" fmla="*/ 1431396 w 1704975"/>
              <a:gd name="connsiteY53" fmla="*/ 195505 h 360363"/>
              <a:gd name="connsiteX54" fmla="*/ 1359429 w 1704975"/>
              <a:gd name="connsiteY54" fmla="*/ 216641 h 360363"/>
              <a:gd name="connsiteX55" fmla="*/ 1287463 w 1704975"/>
              <a:gd name="connsiteY55" fmla="*/ 227209 h 360363"/>
              <a:gd name="connsiteX56" fmla="*/ 1213379 w 1704975"/>
              <a:gd name="connsiteY56" fmla="*/ 226680 h 360363"/>
              <a:gd name="connsiteX57" fmla="*/ 1176867 w 1704975"/>
              <a:gd name="connsiteY57" fmla="*/ 220868 h 360363"/>
              <a:gd name="connsiteX58" fmla="*/ 1159934 w 1704975"/>
              <a:gd name="connsiteY58" fmla="*/ 216641 h 360363"/>
              <a:gd name="connsiteX59" fmla="*/ 1123421 w 1704975"/>
              <a:gd name="connsiteY59" fmla="*/ 204488 h 360363"/>
              <a:gd name="connsiteX60" fmla="*/ 1105429 w 1704975"/>
              <a:gd name="connsiteY60" fmla="*/ 197090 h 360363"/>
              <a:gd name="connsiteX61" fmla="*/ 1083734 w 1704975"/>
              <a:gd name="connsiteY61" fmla="*/ 220868 h 360363"/>
              <a:gd name="connsiteX62" fmla="*/ 1035050 w 1704975"/>
              <a:gd name="connsiteY62" fmla="*/ 264196 h 360363"/>
              <a:gd name="connsiteX63" fmla="*/ 980546 w 1704975"/>
              <a:gd name="connsiteY63" fmla="*/ 300655 h 360363"/>
              <a:gd name="connsiteX64" fmla="*/ 920750 w 1704975"/>
              <a:gd name="connsiteY64" fmla="*/ 329188 h 360363"/>
              <a:gd name="connsiteX65" fmla="*/ 857779 w 1704975"/>
              <a:gd name="connsiteY65" fmla="*/ 349795 h 360363"/>
              <a:gd name="connsiteX66" fmla="*/ 792692 w 1704975"/>
              <a:gd name="connsiteY66" fmla="*/ 360363 h 360363"/>
              <a:gd name="connsiteX67" fmla="*/ 728134 w 1704975"/>
              <a:gd name="connsiteY67" fmla="*/ 359835 h 360363"/>
              <a:gd name="connsiteX68" fmla="*/ 664104 w 1704975"/>
              <a:gd name="connsiteY68" fmla="*/ 348210 h 360363"/>
              <a:gd name="connsiteX69" fmla="*/ 633942 w 1704975"/>
              <a:gd name="connsiteY69" fmla="*/ 337114 h 360363"/>
              <a:gd name="connsiteX70" fmla="*/ 610659 w 1704975"/>
              <a:gd name="connsiteY70" fmla="*/ 327075 h 360363"/>
              <a:gd name="connsiteX71" fmla="*/ 567267 w 1704975"/>
              <a:gd name="connsiteY71" fmla="*/ 299598 h 360363"/>
              <a:gd name="connsiteX72" fmla="*/ 529167 w 1704975"/>
              <a:gd name="connsiteY72" fmla="*/ 266310 h 360363"/>
              <a:gd name="connsiteX73" fmla="*/ 499004 w 1704975"/>
              <a:gd name="connsiteY73" fmla="*/ 226152 h 360363"/>
              <a:gd name="connsiteX74" fmla="*/ 486834 w 1704975"/>
              <a:gd name="connsiteY74" fmla="*/ 202903 h 360363"/>
              <a:gd name="connsiteX75" fmla="*/ 480484 w 1704975"/>
              <a:gd name="connsiteY75" fmla="*/ 204488 h 360363"/>
              <a:gd name="connsiteX76" fmla="*/ 474663 w 1704975"/>
              <a:gd name="connsiteY76" fmla="*/ 206073 h 360363"/>
              <a:gd name="connsiteX77" fmla="*/ 442384 w 1704975"/>
              <a:gd name="connsiteY77" fmla="*/ 212942 h 360363"/>
              <a:gd name="connsiteX78" fmla="*/ 377296 w 1704975"/>
              <a:gd name="connsiteY78" fmla="*/ 221396 h 360363"/>
              <a:gd name="connsiteX79" fmla="*/ 310621 w 1704975"/>
              <a:gd name="connsiteY79" fmla="*/ 221396 h 360363"/>
              <a:gd name="connsiteX80" fmla="*/ 245004 w 1704975"/>
              <a:gd name="connsiteY80" fmla="*/ 213999 h 360363"/>
              <a:gd name="connsiteX81" fmla="*/ 182563 w 1704975"/>
              <a:gd name="connsiteY81" fmla="*/ 197619 h 360363"/>
              <a:gd name="connsiteX82" fmla="*/ 123296 w 1704975"/>
              <a:gd name="connsiteY82" fmla="*/ 171727 h 360363"/>
              <a:gd name="connsiteX83" fmla="*/ 69321 w 1704975"/>
              <a:gd name="connsiteY83" fmla="*/ 136854 h 360363"/>
              <a:gd name="connsiteX84" fmla="*/ 22225 w 1704975"/>
              <a:gd name="connsiteY84" fmla="*/ 91412 h 360363"/>
              <a:gd name="connsiteX85" fmla="*/ 1588 w 1704975"/>
              <a:gd name="connsiteY85" fmla="*/ 63936 h 360363"/>
              <a:gd name="connsiteX86" fmla="*/ 0 w 1704975"/>
              <a:gd name="connsiteY86" fmla="*/ 60237 h 360363"/>
              <a:gd name="connsiteX87" fmla="*/ 1588 w 1704975"/>
              <a:gd name="connsiteY87" fmla="*/ 54953 h 360363"/>
              <a:gd name="connsiteX88" fmla="*/ 6879 w 1704975"/>
              <a:gd name="connsiteY88" fmla="*/ 50197 h 360363"/>
              <a:gd name="connsiteX89" fmla="*/ 12700 w 1704975"/>
              <a:gd name="connsiteY89" fmla="*/ 50197 h 360363"/>
              <a:gd name="connsiteX90" fmla="*/ 15346 w 1704975"/>
              <a:gd name="connsiteY90" fmla="*/ 52839 h 360363"/>
              <a:gd name="connsiteX91" fmla="*/ 38629 w 1704975"/>
              <a:gd name="connsiteY91" fmla="*/ 80844 h 360363"/>
              <a:gd name="connsiteX92" fmla="*/ 91546 w 1704975"/>
              <a:gd name="connsiteY92" fmla="*/ 127871 h 360363"/>
              <a:gd name="connsiteX93" fmla="*/ 151342 w 1704975"/>
              <a:gd name="connsiteY93" fmla="*/ 163802 h 360363"/>
              <a:gd name="connsiteX94" fmla="*/ 218017 w 1704975"/>
              <a:gd name="connsiteY94" fmla="*/ 188636 h 360363"/>
              <a:gd name="connsiteX95" fmla="*/ 252942 w 1704975"/>
              <a:gd name="connsiteY95" fmla="*/ 195505 h 360363"/>
              <a:gd name="connsiteX96" fmla="*/ 275696 w 1704975"/>
              <a:gd name="connsiteY96" fmla="*/ 199204 h 360363"/>
              <a:gd name="connsiteX97" fmla="*/ 321204 w 1704975"/>
              <a:gd name="connsiteY97" fmla="*/ 202903 h 360363"/>
              <a:gd name="connsiteX98" fmla="*/ 390525 w 1704975"/>
              <a:gd name="connsiteY98" fmla="*/ 200261 h 360363"/>
              <a:gd name="connsiteX99" fmla="*/ 436563 w 1704975"/>
              <a:gd name="connsiteY99" fmla="*/ 193392 h 360363"/>
              <a:gd name="connsiteX100" fmla="*/ 457200 w 1704975"/>
              <a:gd name="connsiteY100" fmla="*/ 189693 h 360363"/>
              <a:gd name="connsiteX101" fmla="*/ 477838 w 1704975"/>
              <a:gd name="connsiteY101" fmla="*/ 184937 h 360363"/>
              <a:gd name="connsiteX102" fmla="*/ 470959 w 1704975"/>
              <a:gd name="connsiteY102" fmla="*/ 168029 h 360363"/>
              <a:gd name="connsiteX103" fmla="*/ 460904 w 1704975"/>
              <a:gd name="connsiteY103" fmla="*/ 127343 h 360363"/>
              <a:gd name="connsiteX104" fmla="*/ 459317 w 1704975"/>
              <a:gd name="connsiteY104" fmla="*/ 96167 h 360363"/>
              <a:gd name="connsiteX105" fmla="*/ 462492 w 1704975"/>
              <a:gd name="connsiteY105" fmla="*/ 77145 h 360363"/>
              <a:gd name="connsiteX106" fmla="*/ 470959 w 1704975"/>
              <a:gd name="connsiteY106" fmla="*/ 60237 h 360363"/>
              <a:gd name="connsiteX107" fmla="*/ 483659 w 1704975"/>
              <a:gd name="connsiteY107" fmla="*/ 47027 h 360363"/>
              <a:gd name="connsiteX108" fmla="*/ 492654 w 1704975"/>
              <a:gd name="connsiteY108" fmla="*/ 42800 h 360363"/>
              <a:gd name="connsiteX109" fmla="*/ 495300 w 1704975"/>
              <a:gd name="connsiteY109" fmla="*/ 42800 h 360363"/>
              <a:gd name="connsiteX110" fmla="*/ 496888 w 1704975"/>
              <a:gd name="connsiteY110" fmla="*/ 42800 h 360363"/>
              <a:gd name="connsiteX111" fmla="*/ 511175 w 1704975"/>
              <a:gd name="connsiteY111" fmla="*/ 38044 h 360363"/>
              <a:gd name="connsiteX112" fmla="*/ 540809 w 1704975"/>
              <a:gd name="connsiteY112" fmla="*/ 39630 h 360363"/>
              <a:gd name="connsiteX113" fmla="*/ 566738 w 1704975"/>
              <a:gd name="connsiteY113" fmla="*/ 53896 h 360363"/>
              <a:gd name="connsiteX114" fmla="*/ 584200 w 1704975"/>
              <a:gd name="connsiteY114" fmla="*/ 78202 h 360363"/>
              <a:gd name="connsiteX115" fmla="*/ 587904 w 1704975"/>
              <a:gd name="connsiteY115" fmla="*/ 94582 h 360363"/>
              <a:gd name="connsiteX116" fmla="*/ 589492 w 1704975"/>
              <a:gd name="connsiteY116" fmla="*/ 105150 h 360363"/>
              <a:gd name="connsiteX117" fmla="*/ 587904 w 1704975"/>
              <a:gd name="connsiteY117" fmla="*/ 124701 h 360363"/>
              <a:gd name="connsiteX118" fmla="*/ 582613 w 1704975"/>
              <a:gd name="connsiteY118" fmla="*/ 141609 h 360363"/>
              <a:gd name="connsiteX119" fmla="*/ 572559 w 1704975"/>
              <a:gd name="connsiteY119" fmla="*/ 156933 h 360363"/>
              <a:gd name="connsiteX120" fmla="*/ 552979 w 1704975"/>
              <a:gd name="connsiteY120" fmla="*/ 174898 h 360363"/>
              <a:gd name="connsiteX121" fmla="*/ 518584 w 1704975"/>
              <a:gd name="connsiteY121" fmla="*/ 192335 h 360363"/>
              <a:gd name="connsiteX122" fmla="*/ 501121 w 1704975"/>
              <a:gd name="connsiteY122" fmla="*/ 198675 h 360363"/>
              <a:gd name="connsiteX123" fmla="*/ 502179 w 1704975"/>
              <a:gd name="connsiteY123" fmla="*/ 200789 h 360363"/>
              <a:gd name="connsiteX124" fmla="*/ 503238 w 1704975"/>
              <a:gd name="connsiteY124" fmla="*/ 202903 h 360363"/>
              <a:gd name="connsiteX125" fmla="*/ 514879 w 1704975"/>
              <a:gd name="connsiteY125" fmla="*/ 221925 h 360363"/>
              <a:gd name="connsiteX126" fmla="*/ 543984 w 1704975"/>
              <a:gd name="connsiteY126" fmla="*/ 257855 h 360363"/>
              <a:gd name="connsiteX127" fmla="*/ 560388 w 1704975"/>
              <a:gd name="connsiteY127" fmla="*/ 273179 h 360363"/>
              <a:gd name="connsiteX128" fmla="*/ 582613 w 1704975"/>
              <a:gd name="connsiteY128" fmla="*/ 291144 h 360363"/>
              <a:gd name="connsiteX129" fmla="*/ 632884 w 1704975"/>
              <a:gd name="connsiteY129" fmla="*/ 318620 h 360363"/>
              <a:gd name="connsiteX130" fmla="*/ 686859 w 1704975"/>
              <a:gd name="connsiteY130" fmla="*/ 335529 h 360363"/>
              <a:gd name="connsiteX131" fmla="*/ 744009 w 1704975"/>
              <a:gd name="connsiteY131" fmla="*/ 342926 h 360363"/>
              <a:gd name="connsiteX132" fmla="*/ 772584 w 1704975"/>
              <a:gd name="connsiteY132" fmla="*/ 342398 h 360363"/>
              <a:gd name="connsiteX133" fmla="*/ 796925 w 1704975"/>
              <a:gd name="connsiteY133" fmla="*/ 340813 h 360363"/>
              <a:gd name="connsiteX134" fmla="*/ 842434 w 1704975"/>
              <a:gd name="connsiteY134" fmla="*/ 332887 h 360363"/>
              <a:gd name="connsiteX135" fmla="*/ 885296 w 1704975"/>
              <a:gd name="connsiteY135" fmla="*/ 320205 h 360363"/>
              <a:gd name="connsiteX136" fmla="*/ 926042 w 1704975"/>
              <a:gd name="connsiteY136" fmla="*/ 302769 h 360363"/>
              <a:gd name="connsiteX137" fmla="*/ 983192 w 1704975"/>
              <a:gd name="connsiteY137" fmla="*/ 270537 h 360363"/>
              <a:gd name="connsiteX138" fmla="*/ 1057275 w 1704975"/>
              <a:gd name="connsiteY138" fmla="*/ 218226 h 360363"/>
              <a:gd name="connsiteX139" fmla="*/ 1093788 w 1704975"/>
              <a:gd name="connsiteY139" fmla="*/ 190750 h 360363"/>
              <a:gd name="connsiteX140" fmla="*/ 1077913 w 1704975"/>
              <a:gd name="connsiteY140" fmla="*/ 181767 h 360363"/>
              <a:gd name="connsiteX141" fmla="*/ 1050396 w 1704975"/>
              <a:gd name="connsiteY141" fmla="*/ 160631 h 360363"/>
              <a:gd name="connsiteX142" fmla="*/ 1029229 w 1704975"/>
              <a:gd name="connsiteY142" fmla="*/ 134212 h 360363"/>
              <a:gd name="connsiteX143" fmla="*/ 1015471 w 1704975"/>
              <a:gd name="connsiteY143" fmla="*/ 103565 h 360363"/>
              <a:gd name="connsiteX144" fmla="*/ 1012825 w 1704975"/>
              <a:gd name="connsiteY144" fmla="*/ 86656 h 360363"/>
              <a:gd name="connsiteX145" fmla="*/ 1012296 w 1704975"/>
              <a:gd name="connsiteY145" fmla="*/ 71861 h 360363"/>
              <a:gd name="connsiteX146" fmla="*/ 1022350 w 1704975"/>
              <a:gd name="connsiteY146" fmla="*/ 45970 h 360363"/>
              <a:gd name="connsiteX147" fmla="*/ 1041400 w 1704975"/>
              <a:gd name="connsiteY147" fmla="*/ 26948 h 360363"/>
              <a:gd name="connsiteX148" fmla="*/ 1065742 w 1704975"/>
              <a:gd name="connsiteY148" fmla="*/ 18494 h 360363"/>
              <a:gd name="connsiteX149" fmla="*/ 1079500 w 1704975"/>
              <a:gd name="connsiteY149" fmla="*/ 20608 h 360363"/>
              <a:gd name="connsiteX150" fmla="*/ 1079500 w 1704975"/>
              <a:gd name="connsiteY150" fmla="*/ 20079 h 360363"/>
              <a:gd name="connsiteX151" fmla="*/ 1080029 w 1704975"/>
              <a:gd name="connsiteY151" fmla="*/ 20079 h 360363"/>
              <a:gd name="connsiteX152" fmla="*/ 1081617 w 1704975"/>
              <a:gd name="connsiteY152" fmla="*/ 20608 h 360363"/>
              <a:gd name="connsiteX153" fmla="*/ 1083204 w 1704975"/>
              <a:gd name="connsiteY153" fmla="*/ 21664 h 360363"/>
              <a:gd name="connsiteX154" fmla="*/ 1086909 w 1704975"/>
              <a:gd name="connsiteY154" fmla="*/ 22193 h 360363"/>
              <a:gd name="connsiteX155" fmla="*/ 1090613 w 1704975"/>
              <a:gd name="connsiteY155" fmla="*/ 24306 h 360363"/>
              <a:gd name="connsiteX156" fmla="*/ 1102254 w 1704975"/>
              <a:gd name="connsiteY156" fmla="*/ 30647 h 360363"/>
              <a:gd name="connsiteX157" fmla="*/ 1120246 w 1704975"/>
              <a:gd name="connsiteY157" fmla="*/ 48084 h 360363"/>
              <a:gd name="connsiteX158" fmla="*/ 1132946 w 1704975"/>
              <a:gd name="connsiteY158" fmla="*/ 70276 h 360363"/>
              <a:gd name="connsiteX159" fmla="*/ 1140354 w 1704975"/>
              <a:gd name="connsiteY159" fmla="*/ 95111 h 360363"/>
              <a:gd name="connsiteX160" fmla="*/ 1142471 w 1704975"/>
              <a:gd name="connsiteY160" fmla="*/ 108321 h 360363"/>
              <a:gd name="connsiteX161" fmla="*/ 1145117 w 1704975"/>
              <a:gd name="connsiteY161" fmla="*/ 128399 h 360363"/>
              <a:gd name="connsiteX162" fmla="*/ 1141942 w 1704975"/>
              <a:gd name="connsiteY162" fmla="*/ 161160 h 360363"/>
              <a:gd name="connsiteX163" fmla="*/ 1132946 w 1704975"/>
              <a:gd name="connsiteY163" fmla="*/ 178597 h 360363"/>
              <a:gd name="connsiteX164" fmla="*/ 1124479 w 1704975"/>
              <a:gd name="connsiteY164" fmla="*/ 184937 h 360363"/>
              <a:gd name="connsiteX165" fmla="*/ 1147763 w 1704975"/>
              <a:gd name="connsiteY165" fmla="*/ 193920 h 360363"/>
              <a:gd name="connsiteX166" fmla="*/ 1173163 w 1704975"/>
              <a:gd name="connsiteY166" fmla="*/ 200261 h 360363"/>
              <a:gd name="connsiteX167" fmla="*/ 1196446 w 1704975"/>
              <a:gd name="connsiteY167" fmla="*/ 204488 h 360363"/>
              <a:gd name="connsiteX168" fmla="*/ 1245659 w 1704975"/>
              <a:gd name="connsiteY168" fmla="*/ 208715 h 360363"/>
              <a:gd name="connsiteX169" fmla="*/ 1294342 w 1704975"/>
              <a:gd name="connsiteY169" fmla="*/ 205545 h 360363"/>
              <a:gd name="connsiteX170" fmla="*/ 1341967 w 1704975"/>
              <a:gd name="connsiteY170" fmla="*/ 197619 h 360363"/>
              <a:gd name="connsiteX171" fmla="*/ 1365779 w 1704975"/>
              <a:gd name="connsiteY171" fmla="*/ 192335 h 360363"/>
              <a:gd name="connsiteX172" fmla="*/ 1412875 w 1704975"/>
              <a:gd name="connsiteY172" fmla="*/ 179653 h 360363"/>
              <a:gd name="connsiteX173" fmla="*/ 1502304 w 1704975"/>
              <a:gd name="connsiteY173" fmla="*/ 143194 h 360363"/>
              <a:gd name="connsiteX174" fmla="*/ 1585913 w 1704975"/>
              <a:gd name="connsiteY174" fmla="*/ 95111 h 360363"/>
              <a:gd name="connsiteX175" fmla="*/ 1662642 w 1704975"/>
              <a:gd name="connsiteY175" fmla="*/ 35931 h 360363"/>
              <a:gd name="connsiteX176" fmla="*/ 1698096 w 1704975"/>
              <a:gd name="connsiteY176" fmla="*/ 158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704975" h="360363">
                <a:moveTo>
                  <a:pt x="526118" y="47625"/>
                </a:moveTo>
                <a:lnTo>
                  <a:pt x="509508" y="49213"/>
                </a:lnTo>
                <a:lnTo>
                  <a:pt x="499864" y="51329"/>
                </a:lnTo>
                <a:lnTo>
                  <a:pt x="499329" y="52388"/>
                </a:lnTo>
                <a:lnTo>
                  <a:pt x="497721" y="52917"/>
                </a:lnTo>
                <a:lnTo>
                  <a:pt x="490756" y="57679"/>
                </a:lnTo>
                <a:lnTo>
                  <a:pt x="480576" y="68792"/>
                </a:lnTo>
                <a:lnTo>
                  <a:pt x="473075" y="91017"/>
                </a:lnTo>
                <a:lnTo>
                  <a:pt x="475218" y="127529"/>
                </a:lnTo>
                <a:lnTo>
                  <a:pt x="485934" y="164571"/>
                </a:lnTo>
                <a:lnTo>
                  <a:pt x="492899" y="180975"/>
                </a:lnTo>
                <a:lnTo>
                  <a:pt x="496114" y="179917"/>
                </a:lnTo>
                <a:lnTo>
                  <a:pt x="499864" y="178329"/>
                </a:lnTo>
                <a:lnTo>
                  <a:pt x="513795" y="174625"/>
                </a:lnTo>
                <a:lnTo>
                  <a:pt x="540048" y="161925"/>
                </a:lnTo>
                <a:lnTo>
                  <a:pt x="551835" y="152400"/>
                </a:lnTo>
                <a:lnTo>
                  <a:pt x="557729" y="122767"/>
                </a:lnTo>
                <a:lnTo>
                  <a:pt x="558800" y="89429"/>
                </a:lnTo>
                <a:lnTo>
                  <a:pt x="555586" y="71967"/>
                </a:lnTo>
                <a:lnTo>
                  <a:pt x="548620" y="59796"/>
                </a:lnTo>
                <a:lnTo>
                  <a:pt x="539512" y="51329"/>
                </a:lnTo>
                <a:close/>
                <a:moveTo>
                  <a:pt x="1054345" y="28575"/>
                </a:moveTo>
                <a:lnTo>
                  <a:pt x="1040729" y="37103"/>
                </a:lnTo>
                <a:lnTo>
                  <a:pt x="1033920" y="54159"/>
                </a:lnTo>
                <a:lnTo>
                  <a:pt x="1033920" y="65352"/>
                </a:lnTo>
                <a:lnTo>
                  <a:pt x="1030255" y="72280"/>
                </a:lnTo>
                <a:lnTo>
                  <a:pt x="1027112" y="85605"/>
                </a:lnTo>
                <a:lnTo>
                  <a:pt x="1028683" y="96798"/>
                </a:lnTo>
                <a:lnTo>
                  <a:pt x="1034444" y="108524"/>
                </a:lnTo>
                <a:lnTo>
                  <a:pt x="1039681" y="113321"/>
                </a:lnTo>
                <a:lnTo>
                  <a:pt x="1049108" y="130909"/>
                </a:lnTo>
                <a:lnTo>
                  <a:pt x="1075294" y="157026"/>
                </a:lnTo>
                <a:lnTo>
                  <a:pt x="1091005" y="167685"/>
                </a:lnTo>
                <a:lnTo>
                  <a:pt x="1097813" y="171949"/>
                </a:lnTo>
                <a:lnTo>
                  <a:pt x="1105669" y="176213"/>
                </a:lnTo>
                <a:lnTo>
                  <a:pt x="1107240" y="173548"/>
                </a:lnTo>
                <a:lnTo>
                  <a:pt x="1109335" y="173015"/>
                </a:lnTo>
                <a:lnTo>
                  <a:pt x="1114572" y="171416"/>
                </a:lnTo>
                <a:lnTo>
                  <a:pt x="1122951" y="164487"/>
                </a:lnTo>
                <a:lnTo>
                  <a:pt x="1128712" y="149031"/>
                </a:lnTo>
                <a:lnTo>
                  <a:pt x="1127141" y="106925"/>
                </a:lnTo>
                <a:lnTo>
                  <a:pt x="1122951" y="87737"/>
                </a:lnTo>
                <a:lnTo>
                  <a:pt x="1117714" y="71214"/>
                </a:lnTo>
                <a:lnTo>
                  <a:pt x="1101479" y="42433"/>
                </a:lnTo>
                <a:lnTo>
                  <a:pt x="1088910" y="31773"/>
                </a:lnTo>
                <a:lnTo>
                  <a:pt x="1075294" y="28575"/>
                </a:lnTo>
                <a:close/>
                <a:moveTo>
                  <a:pt x="1700213" y="0"/>
                </a:moveTo>
                <a:lnTo>
                  <a:pt x="1704975" y="4756"/>
                </a:lnTo>
                <a:lnTo>
                  <a:pt x="1703388" y="6869"/>
                </a:lnTo>
                <a:lnTo>
                  <a:pt x="1679046" y="33817"/>
                </a:lnTo>
                <a:lnTo>
                  <a:pt x="1624542" y="82958"/>
                </a:lnTo>
                <a:lnTo>
                  <a:pt x="1564746" y="127343"/>
                </a:lnTo>
                <a:lnTo>
                  <a:pt x="1499659" y="164858"/>
                </a:lnTo>
                <a:lnTo>
                  <a:pt x="1431396" y="195505"/>
                </a:lnTo>
                <a:lnTo>
                  <a:pt x="1359429" y="216641"/>
                </a:lnTo>
                <a:lnTo>
                  <a:pt x="1287463" y="227209"/>
                </a:lnTo>
                <a:lnTo>
                  <a:pt x="1213379" y="226680"/>
                </a:lnTo>
                <a:lnTo>
                  <a:pt x="1176867" y="220868"/>
                </a:lnTo>
                <a:lnTo>
                  <a:pt x="1159934" y="216641"/>
                </a:lnTo>
                <a:lnTo>
                  <a:pt x="1123421" y="204488"/>
                </a:lnTo>
                <a:lnTo>
                  <a:pt x="1105429" y="197090"/>
                </a:lnTo>
                <a:lnTo>
                  <a:pt x="1083734" y="220868"/>
                </a:lnTo>
                <a:lnTo>
                  <a:pt x="1035050" y="264196"/>
                </a:lnTo>
                <a:lnTo>
                  <a:pt x="980546" y="300655"/>
                </a:lnTo>
                <a:lnTo>
                  <a:pt x="920750" y="329188"/>
                </a:lnTo>
                <a:lnTo>
                  <a:pt x="857779" y="349795"/>
                </a:lnTo>
                <a:lnTo>
                  <a:pt x="792692" y="360363"/>
                </a:lnTo>
                <a:lnTo>
                  <a:pt x="728134" y="359835"/>
                </a:lnTo>
                <a:lnTo>
                  <a:pt x="664104" y="348210"/>
                </a:lnTo>
                <a:lnTo>
                  <a:pt x="633942" y="337114"/>
                </a:lnTo>
                <a:lnTo>
                  <a:pt x="610659" y="327075"/>
                </a:lnTo>
                <a:lnTo>
                  <a:pt x="567267" y="299598"/>
                </a:lnTo>
                <a:lnTo>
                  <a:pt x="529167" y="266310"/>
                </a:lnTo>
                <a:lnTo>
                  <a:pt x="499004" y="226152"/>
                </a:lnTo>
                <a:lnTo>
                  <a:pt x="486834" y="202903"/>
                </a:lnTo>
                <a:lnTo>
                  <a:pt x="480484" y="204488"/>
                </a:lnTo>
                <a:lnTo>
                  <a:pt x="474663" y="206073"/>
                </a:lnTo>
                <a:lnTo>
                  <a:pt x="442384" y="212942"/>
                </a:lnTo>
                <a:lnTo>
                  <a:pt x="377296" y="221396"/>
                </a:lnTo>
                <a:lnTo>
                  <a:pt x="310621" y="221396"/>
                </a:lnTo>
                <a:lnTo>
                  <a:pt x="245004" y="213999"/>
                </a:lnTo>
                <a:lnTo>
                  <a:pt x="182563" y="197619"/>
                </a:lnTo>
                <a:lnTo>
                  <a:pt x="123296" y="171727"/>
                </a:lnTo>
                <a:lnTo>
                  <a:pt x="69321" y="136854"/>
                </a:lnTo>
                <a:lnTo>
                  <a:pt x="22225" y="91412"/>
                </a:lnTo>
                <a:lnTo>
                  <a:pt x="1588" y="63936"/>
                </a:lnTo>
                <a:lnTo>
                  <a:pt x="0" y="60237"/>
                </a:lnTo>
                <a:lnTo>
                  <a:pt x="1588" y="54953"/>
                </a:lnTo>
                <a:lnTo>
                  <a:pt x="6879" y="50197"/>
                </a:lnTo>
                <a:lnTo>
                  <a:pt x="12700" y="50197"/>
                </a:lnTo>
                <a:lnTo>
                  <a:pt x="15346" y="52839"/>
                </a:lnTo>
                <a:lnTo>
                  <a:pt x="38629" y="80844"/>
                </a:lnTo>
                <a:lnTo>
                  <a:pt x="91546" y="127871"/>
                </a:lnTo>
                <a:lnTo>
                  <a:pt x="151342" y="163802"/>
                </a:lnTo>
                <a:lnTo>
                  <a:pt x="218017" y="188636"/>
                </a:lnTo>
                <a:lnTo>
                  <a:pt x="252942" y="195505"/>
                </a:lnTo>
                <a:lnTo>
                  <a:pt x="275696" y="199204"/>
                </a:lnTo>
                <a:lnTo>
                  <a:pt x="321204" y="202903"/>
                </a:lnTo>
                <a:lnTo>
                  <a:pt x="390525" y="200261"/>
                </a:lnTo>
                <a:lnTo>
                  <a:pt x="436563" y="193392"/>
                </a:lnTo>
                <a:lnTo>
                  <a:pt x="457200" y="189693"/>
                </a:lnTo>
                <a:lnTo>
                  <a:pt x="477838" y="184937"/>
                </a:lnTo>
                <a:lnTo>
                  <a:pt x="470959" y="168029"/>
                </a:lnTo>
                <a:lnTo>
                  <a:pt x="460904" y="127343"/>
                </a:lnTo>
                <a:lnTo>
                  <a:pt x="459317" y="96167"/>
                </a:lnTo>
                <a:lnTo>
                  <a:pt x="462492" y="77145"/>
                </a:lnTo>
                <a:lnTo>
                  <a:pt x="470959" y="60237"/>
                </a:lnTo>
                <a:lnTo>
                  <a:pt x="483659" y="47027"/>
                </a:lnTo>
                <a:lnTo>
                  <a:pt x="492654" y="42800"/>
                </a:lnTo>
                <a:lnTo>
                  <a:pt x="495300" y="42800"/>
                </a:lnTo>
                <a:lnTo>
                  <a:pt x="496888" y="42800"/>
                </a:lnTo>
                <a:lnTo>
                  <a:pt x="511175" y="38044"/>
                </a:lnTo>
                <a:lnTo>
                  <a:pt x="540809" y="39630"/>
                </a:lnTo>
                <a:lnTo>
                  <a:pt x="566738" y="53896"/>
                </a:lnTo>
                <a:lnTo>
                  <a:pt x="584200" y="78202"/>
                </a:lnTo>
                <a:lnTo>
                  <a:pt x="587904" y="94582"/>
                </a:lnTo>
                <a:lnTo>
                  <a:pt x="589492" y="105150"/>
                </a:lnTo>
                <a:lnTo>
                  <a:pt x="587904" y="124701"/>
                </a:lnTo>
                <a:lnTo>
                  <a:pt x="582613" y="141609"/>
                </a:lnTo>
                <a:lnTo>
                  <a:pt x="572559" y="156933"/>
                </a:lnTo>
                <a:lnTo>
                  <a:pt x="552979" y="174898"/>
                </a:lnTo>
                <a:lnTo>
                  <a:pt x="518584" y="192335"/>
                </a:lnTo>
                <a:lnTo>
                  <a:pt x="501121" y="198675"/>
                </a:lnTo>
                <a:lnTo>
                  <a:pt x="502179" y="200789"/>
                </a:lnTo>
                <a:lnTo>
                  <a:pt x="503238" y="202903"/>
                </a:lnTo>
                <a:lnTo>
                  <a:pt x="514879" y="221925"/>
                </a:lnTo>
                <a:lnTo>
                  <a:pt x="543984" y="257855"/>
                </a:lnTo>
                <a:lnTo>
                  <a:pt x="560388" y="273179"/>
                </a:lnTo>
                <a:lnTo>
                  <a:pt x="582613" y="291144"/>
                </a:lnTo>
                <a:lnTo>
                  <a:pt x="632884" y="318620"/>
                </a:lnTo>
                <a:lnTo>
                  <a:pt x="686859" y="335529"/>
                </a:lnTo>
                <a:lnTo>
                  <a:pt x="744009" y="342926"/>
                </a:lnTo>
                <a:lnTo>
                  <a:pt x="772584" y="342398"/>
                </a:lnTo>
                <a:lnTo>
                  <a:pt x="796925" y="340813"/>
                </a:lnTo>
                <a:lnTo>
                  <a:pt x="842434" y="332887"/>
                </a:lnTo>
                <a:lnTo>
                  <a:pt x="885296" y="320205"/>
                </a:lnTo>
                <a:lnTo>
                  <a:pt x="926042" y="302769"/>
                </a:lnTo>
                <a:lnTo>
                  <a:pt x="983192" y="270537"/>
                </a:lnTo>
                <a:lnTo>
                  <a:pt x="1057275" y="218226"/>
                </a:lnTo>
                <a:lnTo>
                  <a:pt x="1093788" y="190750"/>
                </a:lnTo>
                <a:lnTo>
                  <a:pt x="1077913" y="181767"/>
                </a:lnTo>
                <a:lnTo>
                  <a:pt x="1050396" y="160631"/>
                </a:lnTo>
                <a:lnTo>
                  <a:pt x="1029229" y="134212"/>
                </a:lnTo>
                <a:lnTo>
                  <a:pt x="1015471" y="103565"/>
                </a:lnTo>
                <a:lnTo>
                  <a:pt x="1012825" y="86656"/>
                </a:lnTo>
                <a:lnTo>
                  <a:pt x="1012296" y="71861"/>
                </a:lnTo>
                <a:lnTo>
                  <a:pt x="1022350" y="45970"/>
                </a:lnTo>
                <a:lnTo>
                  <a:pt x="1041400" y="26948"/>
                </a:lnTo>
                <a:lnTo>
                  <a:pt x="1065742" y="18494"/>
                </a:lnTo>
                <a:lnTo>
                  <a:pt x="1079500" y="20608"/>
                </a:lnTo>
                <a:lnTo>
                  <a:pt x="1079500" y="20079"/>
                </a:lnTo>
                <a:lnTo>
                  <a:pt x="1080029" y="20079"/>
                </a:lnTo>
                <a:lnTo>
                  <a:pt x="1081617" y="20608"/>
                </a:lnTo>
                <a:lnTo>
                  <a:pt x="1083204" y="21664"/>
                </a:lnTo>
                <a:lnTo>
                  <a:pt x="1086909" y="22193"/>
                </a:lnTo>
                <a:lnTo>
                  <a:pt x="1090613" y="24306"/>
                </a:lnTo>
                <a:lnTo>
                  <a:pt x="1102254" y="30647"/>
                </a:lnTo>
                <a:lnTo>
                  <a:pt x="1120246" y="48084"/>
                </a:lnTo>
                <a:lnTo>
                  <a:pt x="1132946" y="70276"/>
                </a:lnTo>
                <a:lnTo>
                  <a:pt x="1140354" y="95111"/>
                </a:lnTo>
                <a:lnTo>
                  <a:pt x="1142471" y="108321"/>
                </a:lnTo>
                <a:lnTo>
                  <a:pt x="1145117" y="128399"/>
                </a:lnTo>
                <a:lnTo>
                  <a:pt x="1141942" y="161160"/>
                </a:lnTo>
                <a:lnTo>
                  <a:pt x="1132946" y="178597"/>
                </a:lnTo>
                <a:lnTo>
                  <a:pt x="1124479" y="184937"/>
                </a:lnTo>
                <a:lnTo>
                  <a:pt x="1147763" y="193920"/>
                </a:lnTo>
                <a:lnTo>
                  <a:pt x="1173163" y="200261"/>
                </a:lnTo>
                <a:lnTo>
                  <a:pt x="1196446" y="204488"/>
                </a:lnTo>
                <a:lnTo>
                  <a:pt x="1245659" y="208715"/>
                </a:lnTo>
                <a:lnTo>
                  <a:pt x="1294342" y="205545"/>
                </a:lnTo>
                <a:lnTo>
                  <a:pt x="1341967" y="197619"/>
                </a:lnTo>
                <a:lnTo>
                  <a:pt x="1365779" y="192335"/>
                </a:lnTo>
                <a:lnTo>
                  <a:pt x="1412875" y="179653"/>
                </a:lnTo>
                <a:lnTo>
                  <a:pt x="1502304" y="143194"/>
                </a:lnTo>
                <a:lnTo>
                  <a:pt x="1585913" y="95111"/>
                </a:lnTo>
                <a:lnTo>
                  <a:pt x="1662642" y="35931"/>
                </a:lnTo>
                <a:lnTo>
                  <a:pt x="1698096" y="158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Freeform: Shape 46"/>
          <p:cNvSpPr>
            <a:spLocks/>
          </p:cNvSpPr>
          <p:nvPr/>
        </p:nvSpPr>
        <p:spPr bwMode="auto">
          <a:xfrm>
            <a:off x="3741059" y="3995738"/>
            <a:ext cx="803275" cy="1436688"/>
          </a:xfrm>
          <a:custGeom>
            <a:avLst/>
            <a:gdLst>
              <a:gd name="connsiteX0" fmla="*/ 321181 w 803275"/>
              <a:gd name="connsiteY0" fmla="*/ 996950 h 1436688"/>
              <a:gd name="connsiteX1" fmla="*/ 292845 w 803275"/>
              <a:gd name="connsiteY1" fmla="*/ 1006412 h 1436688"/>
              <a:gd name="connsiteX2" fmla="*/ 267132 w 803275"/>
              <a:gd name="connsiteY2" fmla="*/ 1023759 h 1436688"/>
              <a:gd name="connsiteX3" fmla="*/ 255588 w 803275"/>
              <a:gd name="connsiteY3" fmla="*/ 1034798 h 1436688"/>
              <a:gd name="connsiteX4" fmla="*/ 256638 w 803275"/>
              <a:gd name="connsiteY4" fmla="*/ 1034798 h 1436688"/>
              <a:gd name="connsiteX5" fmla="*/ 257162 w 803275"/>
              <a:gd name="connsiteY5" fmla="*/ 1035849 h 1436688"/>
              <a:gd name="connsiteX6" fmla="*/ 275528 w 803275"/>
              <a:gd name="connsiteY6" fmla="*/ 1052145 h 1436688"/>
              <a:gd name="connsiteX7" fmla="*/ 307013 w 803275"/>
              <a:gd name="connsiteY7" fmla="*/ 1072120 h 1436688"/>
              <a:gd name="connsiteX8" fmla="*/ 331151 w 803275"/>
              <a:gd name="connsiteY8" fmla="*/ 1076325 h 1436688"/>
              <a:gd name="connsiteX9" fmla="*/ 344269 w 803275"/>
              <a:gd name="connsiteY9" fmla="*/ 1074223 h 1436688"/>
              <a:gd name="connsiteX10" fmla="*/ 356338 w 803275"/>
              <a:gd name="connsiteY10" fmla="*/ 1070543 h 1436688"/>
              <a:gd name="connsiteX11" fmla="*/ 373655 w 803275"/>
              <a:gd name="connsiteY11" fmla="*/ 1053722 h 1436688"/>
              <a:gd name="connsiteX12" fmla="*/ 381001 w 803275"/>
              <a:gd name="connsiteY12" fmla="*/ 1032695 h 1436688"/>
              <a:gd name="connsiteX13" fmla="*/ 377853 w 803275"/>
              <a:gd name="connsiteY13" fmla="*/ 1016925 h 1436688"/>
              <a:gd name="connsiteX14" fmla="*/ 372081 w 803275"/>
              <a:gd name="connsiteY14" fmla="*/ 1007463 h 1436688"/>
              <a:gd name="connsiteX15" fmla="*/ 367358 w 803275"/>
              <a:gd name="connsiteY15" fmla="*/ 1003784 h 1436688"/>
              <a:gd name="connsiteX16" fmla="*/ 352140 w 803275"/>
              <a:gd name="connsiteY16" fmla="*/ 998527 h 1436688"/>
              <a:gd name="connsiteX17" fmla="*/ 305330 w 803275"/>
              <a:gd name="connsiteY17" fmla="*/ 203200 h 1436688"/>
              <a:gd name="connsiteX18" fmla="*/ 277813 w 803275"/>
              <a:gd name="connsiteY18" fmla="*/ 204788 h 1436688"/>
              <a:gd name="connsiteX19" fmla="*/ 281517 w 803275"/>
              <a:gd name="connsiteY19" fmla="*/ 218546 h 1436688"/>
              <a:gd name="connsiteX20" fmla="*/ 292101 w 803275"/>
              <a:gd name="connsiteY20" fmla="*/ 246063 h 1436688"/>
              <a:gd name="connsiteX21" fmla="*/ 309034 w 803275"/>
              <a:gd name="connsiteY21" fmla="*/ 268817 h 1436688"/>
              <a:gd name="connsiteX22" fmla="*/ 326496 w 803275"/>
              <a:gd name="connsiteY22" fmla="*/ 279930 h 1436688"/>
              <a:gd name="connsiteX23" fmla="*/ 340255 w 803275"/>
              <a:gd name="connsiteY23" fmla="*/ 284163 h 1436688"/>
              <a:gd name="connsiteX24" fmla="*/ 348721 w 803275"/>
              <a:gd name="connsiteY24" fmla="*/ 284163 h 1436688"/>
              <a:gd name="connsiteX25" fmla="*/ 361421 w 803275"/>
              <a:gd name="connsiteY25" fmla="*/ 283105 h 1436688"/>
              <a:gd name="connsiteX26" fmla="*/ 380471 w 803275"/>
              <a:gd name="connsiteY26" fmla="*/ 270934 h 1436688"/>
              <a:gd name="connsiteX27" fmla="*/ 392113 w 803275"/>
              <a:gd name="connsiteY27" fmla="*/ 251884 h 1436688"/>
              <a:gd name="connsiteX28" fmla="*/ 392113 w 803275"/>
              <a:gd name="connsiteY28" fmla="*/ 231246 h 1436688"/>
              <a:gd name="connsiteX29" fmla="*/ 386821 w 803275"/>
              <a:gd name="connsiteY29" fmla="*/ 221721 h 1436688"/>
              <a:gd name="connsiteX30" fmla="*/ 359834 w 803275"/>
              <a:gd name="connsiteY30" fmla="*/ 211667 h 1436688"/>
              <a:gd name="connsiteX31" fmla="*/ 479954 w 803275"/>
              <a:gd name="connsiteY31" fmla="*/ 0 h 1436688"/>
              <a:gd name="connsiteX32" fmla="*/ 516467 w 803275"/>
              <a:gd name="connsiteY32" fmla="*/ 0 h 1436688"/>
              <a:gd name="connsiteX33" fmla="*/ 552979 w 803275"/>
              <a:gd name="connsiteY33" fmla="*/ 5296 h 1436688"/>
              <a:gd name="connsiteX34" fmla="*/ 588963 w 803275"/>
              <a:gd name="connsiteY34" fmla="*/ 16946 h 1436688"/>
              <a:gd name="connsiteX35" fmla="*/ 623358 w 803275"/>
              <a:gd name="connsiteY35" fmla="*/ 33362 h 1436688"/>
              <a:gd name="connsiteX36" fmla="*/ 639233 w 803275"/>
              <a:gd name="connsiteY36" fmla="*/ 43424 h 1436688"/>
              <a:gd name="connsiteX37" fmla="*/ 641350 w 803275"/>
              <a:gd name="connsiteY37" fmla="*/ 45542 h 1436688"/>
              <a:gd name="connsiteX38" fmla="*/ 642938 w 803275"/>
              <a:gd name="connsiteY38" fmla="*/ 51897 h 1436688"/>
              <a:gd name="connsiteX39" fmla="*/ 640292 w 803275"/>
              <a:gd name="connsiteY39" fmla="*/ 57192 h 1436688"/>
              <a:gd name="connsiteX40" fmla="*/ 634471 w 803275"/>
              <a:gd name="connsiteY40" fmla="*/ 58781 h 1436688"/>
              <a:gd name="connsiteX41" fmla="*/ 631825 w 803275"/>
              <a:gd name="connsiteY41" fmla="*/ 57192 h 1436688"/>
              <a:gd name="connsiteX42" fmla="*/ 604838 w 803275"/>
              <a:gd name="connsiteY42" fmla="*/ 42365 h 1436688"/>
              <a:gd name="connsiteX43" fmla="*/ 549275 w 803275"/>
              <a:gd name="connsiteY43" fmla="*/ 22771 h 1436688"/>
              <a:gd name="connsiteX44" fmla="*/ 492125 w 803275"/>
              <a:gd name="connsiteY44" fmla="*/ 15887 h 1436688"/>
              <a:gd name="connsiteX45" fmla="*/ 448733 w 803275"/>
              <a:gd name="connsiteY45" fmla="*/ 21182 h 1436688"/>
              <a:gd name="connsiteX46" fmla="*/ 419629 w 803275"/>
              <a:gd name="connsiteY46" fmla="*/ 29655 h 1436688"/>
              <a:gd name="connsiteX47" fmla="*/ 405342 w 803275"/>
              <a:gd name="connsiteY47" fmla="*/ 34951 h 1436688"/>
              <a:gd name="connsiteX48" fmla="*/ 382588 w 803275"/>
              <a:gd name="connsiteY48" fmla="*/ 45542 h 1436688"/>
              <a:gd name="connsiteX49" fmla="*/ 338138 w 803275"/>
              <a:gd name="connsiteY49" fmla="*/ 76786 h 1436688"/>
              <a:gd name="connsiteX50" fmla="*/ 301096 w 803275"/>
              <a:gd name="connsiteY50" fmla="*/ 116503 h 1436688"/>
              <a:gd name="connsiteX51" fmla="*/ 282046 w 803275"/>
              <a:gd name="connsiteY51" fmla="*/ 150924 h 1436688"/>
              <a:gd name="connsiteX52" fmla="*/ 274638 w 803275"/>
              <a:gd name="connsiteY52" fmla="*/ 175813 h 1436688"/>
              <a:gd name="connsiteX53" fmla="*/ 273050 w 803275"/>
              <a:gd name="connsiteY53" fmla="*/ 187993 h 1436688"/>
              <a:gd name="connsiteX54" fmla="*/ 296333 w 803275"/>
              <a:gd name="connsiteY54" fmla="*/ 187463 h 1436688"/>
              <a:gd name="connsiteX55" fmla="*/ 345017 w 803275"/>
              <a:gd name="connsiteY55" fmla="*/ 194877 h 1436688"/>
              <a:gd name="connsiteX56" fmla="*/ 370417 w 803275"/>
              <a:gd name="connsiteY56" fmla="*/ 203350 h 1436688"/>
              <a:gd name="connsiteX57" fmla="*/ 370946 w 803275"/>
              <a:gd name="connsiteY57" fmla="*/ 203350 h 1436688"/>
              <a:gd name="connsiteX58" fmla="*/ 381000 w 803275"/>
              <a:gd name="connsiteY58" fmla="*/ 205468 h 1436688"/>
              <a:gd name="connsiteX59" fmla="*/ 387879 w 803275"/>
              <a:gd name="connsiteY59" fmla="*/ 210764 h 1436688"/>
              <a:gd name="connsiteX60" fmla="*/ 392642 w 803275"/>
              <a:gd name="connsiteY60" fmla="*/ 212353 h 1436688"/>
              <a:gd name="connsiteX61" fmla="*/ 396346 w 803275"/>
              <a:gd name="connsiteY61" fmla="*/ 215000 h 1436688"/>
              <a:gd name="connsiteX62" fmla="*/ 399521 w 803275"/>
              <a:gd name="connsiteY62" fmla="*/ 217648 h 1436688"/>
              <a:gd name="connsiteX63" fmla="*/ 397933 w 803275"/>
              <a:gd name="connsiteY63" fmla="*/ 221885 h 1436688"/>
              <a:gd name="connsiteX64" fmla="*/ 402167 w 803275"/>
              <a:gd name="connsiteY64" fmla="*/ 231417 h 1436688"/>
              <a:gd name="connsiteX65" fmla="*/ 403754 w 803275"/>
              <a:gd name="connsiteY65" fmla="*/ 253128 h 1436688"/>
              <a:gd name="connsiteX66" fmla="*/ 396346 w 803275"/>
              <a:gd name="connsiteY66" fmla="*/ 274311 h 1436688"/>
              <a:gd name="connsiteX67" fmla="*/ 382058 w 803275"/>
              <a:gd name="connsiteY67" fmla="*/ 291257 h 1436688"/>
              <a:gd name="connsiteX68" fmla="*/ 370946 w 803275"/>
              <a:gd name="connsiteY68" fmla="*/ 295493 h 1436688"/>
              <a:gd name="connsiteX69" fmla="*/ 361950 w 803275"/>
              <a:gd name="connsiteY69" fmla="*/ 298670 h 1436688"/>
              <a:gd name="connsiteX70" fmla="*/ 344488 w 803275"/>
              <a:gd name="connsiteY70" fmla="*/ 300789 h 1436688"/>
              <a:gd name="connsiteX71" fmla="*/ 327554 w 803275"/>
              <a:gd name="connsiteY71" fmla="*/ 297611 h 1436688"/>
              <a:gd name="connsiteX72" fmla="*/ 312738 w 803275"/>
              <a:gd name="connsiteY72" fmla="*/ 291786 h 1436688"/>
              <a:gd name="connsiteX73" fmla="*/ 292629 w 803275"/>
              <a:gd name="connsiteY73" fmla="*/ 275899 h 1436688"/>
              <a:gd name="connsiteX74" fmla="*/ 273579 w 803275"/>
              <a:gd name="connsiteY74" fmla="*/ 246774 h 1436688"/>
              <a:gd name="connsiteX75" fmla="*/ 267758 w 803275"/>
              <a:gd name="connsiteY75" fmla="*/ 229828 h 1436688"/>
              <a:gd name="connsiteX76" fmla="*/ 262996 w 803275"/>
              <a:gd name="connsiteY76" fmla="*/ 218707 h 1436688"/>
              <a:gd name="connsiteX77" fmla="*/ 260879 w 803275"/>
              <a:gd name="connsiteY77" fmla="*/ 207057 h 1436688"/>
              <a:gd name="connsiteX78" fmla="*/ 238654 w 803275"/>
              <a:gd name="connsiteY78" fmla="*/ 210764 h 1436688"/>
              <a:gd name="connsiteX79" fmla="*/ 195792 w 803275"/>
              <a:gd name="connsiteY79" fmla="*/ 225592 h 1436688"/>
              <a:gd name="connsiteX80" fmla="*/ 155575 w 803275"/>
              <a:gd name="connsiteY80" fmla="*/ 246244 h 1436688"/>
              <a:gd name="connsiteX81" fmla="*/ 119063 w 803275"/>
              <a:gd name="connsiteY81" fmla="*/ 274311 h 1436688"/>
              <a:gd name="connsiteX82" fmla="*/ 103188 w 803275"/>
              <a:gd name="connsiteY82" fmla="*/ 290197 h 1436688"/>
              <a:gd name="connsiteX83" fmla="*/ 89958 w 803275"/>
              <a:gd name="connsiteY83" fmla="*/ 304495 h 1436688"/>
              <a:gd name="connsiteX84" fmla="*/ 67733 w 803275"/>
              <a:gd name="connsiteY84" fmla="*/ 335739 h 1436688"/>
              <a:gd name="connsiteX85" fmla="*/ 50271 w 803275"/>
              <a:gd name="connsiteY85" fmla="*/ 369631 h 1436688"/>
              <a:gd name="connsiteX86" fmla="*/ 36513 w 803275"/>
              <a:gd name="connsiteY86" fmla="*/ 404582 h 1436688"/>
              <a:gd name="connsiteX87" fmla="*/ 22225 w 803275"/>
              <a:gd name="connsiteY87" fmla="*/ 459126 h 1436688"/>
              <a:gd name="connsiteX88" fmla="*/ 16404 w 803275"/>
              <a:gd name="connsiteY88" fmla="*/ 535382 h 1436688"/>
              <a:gd name="connsiteX89" fmla="*/ 17463 w 803275"/>
              <a:gd name="connsiteY89" fmla="*/ 573510 h 1436688"/>
              <a:gd name="connsiteX90" fmla="*/ 20638 w 803275"/>
              <a:gd name="connsiteY90" fmla="*/ 607402 h 1436688"/>
              <a:gd name="connsiteX91" fmla="*/ 32808 w 803275"/>
              <a:gd name="connsiteY91" fmla="*/ 672008 h 1436688"/>
              <a:gd name="connsiteX92" fmla="*/ 51858 w 803275"/>
              <a:gd name="connsiteY92" fmla="*/ 733437 h 1436688"/>
              <a:gd name="connsiteX93" fmla="*/ 77258 w 803275"/>
              <a:gd name="connsiteY93" fmla="*/ 792217 h 1436688"/>
              <a:gd name="connsiteX94" fmla="*/ 107421 w 803275"/>
              <a:gd name="connsiteY94" fmla="*/ 848880 h 1436688"/>
              <a:gd name="connsiteX95" fmla="*/ 142875 w 803275"/>
              <a:gd name="connsiteY95" fmla="*/ 901836 h 1436688"/>
              <a:gd name="connsiteX96" fmla="*/ 202142 w 803275"/>
              <a:gd name="connsiteY96" fmla="*/ 978092 h 1436688"/>
              <a:gd name="connsiteX97" fmla="*/ 246063 w 803275"/>
              <a:gd name="connsiteY97" fmla="*/ 1026282 h 1436688"/>
              <a:gd name="connsiteX98" fmla="*/ 259821 w 803275"/>
              <a:gd name="connsiteY98" fmla="*/ 1011984 h 1436688"/>
              <a:gd name="connsiteX99" fmla="*/ 293688 w 803275"/>
              <a:gd name="connsiteY99" fmla="*/ 992919 h 1436688"/>
              <a:gd name="connsiteX100" fmla="*/ 330729 w 803275"/>
              <a:gd name="connsiteY100" fmla="*/ 986035 h 1436688"/>
              <a:gd name="connsiteX101" fmla="*/ 368300 w 803275"/>
              <a:gd name="connsiteY101" fmla="*/ 993449 h 1436688"/>
              <a:gd name="connsiteX102" fmla="*/ 385763 w 803275"/>
              <a:gd name="connsiteY102" fmla="*/ 1002452 h 1436688"/>
              <a:gd name="connsiteX103" fmla="*/ 387350 w 803275"/>
              <a:gd name="connsiteY103" fmla="*/ 1005099 h 1436688"/>
              <a:gd name="connsiteX104" fmla="*/ 387350 w 803275"/>
              <a:gd name="connsiteY104" fmla="*/ 1009336 h 1436688"/>
              <a:gd name="connsiteX105" fmla="*/ 385763 w 803275"/>
              <a:gd name="connsiteY105" fmla="*/ 1010924 h 1436688"/>
              <a:gd name="connsiteX106" fmla="*/ 389467 w 803275"/>
              <a:gd name="connsiteY106" fmla="*/ 1017809 h 1436688"/>
              <a:gd name="connsiteX107" fmla="*/ 393171 w 803275"/>
              <a:gd name="connsiteY107" fmla="*/ 1033695 h 1436688"/>
              <a:gd name="connsiteX108" fmla="*/ 391583 w 803275"/>
              <a:gd name="connsiteY108" fmla="*/ 1050641 h 1436688"/>
              <a:gd name="connsiteX109" fmla="*/ 384704 w 803275"/>
              <a:gd name="connsiteY109" fmla="*/ 1066528 h 1436688"/>
              <a:gd name="connsiteX110" fmla="*/ 379413 w 803275"/>
              <a:gd name="connsiteY110" fmla="*/ 1073412 h 1436688"/>
              <a:gd name="connsiteX111" fmla="*/ 372004 w 803275"/>
              <a:gd name="connsiteY111" fmla="*/ 1080296 h 1436688"/>
              <a:gd name="connsiteX112" fmla="*/ 355071 w 803275"/>
              <a:gd name="connsiteY112" fmla="*/ 1089299 h 1436688"/>
              <a:gd name="connsiteX113" fmla="*/ 337079 w 803275"/>
              <a:gd name="connsiteY113" fmla="*/ 1093535 h 1436688"/>
              <a:gd name="connsiteX114" fmla="*/ 318558 w 803275"/>
              <a:gd name="connsiteY114" fmla="*/ 1091947 h 1436688"/>
              <a:gd name="connsiteX115" fmla="*/ 291042 w 803275"/>
              <a:gd name="connsiteY115" fmla="*/ 1083474 h 1436688"/>
              <a:gd name="connsiteX116" fmla="*/ 258233 w 803275"/>
              <a:gd name="connsiteY116" fmla="*/ 1061232 h 1436688"/>
              <a:gd name="connsiteX117" fmla="*/ 246063 w 803275"/>
              <a:gd name="connsiteY117" fmla="*/ 1047464 h 1436688"/>
              <a:gd name="connsiteX118" fmla="*/ 238654 w 803275"/>
              <a:gd name="connsiteY118" fmla="*/ 1060703 h 1436688"/>
              <a:gd name="connsiteX119" fmla="*/ 233363 w 803275"/>
              <a:gd name="connsiteY119" fmla="*/ 1075001 h 1436688"/>
              <a:gd name="connsiteX120" fmla="*/ 230188 w 803275"/>
              <a:gd name="connsiteY120" fmla="*/ 1088769 h 1436688"/>
              <a:gd name="connsiteX121" fmla="*/ 228071 w 803275"/>
              <a:gd name="connsiteY121" fmla="*/ 1117895 h 1436688"/>
              <a:gd name="connsiteX122" fmla="*/ 232304 w 803275"/>
              <a:gd name="connsiteY122" fmla="*/ 1161319 h 1436688"/>
              <a:gd name="connsiteX123" fmla="*/ 240771 w 803275"/>
              <a:gd name="connsiteY123" fmla="*/ 1188326 h 1436688"/>
              <a:gd name="connsiteX124" fmla="*/ 249767 w 803275"/>
              <a:gd name="connsiteY124" fmla="*/ 1212686 h 1436688"/>
              <a:gd name="connsiteX125" fmla="*/ 275696 w 803275"/>
              <a:gd name="connsiteY125" fmla="*/ 1256109 h 1436688"/>
              <a:gd name="connsiteX126" fmla="*/ 308504 w 803275"/>
              <a:gd name="connsiteY126" fmla="*/ 1295826 h 1436688"/>
              <a:gd name="connsiteX127" fmla="*/ 346604 w 803275"/>
              <a:gd name="connsiteY127" fmla="*/ 1330247 h 1436688"/>
              <a:gd name="connsiteX128" fmla="*/ 368300 w 803275"/>
              <a:gd name="connsiteY128" fmla="*/ 1344545 h 1436688"/>
              <a:gd name="connsiteX129" fmla="*/ 391583 w 803275"/>
              <a:gd name="connsiteY129" fmla="*/ 1359902 h 1436688"/>
              <a:gd name="connsiteX130" fmla="*/ 441325 w 803275"/>
              <a:gd name="connsiteY130" fmla="*/ 1383732 h 1436688"/>
              <a:gd name="connsiteX131" fmla="*/ 493713 w 803275"/>
              <a:gd name="connsiteY131" fmla="*/ 1401208 h 1436688"/>
              <a:gd name="connsiteX132" fmla="*/ 547158 w 803275"/>
              <a:gd name="connsiteY132" fmla="*/ 1412329 h 1436688"/>
              <a:gd name="connsiteX133" fmla="*/ 602721 w 803275"/>
              <a:gd name="connsiteY133" fmla="*/ 1417624 h 1436688"/>
              <a:gd name="connsiteX134" fmla="*/ 658283 w 803275"/>
              <a:gd name="connsiteY134" fmla="*/ 1419213 h 1436688"/>
              <a:gd name="connsiteX135" fmla="*/ 741363 w 803275"/>
              <a:gd name="connsiteY135" fmla="*/ 1414976 h 1436688"/>
              <a:gd name="connsiteX136" fmla="*/ 796396 w 803275"/>
              <a:gd name="connsiteY136" fmla="*/ 1408092 h 1436688"/>
              <a:gd name="connsiteX137" fmla="*/ 800629 w 803275"/>
              <a:gd name="connsiteY137" fmla="*/ 1408622 h 1436688"/>
              <a:gd name="connsiteX138" fmla="*/ 803275 w 803275"/>
              <a:gd name="connsiteY138" fmla="*/ 1416565 h 1436688"/>
              <a:gd name="connsiteX139" fmla="*/ 798513 w 803275"/>
              <a:gd name="connsiteY139" fmla="*/ 1418683 h 1436688"/>
              <a:gd name="connsiteX140" fmla="*/ 764117 w 803275"/>
              <a:gd name="connsiteY140" fmla="*/ 1426097 h 1436688"/>
              <a:gd name="connsiteX141" fmla="*/ 691092 w 803275"/>
              <a:gd name="connsiteY141" fmla="*/ 1435629 h 1436688"/>
              <a:gd name="connsiteX142" fmla="*/ 616479 w 803275"/>
              <a:gd name="connsiteY142" fmla="*/ 1436688 h 1436688"/>
              <a:gd name="connsiteX143" fmla="*/ 541867 w 803275"/>
              <a:gd name="connsiteY143" fmla="*/ 1430334 h 1436688"/>
              <a:gd name="connsiteX144" fmla="*/ 469371 w 803275"/>
              <a:gd name="connsiteY144" fmla="*/ 1413388 h 1436688"/>
              <a:gd name="connsiteX145" fmla="*/ 401108 w 803275"/>
              <a:gd name="connsiteY145" fmla="*/ 1386380 h 1436688"/>
              <a:gd name="connsiteX146" fmla="*/ 338138 w 803275"/>
              <a:gd name="connsiteY146" fmla="*/ 1348782 h 1436688"/>
              <a:gd name="connsiteX147" fmla="*/ 297921 w 803275"/>
              <a:gd name="connsiteY147" fmla="*/ 1311713 h 1436688"/>
              <a:gd name="connsiteX148" fmla="*/ 273579 w 803275"/>
              <a:gd name="connsiteY148" fmla="*/ 1283646 h 1436688"/>
              <a:gd name="connsiteX149" fmla="*/ 262467 w 803275"/>
              <a:gd name="connsiteY149" fmla="*/ 1268289 h 1436688"/>
              <a:gd name="connsiteX150" fmla="*/ 246063 w 803275"/>
              <a:gd name="connsiteY150" fmla="*/ 1243400 h 1436688"/>
              <a:gd name="connsiteX151" fmla="*/ 222779 w 803275"/>
              <a:gd name="connsiteY151" fmla="*/ 1186208 h 1436688"/>
              <a:gd name="connsiteX152" fmla="*/ 214313 w 803275"/>
              <a:gd name="connsiteY152" fmla="*/ 1140666 h 1436688"/>
              <a:gd name="connsiteX153" fmla="*/ 213254 w 803275"/>
              <a:gd name="connsiteY153" fmla="*/ 1109952 h 1436688"/>
              <a:gd name="connsiteX154" fmla="*/ 218017 w 803275"/>
              <a:gd name="connsiteY154" fmla="*/ 1080296 h 1436688"/>
              <a:gd name="connsiteX155" fmla="*/ 229658 w 803275"/>
              <a:gd name="connsiteY155" fmla="*/ 1051171 h 1436688"/>
              <a:gd name="connsiteX156" fmla="*/ 237067 w 803275"/>
              <a:gd name="connsiteY156" fmla="*/ 1038461 h 1436688"/>
              <a:gd name="connsiteX157" fmla="*/ 207963 w 803275"/>
              <a:gd name="connsiteY157" fmla="*/ 1014102 h 1436688"/>
              <a:gd name="connsiteX158" fmla="*/ 155046 w 803275"/>
              <a:gd name="connsiteY158" fmla="*/ 956910 h 1436688"/>
              <a:gd name="connsiteX159" fmla="*/ 108479 w 803275"/>
              <a:gd name="connsiteY159" fmla="*/ 892833 h 1436688"/>
              <a:gd name="connsiteX160" fmla="*/ 69321 w 803275"/>
              <a:gd name="connsiteY160" fmla="*/ 822932 h 1436688"/>
              <a:gd name="connsiteX161" fmla="*/ 38100 w 803275"/>
              <a:gd name="connsiteY161" fmla="*/ 749853 h 1436688"/>
              <a:gd name="connsiteX162" fmla="*/ 15346 w 803275"/>
              <a:gd name="connsiteY162" fmla="*/ 673597 h 1436688"/>
              <a:gd name="connsiteX163" fmla="*/ 2646 w 803275"/>
              <a:gd name="connsiteY163" fmla="*/ 596281 h 1436688"/>
              <a:gd name="connsiteX164" fmla="*/ 0 w 803275"/>
              <a:gd name="connsiteY164" fmla="*/ 520555 h 1436688"/>
              <a:gd name="connsiteX165" fmla="*/ 3175 w 803275"/>
              <a:gd name="connsiteY165" fmla="*/ 482956 h 1436688"/>
              <a:gd name="connsiteX166" fmla="*/ 6879 w 803275"/>
              <a:gd name="connsiteY166" fmla="*/ 457008 h 1436688"/>
              <a:gd name="connsiteX167" fmla="*/ 20638 w 803275"/>
              <a:gd name="connsiteY167" fmla="*/ 406170 h 1436688"/>
              <a:gd name="connsiteX168" fmla="*/ 41804 w 803275"/>
              <a:gd name="connsiteY168" fmla="*/ 357451 h 1436688"/>
              <a:gd name="connsiteX169" fmla="*/ 70379 w 803275"/>
              <a:gd name="connsiteY169" fmla="*/ 311380 h 1436688"/>
              <a:gd name="connsiteX170" fmla="*/ 104775 w 803275"/>
              <a:gd name="connsiteY170" fmla="*/ 271133 h 1436688"/>
              <a:gd name="connsiteX171" fmla="*/ 143404 w 803275"/>
              <a:gd name="connsiteY171" fmla="*/ 237771 h 1436688"/>
              <a:gd name="connsiteX172" fmla="*/ 186796 w 803275"/>
              <a:gd name="connsiteY172" fmla="*/ 210764 h 1436688"/>
              <a:gd name="connsiteX173" fmla="*/ 233892 w 803275"/>
              <a:gd name="connsiteY173" fmla="*/ 194348 h 1436688"/>
              <a:gd name="connsiteX174" fmla="*/ 259292 w 803275"/>
              <a:gd name="connsiteY174" fmla="*/ 189582 h 1436688"/>
              <a:gd name="connsiteX175" fmla="*/ 259821 w 803275"/>
              <a:gd name="connsiteY175" fmla="*/ 178990 h 1436688"/>
              <a:gd name="connsiteX176" fmla="*/ 263525 w 803275"/>
              <a:gd name="connsiteY176" fmla="*/ 156749 h 1436688"/>
              <a:gd name="connsiteX177" fmla="*/ 277283 w 803275"/>
              <a:gd name="connsiteY177" fmla="*/ 125505 h 1436688"/>
              <a:gd name="connsiteX178" fmla="*/ 304800 w 803275"/>
              <a:gd name="connsiteY178" fmla="*/ 87377 h 1436688"/>
              <a:gd name="connsiteX179" fmla="*/ 339196 w 803275"/>
              <a:gd name="connsiteY179" fmla="*/ 55604 h 1436688"/>
              <a:gd name="connsiteX180" fmla="*/ 356658 w 803275"/>
              <a:gd name="connsiteY180" fmla="*/ 42365 h 1436688"/>
              <a:gd name="connsiteX181" fmla="*/ 373592 w 803275"/>
              <a:gd name="connsiteY181" fmla="*/ 31774 h 1436688"/>
              <a:gd name="connsiteX182" fmla="*/ 407458 w 803275"/>
              <a:gd name="connsiteY182" fmla="*/ 15887 h 1436688"/>
              <a:gd name="connsiteX183" fmla="*/ 443442 w 803275"/>
              <a:gd name="connsiteY183" fmla="*/ 5296 h 14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803275" h="1436688">
                <a:moveTo>
                  <a:pt x="321181" y="996950"/>
                </a:moveTo>
                <a:lnTo>
                  <a:pt x="292845" y="1006412"/>
                </a:lnTo>
                <a:lnTo>
                  <a:pt x="267132" y="1023759"/>
                </a:lnTo>
                <a:lnTo>
                  <a:pt x="255588" y="1034798"/>
                </a:lnTo>
                <a:lnTo>
                  <a:pt x="256638" y="1034798"/>
                </a:lnTo>
                <a:lnTo>
                  <a:pt x="257162" y="1035849"/>
                </a:lnTo>
                <a:lnTo>
                  <a:pt x="275528" y="1052145"/>
                </a:lnTo>
                <a:lnTo>
                  <a:pt x="307013" y="1072120"/>
                </a:lnTo>
                <a:lnTo>
                  <a:pt x="331151" y="1076325"/>
                </a:lnTo>
                <a:lnTo>
                  <a:pt x="344269" y="1074223"/>
                </a:lnTo>
                <a:lnTo>
                  <a:pt x="356338" y="1070543"/>
                </a:lnTo>
                <a:lnTo>
                  <a:pt x="373655" y="1053722"/>
                </a:lnTo>
                <a:lnTo>
                  <a:pt x="381001" y="1032695"/>
                </a:lnTo>
                <a:lnTo>
                  <a:pt x="377853" y="1016925"/>
                </a:lnTo>
                <a:lnTo>
                  <a:pt x="372081" y="1007463"/>
                </a:lnTo>
                <a:lnTo>
                  <a:pt x="367358" y="1003784"/>
                </a:lnTo>
                <a:lnTo>
                  <a:pt x="352140" y="998527"/>
                </a:lnTo>
                <a:close/>
                <a:moveTo>
                  <a:pt x="305330" y="203200"/>
                </a:moveTo>
                <a:lnTo>
                  <a:pt x="277813" y="204788"/>
                </a:lnTo>
                <a:lnTo>
                  <a:pt x="281517" y="218546"/>
                </a:lnTo>
                <a:lnTo>
                  <a:pt x="292101" y="246063"/>
                </a:lnTo>
                <a:lnTo>
                  <a:pt x="309034" y="268817"/>
                </a:lnTo>
                <a:lnTo>
                  <a:pt x="326496" y="279930"/>
                </a:lnTo>
                <a:lnTo>
                  <a:pt x="340255" y="284163"/>
                </a:lnTo>
                <a:lnTo>
                  <a:pt x="348721" y="284163"/>
                </a:lnTo>
                <a:lnTo>
                  <a:pt x="361421" y="283105"/>
                </a:lnTo>
                <a:lnTo>
                  <a:pt x="380471" y="270934"/>
                </a:lnTo>
                <a:lnTo>
                  <a:pt x="392113" y="251884"/>
                </a:lnTo>
                <a:lnTo>
                  <a:pt x="392113" y="231246"/>
                </a:lnTo>
                <a:lnTo>
                  <a:pt x="386821" y="221721"/>
                </a:lnTo>
                <a:lnTo>
                  <a:pt x="359834" y="211667"/>
                </a:lnTo>
                <a:close/>
                <a:moveTo>
                  <a:pt x="479954" y="0"/>
                </a:moveTo>
                <a:lnTo>
                  <a:pt x="516467" y="0"/>
                </a:lnTo>
                <a:lnTo>
                  <a:pt x="552979" y="5296"/>
                </a:lnTo>
                <a:lnTo>
                  <a:pt x="588963" y="16946"/>
                </a:lnTo>
                <a:lnTo>
                  <a:pt x="623358" y="33362"/>
                </a:lnTo>
                <a:lnTo>
                  <a:pt x="639233" y="43424"/>
                </a:lnTo>
                <a:lnTo>
                  <a:pt x="641350" y="45542"/>
                </a:lnTo>
                <a:lnTo>
                  <a:pt x="642938" y="51897"/>
                </a:lnTo>
                <a:lnTo>
                  <a:pt x="640292" y="57192"/>
                </a:lnTo>
                <a:lnTo>
                  <a:pt x="634471" y="58781"/>
                </a:lnTo>
                <a:lnTo>
                  <a:pt x="631825" y="57192"/>
                </a:lnTo>
                <a:lnTo>
                  <a:pt x="604838" y="42365"/>
                </a:lnTo>
                <a:lnTo>
                  <a:pt x="549275" y="22771"/>
                </a:lnTo>
                <a:lnTo>
                  <a:pt x="492125" y="15887"/>
                </a:lnTo>
                <a:lnTo>
                  <a:pt x="448733" y="21182"/>
                </a:lnTo>
                <a:lnTo>
                  <a:pt x="419629" y="29655"/>
                </a:lnTo>
                <a:lnTo>
                  <a:pt x="405342" y="34951"/>
                </a:lnTo>
                <a:lnTo>
                  <a:pt x="382588" y="45542"/>
                </a:lnTo>
                <a:lnTo>
                  <a:pt x="338138" y="76786"/>
                </a:lnTo>
                <a:lnTo>
                  <a:pt x="301096" y="116503"/>
                </a:lnTo>
                <a:lnTo>
                  <a:pt x="282046" y="150924"/>
                </a:lnTo>
                <a:lnTo>
                  <a:pt x="274638" y="175813"/>
                </a:lnTo>
                <a:lnTo>
                  <a:pt x="273050" y="187993"/>
                </a:lnTo>
                <a:lnTo>
                  <a:pt x="296333" y="187463"/>
                </a:lnTo>
                <a:lnTo>
                  <a:pt x="345017" y="194877"/>
                </a:lnTo>
                <a:lnTo>
                  <a:pt x="370417" y="203350"/>
                </a:lnTo>
                <a:lnTo>
                  <a:pt x="370946" y="203350"/>
                </a:lnTo>
                <a:lnTo>
                  <a:pt x="381000" y="205468"/>
                </a:lnTo>
                <a:lnTo>
                  <a:pt x="387879" y="210764"/>
                </a:lnTo>
                <a:lnTo>
                  <a:pt x="392642" y="212353"/>
                </a:lnTo>
                <a:lnTo>
                  <a:pt x="396346" y="215000"/>
                </a:lnTo>
                <a:lnTo>
                  <a:pt x="399521" y="217648"/>
                </a:lnTo>
                <a:lnTo>
                  <a:pt x="397933" y="221885"/>
                </a:lnTo>
                <a:lnTo>
                  <a:pt x="402167" y="231417"/>
                </a:lnTo>
                <a:lnTo>
                  <a:pt x="403754" y="253128"/>
                </a:lnTo>
                <a:lnTo>
                  <a:pt x="396346" y="274311"/>
                </a:lnTo>
                <a:lnTo>
                  <a:pt x="382058" y="291257"/>
                </a:lnTo>
                <a:lnTo>
                  <a:pt x="370946" y="295493"/>
                </a:lnTo>
                <a:lnTo>
                  <a:pt x="361950" y="298670"/>
                </a:lnTo>
                <a:lnTo>
                  <a:pt x="344488" y="300789"/>
                </a:lnTo>
                <a:lnTo>
                  <a:pt x="327554" y="297611"/>
                </a:lnTo>
                <a:lnTo>
                  <a:pt x="312738" y="291786"/>
                </a:lnTo>
                <a:lnTo>
                  <a:pt x="292629" y="275899"/>
                </a:lnTo>
                <a:lnTo>
                  <a:pt x="273579" y="246774"/>
                </a:lnTo>
                <a:lnTo>
                  <a:pt x="267758" y="229828"/>
                </a:lnTo>
                <a:lnTo>
                  <a:pt x="262996" y="218707"/>
                </a:lnTo>
                <a:lnTo>
                  <a:pt x="260879" y="207057"/>
                </a:lnTo>
                <a:lnTo>
                  <a:pt x="238654" y="210764"/>
                </a:lnTo>
                <a:lnTo>
                  <a:pt x="195792" y="225592"/>
                </a:lnTo>
                <a:lnTo>
                  <a:pt x="155575" y="246244"/>
                </a:lnTo>
                <a:lnTo>
                  <a:pt x="119063" y="274311"/>
                </a:lnTo>
                <a:lnTo>
                  <a:pt x="103188" y="290197"/>
                </a:lnTo>
                <a:lnTo>
                  <a:pt x="89958" y="304495"/>
                </a:lnTo>
                <a:lnTo>
                  <a:pt x="67733" y="335739"/>
                </a:lnTo>
                <a:lnTo>
                  <a:pt x="50271" y="369631"/>
                </a:lnTo>
                <a:lnTo>
                  <a:pt x="36513" y="404582"/>
                </a:lnTo>
                <a:lnTo>
                  <a:pt x="22225" y="459126"/>
                </a:lnTo>
                <a:lnTo>
                  <a:pt x="16404" y="535382"/>
                </a:lnTo>
                <a:lnTo>
                  <a:pt x="17463" y="573510"/>
                </a:lnTo>
                <a:lnTo>
                  <a:pt x="20638" y="607402"/>
                </a:lnTo>
                <a:lnTo>
                  <a:pt x="32808" y="672008"/>
                </a:lnTo>
                <a:lnTo>
                  <a:pt x="51858" y="733437"/>
                </a:lnTo>
                <a:lnTo>
                  <a:pt x="77258" y="792217"/>
                </a:lnTo>
                <a:lnTo>
                  <a:pt x="107421" y="848880"/>
                </a:lnTo>
                <a:lnTo>
                  <a:pt x="142875" y="901836"/>
                </a:lnTo>
                <a:lnTo>
                  <a:pt x="202142" y="978092"/>
                </a:lnTo>
                <a:lnTo>
                  <a:pt x="246063" y="1026282"/>
                </a:lnTo>
                <a:lnTo>
                  <a:pt x="259821" y="1011984"/>
                </a:lnTo>
                <a:lnTo>
                  <a:pt x="293688" y="992919"/>
                </a:lnTo>
                <a:lnTo>
                  <a:pt x="330729" y="986035"/>
                </a:lnTo>
                <a:lnTo>
                  <a:pt x="368300" y="993449"/>
                </a:lnTo>
                <a:lnTo>
                  <a:pt x="385763" y="1002452"/>
                </a:lnTo>
                <a:lnTo>
                  <a:pt x="387350" y="1005099"/>
                </a:lnTo>
                <a:lnTo>
                  <a:pt x="387350" y="1009336"/>
                </a:lnTo>
                <a:lnTo>
                  <a:pt x="385763" y="1010924"/>
                </a:lnTo>
                <a:lnTo>
                  <a:pt x="389467" y="1017809"/>
                </a:lnTo>
                <a:lnTo>
                  <a:pt x="393171" y="1033695"/>
                </a:lnTo>
                <a:lnTo>
                  <a:pt x="391583" y="1050641"/>
                </a:lnTo>
                <a:lnTo>
                  <a:pt x="384704" y="1066528"/>
                </a:lnTo>
                <a:lnTo>
                  <a:pt x="379413" y="1073412"/>
                </a:lnTo>
                <a:lnTo>
                  <a:pt x="372004" y="1080296"/>
                </a:lnTo>
                <a:lnTo>
                  <a:pt x="355071" y="1089299"/>
                </a:lnTo>
                <a:lnTo>
                  <a:pt x="337079" y="1093535"/>
                </a:lnTo>
                <a:lnTo>
                  <a:pt x="318558" y="1091947"/>
                </a:lnTo>
                <a:lnTo>
                  <a:pt x="291042" y="1083474"/>
                </a:lnTo>
                <a:lnTo>
                  <a:pt x="258233" y="1061232"/>
                </a:lnTo>
                <a:lnTo>
                  <a:pt x="246063" y="1047464"/>
                </a:lnTo>
                <a:lnTo>
                  <a:pt x="238654" y="1060703"/>
                </a:lnTo>
                <a:lnTo>
                  <a:pt x="233363" y="1075001"/>
                </a:lnTo>
                <a:lnTo>
                  <a:pt x="230188" y="1088769"/>
                </a:lnTo>
                <a:lnTo>
                  <a:pt x="228071" y="1117895"/>
                </a:lnTo>
                <a:lnTo>
                  <a:pt x="232304" y="1161319"/>
                </a:lnTo>
                <a:lnTo>
                  <a:pt x="240771" y="1188326"/>
                </a:lnTo>
                <a:lnTo>
                  <a:pt x="249767" y="1212686"/>
                </a:lnTo>
                <a:lnTo>
                  <a:pt x="275696" y="1256109"/>
                </a:lnTo>
                <a:lnTo>
                  <a:pt x="308504" y="1295826"/>
                </a:lnTo>
                <a:lnTo>
                  <a:pt x="346604" y="1330247"/>
                </a:lnTo>
                <a:lnTo>
                  <a:pt x="368300" y="1344545"/>
                </a:lnTo>
                <a:lnTo>
                  <a:pt x="391583" y="1359902"/>
                </a:lnTo>
                <a:lnTo>
                  <a:pt x="441325" y="1383732"/>
                </a:lnTo>
                <a:lnTo>
                  <a:pt x="493713" y="1401208"/>
                </a:lnTo>
                <a:lnTo>
                  <a:pt x="547158" y="1412329"/>
                </a:lnTo>
                <a:lnTo>
                  <a:pt x="602721" y="1417624"/>
                </a:lnTo>
                <a:lnTo>
                  <a:pt x="658283" y="1419213"/>
                </a:lnTo>
                <a:lnTo>
                  <a:pt x="741363" y="1414976"/>
                </a:lnTo>
                <a:lnTo>
                  <a:pt x="796396" y="1408092"/>
                </a:lnTo>
                <a:lnTo>
                  <a:pt x="800629" y="1408622"/>
                </a:lnTo>
                <a:lnTo>
                  <a:pt x="803275" y="1416565"/>
                </a:lnTo>
                <a:lnTo>
                  <a:pt x="798513" y="1418683"/>
                </a:lnTo>
                <a:lnTo>
                  <a:pt x="764117" y="1426097"/>
                </a:lnTo>
                <a:lnTo>
                  <a:pt x="691092" y="1435629"/>
                </a:lnTo>
                <a:lnTo>
                  <a:pt x="616479" y="1436688"/>
                </a:lnTo>
                <a:lnTo>
                  <a:pt x="541867" y="1430334"/>
                </a:lnTo>
                <a:lnTo>
                  <a:pt x="469371" y="1413388"/>
                </a:lnTo>
                <a:lnTo>
                  <a:pt x="401108" y="1386380"/>
                </a:lnTo>
                <a:lnTo>
                  <a:pt x="338138" y="1348782"/>
                </a:lnTo>
                <a:lnTo>
                  <a:pt x="297921" y="1311713"/>
                </a:lnTo>
                <a:lnTo>
                  <a:pt x="273579" y="1283646"/>
                </a:lnTo>
                <a:lnTo>
                  <a:pt x="262467" y="1268289"/>
                </a:lnTo>
                <a:lnTo>
                  <a:pt x="246063" y="1243400"/>
                </a:lnTo>
                <a:lnTo>
                  <a:pt x="222779" y="1186208"/>
                </a:lnTo>
                <a:lnTo>
                  <a:pt x="214313" y="1140666"/>
                </a:lnTo>
                <a:lnTo>
                  <a:pt x="213254" y="1109952"/>
                </a:lnTo>
                <a:lnTo>
                  <a:pt x="218017" y="1080296"/>
                </a:lnTo>
                <a:lnTo>
                  <a:pt x="229658" y="1051171"/>
                </a:lnTo>
                <a:lnTo>
                  <a:pt x="237067" y="1038461"/>
                </a:lnTo>
                <a:lnTo>
                  <a:pt x="207963" y="1014102"/>
                </a:lnTo>
                <a:lnTo>
                  <a:pt x="155046" y="956910"/>
                </a:lnTo>
                <a:lnTo>
                  <a:pt x="108479" y="892833"/>
                </a:lnTo>
                <a:lnTo>
                  <a:pt x="69321" y="822932"/>
                </a:lnTo>
                <a:lnTo>
                  <a:pt x="38100" y="749853"/>
                </a:lnTo>
                <a:lnTo>
                  <a:pt x="15346" y="673597"/>
                </a:lnTo>
                <a:lnTo>
                  <a:pt x="2646" y="596281"/>
                </a:lnTo>
                <a:lnTo>
                  <a:pt x="0" y="520555"/>
                </a:lnTo>
                <a:lnTo>
                  <a:pt x="3175" y="482956"/>
                </a:lnTo>
                <a:lnTo>
                  <a:pt x="6879" y="457008"/>
                </a:lnTo>
                <a:lnTo>
                  <a:pt x="20638" y="406170"/>
                </a:lnTo>
                <a:lnTo>
                  <a:pt x="41804" y="357451"/>
                </a:lnTo>
                <a:lnTo>
                  <a:pt x="70379" y="311380"/>
                </a:lnTo>
                <a:lnTo>
                  <a:pt x="104775" y="271133"/>
                </a:lnTo>
                <a:lnTo>
                  <a:pt x="143404" y="237771"/>
                </a:lnTo>
                <a:lnTo>
                  <a:pt x="186796" y="210764"/>
                </a:lnTo>
                <a:lnTo>
                  <a:pt x="233892" y="194348"/>
                </a:lnTo>
                <a:lnTo>
                  <a:pt x="259292" y="189582"/>
                </a:lnTo>
                <a:lnTo>
                  <a:pt x="259821" y="178990"/>
                </a:lnTo>
                <a:lnTo>
                  <a:pt x="263525" y="156749"/>
                </a:lnTo>
                <a:lnTo>
                  <a:pt x="277283" y="125505"/>
                </a:lnTo>
                <a:lnTo>
                  <a:pt x="304800" y="87377"/>
                </a:lnTo>
                <a:lnTo>
                  <a:pt x="339196" y="55604"/>
                </a:lnTo>
                <a:lnTo>
                  <a:pt x="356658" y="42365"/>
                </a:lnTo>
                <a:lnTo>
                  <a:pt x="373592" y="31774"/>
                </a:lnTo>
                <a:lnTo>
                  <a:pt x="407458" y="15887"/>
                </a:lnTo>
                <a:lnTo>
                  <a:pt x="443442" y="529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Freeform: Shape 47"/>
          <p:cNvSpPr>
            <a:spLocks/>
          </p:cNvSpPr>
          <p:nvPr/>
        </p:nvSpPr>
        <p:spPr bwMode="auto">
          <a:xfrm>
            <a:off x="5742897" y="4321175"/>
            <a:ext cx="1384300" cy="300038"/>
          </a:xfrm>
          <a:custGeom>
            <a:avLst/>
            <a:gdLst>
              <a:gd name="connsiteX0" fmla="*/ 393700 w 1384300"/>
              <a:gd name="connsiteY0" fmla="*/ 53975 h 300038"/>
              <a:gd name="connsiteX1" fmla="*/ 375179 w 1384300"/>
              <a:gd name="connsiteY1" fmla="*/ 58689 h 300038"/>
              <a:gd name="connsiteX2" fmla="*/ 359834 w 1384300"/>
              <a:gd name="connsiteY2" fmla="*/ 70734 h 300038"/>
              <a:gd name="connsiteX3" fmla="*/ 354542 w 1384300"/>
              <a:gd name="connsiteY3" fmla="*/ 79637 h 300038"/>
              <a:gd name="connsiteX4" fmla="*/ 350309 w 1384300"/>
              <a:gd name="connsiteY4" fmla="*/ 90111 h 300038"/>
              <a:gd name="connsiteX5" fmla="*/ 349250 w 1384300"/>
              <a:gd name="connsiteY5" fmla="*/ 111060 h 300038"/>
              <a:gd name="connsiteX6" fmla="*/ 357188 w 1384300"/>
              <a:gd name="connsiteY6" fmla="*/ 129913 h 300038"/>
              <a:gd name="connsiteX7" fmla="*/ 369359 w 1384300"/>
              <a:gd name="connsiteY7" fmla="*/ 147196 h 300038"/>
              <a:gd name="connsiteX8" fmla="*/ 377296 w 1384300"/>
              <a:gd name="connsiteY8" fmla="*/ 155575 h 300038"/>
              <a:gd name="connsiteX9" fmla="*/ 389996 w 1384300"/>
              <a:gd name="connsiteY9" fmla="*/ 146672 h 300038"/>
              <a:gd name="connsiteX10" fmla="*/ 411692 w 1384300"/>
              <a:gd name="connsiteY10" fmla="*/ 127295 h 300038"/>
              <a:gd name="connsiteX11" fmla="*/ 424921 w 1384300"/>
              <a:gd name="connsiteY11" fmla="*/ 102680 h 300038"/>
              <a:gd name="connsiteX12" fmla="*/ 425450 w 1384300"/>
              <a:gd name="connsiteY12" fmla="*/ 76495 h 300038"/>
              <a:gd name="connsiteX13" fmla="*/ 419629 w 1384300"/>
              <a:gd name="connsiteY13" fmla="*/ 62355 h 300038"/>
              <a:gd name="connsiteX14" fmla="*/ 411163 w 1384300"/>
              <a:gd name="connsiteY14" fmla="*/ 57118 h 300038"/>
              <a:gd name="connsiteX15" fmla="*/ 1004358 w 1384300"/>
              <a:gd name="connsiteY15" fmla="*/ 17463 h 300038"/>
              <a:gd name="connsiteX16" fmla="*/ 986896 w 1384300"/>
              <a:gd name="connsiteY16" fmla="*/ 21721 h 300038"/>
              <a:gd name="connsiteX17" fmla="*/ 973137 w 1384300"/>
              <a:gd name="connsiteY17" fmla="*/ 33962 h 300038"/>
              <a:gd name="connsiteX18" fmla="*/ 968904 w 1384300"/>
              <a:gd name="connsiteY18" fmla="*/ 44607 h 300038"/>
              <a:gd name="connsiteX19" fmla="*/ 966787 w 1384300"/>
              <a:gd name="connsiteY19" fmla="*/ 56848 h 300038"/>
              <a:gd name="connsiteX20" fmla="*/ 973137 w 1384300"/>
              <a:gd name="connsiteY20" fmla="*/ 76540 h 300038"/>
              <a:gd name="connsiteX21" fmla="*/ 987425 w 1384300"/>
              <a:gd name="connsiteY21" fmla="*/ 90910 h 300038"/>
              <a:gd name="connsiteX22" fmla="*/ 1007004 w 1384300"/>
              <a:gd name="connsiteY22" fmla="*/ 102087 h 300038"/>
              <a:gd name="connsiteX23" fmla="*/ 1018117 w 1384300"/>
              <a:gd name="connsiteY23" fmla="*/ 106345 h 300038"/>
              <a:gd name="connsiteX24" fmla="*/ 1020234 w 1384300"/>
              <a:gd name="connsiteY24" fmla="*/ 107942 h 300038"/>
              <a:gd name="connsiteX25" fmla="*/ 1020763 w 1384300"/>
              <a:gd name="connsiteY25" fmla="*/ 109538 h 300038"/>
              <a:gd name="connsiteX26" fmla="*/ 1025525 w 1384300"/>
              <a:gd name="connsiteY26" fmla="*/ 91975 h 300038"/>
              <a:gd name="connsiteX27" fmla="*/ 1028700 w 1384300"/>
              <a:gd name="connsiteY27" fmla="*/ 54187 h 300038"/>
              <a:gd name="connsiteX28" fmla="*/ 1027642 w 1384300"/>
              <a:gd name="connsiteY28" fmla="*/ 32898 h 300038"/>
              <a:gd name="connsiteX29" fmla="*/ 1027642 w 1384300"/>
              <a:gd name="connsiteY29" fmla="*/ 32366 h 300038"/>
              <a:gd name="connsiteX30" fmla="*/ 1027642 w 1384300"/>
              <a:gd name="connsiteY30" fmla="*/ 31301 h 300038"/>
              <a:gd name="connsiteX31" fmla="*/ 1020763 w 1384300"/>
              <a:gd name="connsiteY31" fmla="*/ 23850 h 300038"/>
              <a:gd name="connsiteX32" fmla="*/ 6353 w 1384300"/>
              <a:gd name="connsiteY32" fmla="*/ 0 h 300038"/>
              <a:gd name="connsiteX33" fmla="*/ 7941 w 1384300"/>
              <a:gd name="connsiteY33" fmla="*/ 2117 h 300038"/>
              <a:gd name="connsiteX34" fmla="*/ 20646 w 1384300"/>
              <a:gd name="connsiteY34" fmla="*/ 29634 h 300038"/>
              <a:gd name="connsiteX35" fmla="*/ 53467 w 1384300"/>
              <a:gd name="connsiteY35" fmla="*/ 81492 h 300038"/>
              <a:gd name="connsiteX36" fmla="*/ 93169 w 1384300"/>
              <a:gd name="connsiteY36" fmla="*/ 125413 h 300038"/>
              <a:gd name="connsiteX37" fmla="*/ 141871 w 1384300"/>
              <a:gd name="connsiteY37" fmla="*/ 160338 h 300038"/>
              <a:gd name="connsiteX38" fmla="*/ 169928 w 1384300"/>
              <a:gd name="connsiteY38" fmla="*/ 173567 h 300038"/>
              <a:gd name="connsiteX39" fmla="*/ 187397 w 1384300"/>
              <a:gd name="connsiteY39" fmla="*/ 180446 h 300038"/>
              <a:gd name="connsiteX40" fmla="*/ 222865 w 1384300"/>
              <a:gd name="connsiteY40" fmla="*/ 188913 h 300038"/>
              <a:gd name="connsiteX41" fmla="*/ 259391 w 1384300"/>
              <a:gd name="connsiteY41" fmla="*/ 191559 h 300038"/>
              <a:gd name="connsiteX42" fmla="*/ 295918 w 1384300"/>
              <a:gd name="connsiteY42" fmla="*/ 188913 h 300038"/>
              <a:gd name="connsiteX43" fmla="*/ 313916 w 1384300"/>
              <a:gd name="connsiteY43" fmla="*/ 184151 h 300038"/>
              <a:gd name="connsiteX44" fmla="*/ 335620 w 1384300"/>
              <a:gd name="connsiteY44" fmla="*/ 177271 h 300038"/>
              <a:gd name="connsiteX45" fmla="*/ 359971 w 1384300"/>
              <a:gd name="connsiteY45" fmla="*/ 165630 h 300038"/>
              <a:gd name="connsiteX46" fmla="*/ 358912 w 1384300"/>
              <a:gd name="connsiteY46" fmla="*/ 163513 h 300038"/>
              <a:gd name="connsiteX47" fmla="*/ 357324 w 1384300"/>
              <a:gd name="connsiteY47" fmla="*/ 161396 h 300038"/>
              <a:gd name="connsiteX48" fmla="*/ 347796 w 1384300"/>
              <a:gd name="connsiteY48" fmla="*/ 149755 h 300038"/>
              <a:gd name="connsiteX49" fmla="*/ 334561 w 1384300"/>
              <a:gd name="connsiteY49" fmla="*/ 123296 h 300038"/>
              <a:gd name="connsiteX50" fmla="*/ 332444 w 1384300"/>
              <a:gd name="connsiteY50" fmla="*/ 94192 h 300038"/>
              <a:gd name="connsiteX51" fmla="*/ 341443 w 1384300"/>
              <a:gd name="connsiteY51" fmla="*/ 66146 h 300038"/>
              <a:gd name="connsiteX52" fmla="*/ 352031 w 1384300"/>
              <a:gd name="connsiteY52" fmla="*/ 54505 h 300038"/>
              <a:gd name="connsiteX53" fmla="*/ 363677 w 1384300"/>
              <a:gd name="connsiteY53" fmla="*/ 46567 h 300038"/>
              <a:gd name="connsiteX54" fmla="*/ 389086 w 1384300"/>
              <a:gd name="connsiteY54" fmla="*/ 39688 h 300038"/>
              <a:gd name="connsiteX55" fmla="*/ 413967 w 1384300"/>
              <a:gd name="connsiteY55" fmla="*/ 45509 h 300038"/>
              <a:gd name="connsiteX56" fmla="*/ 427730 w 1384300"/>
              <a:gd name="connsiteY56" fmla="*/ 57680 h 300038"/>
              <a:gd name="connsiteX57" fmla="*/ 434612 w 1384300"/>
              <a:gd name="connsiteY57" fmla="*/ 68263 h 300038"/>
              <a:gd name="connsiteX58" fmla="*/ 436730 w 1384300"/>
              <a:gd name="connsiteY58" fmla="*/ 74613 h 300038"/>
              <a:gd name="connsiteX59" fmla="*/ 440435 w 1384300"/>
              <a:gd name="connsiteY59" fmla="*/ 88900 h 300038"/>
              <a:gd name="connsiteX60" fmla="*/ 438318 w 1384300"/>
              <a:gd name="connsiteY60" fmla="*/ 114830 h 300038"/>
              <a:gd name="connsiteX61" fmla="*/ 424025 w 1384300"/>
              <a:gd name="connsiteY61" fmla="*/ 139171 h 300038"/>
              <a:gd name="connsiteX62" fmla="*/ 401262 w 1384300"/>
              <a:gd name="connsiteY62" fmla="*/ 159809 h 300038"/>
              <a:gd name="connsiteX63" fmla="*/ 387498 w 1384300"/>
              <a:gd name="connsiteY63" fmla="*/ 168805 h 300038"/>
              <a:gd name="connsiteX64" fmla="*/ 386440 w 1384300"/>
              <a:gd name="connsiteY64" fmla="*/ 171980 h 300038"/>
              <a:gd name="connsiteX65" fmla="*/ 381146 w 1384300"/>
              <a:gd name="connsiteY65" fmla="*/ 175684 h 300038"/>
              <a:gd name="connsiteX66" fmla="*/ 377440 w 1384300"/>
              <a:gd name="connsiteY66" fmla="*/ 175155 h 300038"/>
              <a:gd name="connsiteX67" fmla="*/ 392792 w 1384300"/>
              <a:gd name="connsiteY67" fmla="*/ 194205 h 300038"/>
              <a:gd name="connsiteX68" fmla="*/ 429319 w 1384300"/>
              <a:gd name="connsiteY68" fmla="*/ 225426 h 300038"/>
              <a:gd name="connsiteX69" fmla="*/ 471139 w 1384300"/>
              <a:gd name="connsiteY69" fmla="*/ 248709 h 300038"/>
              <a:gd name="connsiteX70" fmla="*/ 517723 w 1384300"/>
              <a:gd name="connsiteY70" fmla="*/ 265113 h 300038"/>
              <a:gd name="connsiteX71" fmla="*/ 566954 w 1384300"/>
              <a:gd name="connsiteY71" fmla="*/ 275697 h 300038"/>
              <a:gd name="connsiteX72" fmla="*/ 618303 w 1384300"/>
              <a:gd name="connsiteY72" fmla="*/ 280988 h 300038"/>
              <a:gd name="connsiteX73" fmla="*/ 693474 w 1384300"/>
              <a:gd name="connsiteY73" fmla="*/ 281517 h 300038"/>
              <a:gd name="connsiteX74" fmla="*/ 741117 w 1384300"/>
              <a:gd name="connsiteY74" fmla="*/ 278342 h 300038"/>
              <a:gd name="connsiteX75" fmla="*/ 783466 w 1384300"/>
              <a:gd name="connsiteY75" fmla="*/ 274638 h 300038"/>
              <a:gd name="connsiteX76" fmla="*/ 847520 w 1384300"/>
              <a:gd name="connsiteY76" fmla="*/ 259292 h 300038"/>
              <a:gd name="connsiteX77" fmla="*/ 887752 w 1384300"/>
              <a:gd name="connsiteY77" fmla="*/ 245005 h 300038"/>
              <a:gd name="connsiteX78" fmla="*/ 925337 w 1384300"/>
              <a:gd name="connsiteY78" fmla="*/ 225955 h 300038"/>
              <a:gd name="connsiteX79" fmla="*/ 958688 w 1384300"/>
              <a:gd name="connsiteY79" fmla="*/ 202671 h 300038"/>
              <a:gd name="connsiteX80" fmla="*/ 987273 w 1384300"/>
              <a:gd name="connsiteY80" fmla="*/ 174096 h 300038"/>
              <a:gd name="connsiteX81" fmla="*/ 1008978 w 1384300"/>
              <a:gd name="connsiteY81" fmla="*/ 141288 h 300038"/>
              <a:gd name="connsiteX82" fmla="*/ 1017447 w 1384300"/>
              <a:gd name="connsiteY82" fmla="*/ 122238 h 300038"/>
              <a:gd name="connsiteX83" fmla="*/ 1012683 w 1384300"/>
              <a:gd name="connsiteY83" fmla="*/ 120121 h 300038"/>
              <a:gd name="connsiteX84" fmla="*/ 1008978 w 1384300"/>
              <a:gd name="connsiteY84" fmla="*/ 118005 h 300038"/>
              <a:gd name="connsiteX85" fmla="*/ 1001566 w 1384300"/>
              <a:gd name="connsiteY85" fmla="*/ 116946 h 300038"/>
              <a:gd name="connsiteX86" fmla="*/ 987803 w 1384300"/>
              <a:gd name="connsiteY86" fmla="*/ 111655 h 300038"/>
              <a:gd name="connsiteX87" fmla="*/ 969275 w 1384300"/>
              <a:gd name="connsiteY87" fmla="*/ 98955 h 300038"/>
              <a:gd name="connsiteX88" fmla="*/ 954982 w 1384300"/>
              <a:gd name="connsiteY88" fmla="*/ 73025 h 300038"/>
              <a:gd name="connsiteX89" fmla="*/ 952864 w 1384300"/>
              <a:gd name="connsiteY89" fmla="*/ 50800 h 300038"/>
              <a:gd name="connsiteX90" fmla="*/ 956041 w 1384300"/>
              <a:gd name="connsiteY90" fmla="*/ 35454 h 300038"/>
              <a:gd name="connsiteX91" fmla="*/ 958688 w 1384300"/>
              <a:gd name="connsiteY91" fmla="*/ 28575 h 300038"/>
              <a:gd name="connsiteX92" fmla="*/ 965569 w 1384300"/>
              <a:gd name="connsiteY92" fmla="*/ 17992 h 300038"/>
              <a:gd name="connsiteX93" fmla="*/ 987273 w 1384300"/>
              <a:gd name="connsiteY93" fmla="*/ 5821 h 300038"/>
              <a:gd name="connsiteX94" fmla="*/ 1011624 w 1384300"/>
              <a:gd name="connsiteY94" fmla="*/ 5292 h 300038"/>
              <a:gd name="connsiteX95" fmla="*/ 1026447 w 1384300"/>
              <a:gd name="connsiteY95" fmla="*/ 13759 h 300038"/>
              <a:gd name="connsiteX96" fmla="*/ 1034917 w 1384300"/>
              <a:gd name="connsiteY96" fmla="*/ 22754 h 300038"/>
              <a:gd name="connsiteX97" fmla="*/ 1038093 w 1384300"/>
              <a:gd name="connsiteY97" fmla="*/ 28046 h 300038"/>
              <a:gd name="connsiteX98" fmla="*/ 1040210 w 1384300"/>
              <a:gd name="connsiteY98" fmla="*/ 29634 h 300038"/>
              <a:gd name="connsiteX99" fmla="*/ 1041269 w 1384300"/>
              <a:gd name="connsiteY99" fmla="*/ 31750 h 300038"/>
              <a:gd name="connsiteX100" fmla="*/ 1045504 w 1384300"/>
              <a:gd name="connsiteY100" fmla="*/ 55563 h 300038"/>
              <a:gd name="connsiteX101" fmla="*/ 1043916 w 1384300"/>
              <a:gd name="connsiteY101" fmla="*/ 98955 h 300038"/>
              <a:gd name="connsiteX102" fmla="*/ 1039681 w 1384300"/>
              <a:gd name="connsiteY102" fmla="*/ 118534 h 300038"/>
              <a:gd name="connsiteX103" fmla="*/ 1062444 w 1384300"/>
              <a:gd name="connsiteY103" fmla="*/ 125413 h 300038"/>
              <a:gd name="connsiteX104" fmla="*/ 1107440 w 1384300"/>
              <a:gd name="connsiteY104" fmla="*/ 133880 h 300038"/>
              <a:gd name="connsiteX105" fmla="*/ 1152437 w 1384300"/>
              <a:gd name="connsiteY105" fmla="*/ 135467 h 300038"/>
              <a:gd name="connsiteX106" fmla="*/ 1195845 w 1384300"/>
              <a:gd name="connsiteY106" fmla="*/ 130175 h 300038"/>
              <a:gd name="connsiteX107" fmla="*/ 1237665 w 1384300"/>
              <a:gd name="connsiteY107" fmla="*/ 118005 h 300038"/>
              <a:gd name="connsiteX108" fmla="*/ 1277897 w 1384300"/>
              <a:gd name="connsiteY108" fmla="*/ 98955 h 300038"/>
              <a:gd name="connsiteX109" fmla="*/ 1315482 w 1384300"/>
              <a:gd name="connsiteY109" fmla="*/ 72496 h 300038"/>
              <a:gd name="connsiteX110" fmla="*/ 1349891 w 1384300"/>
              <a:gd name="connsiteY110" fmla="*/ 38629 h 300038"/>
              <a:gd name="connsiteX111" fmla="*/ 1365772 w 1384300"/>
              <a:gd name="connsiteY111" fmla="*/ 19050 h 300038"/>
              <a:gd name="connsiteX112" fmla="*/ 1367890 w 1384300"/>
              <a:gd name="connsiteY112" fmla="*/ 15875 h 300038"/>
              <a:gd name="connsiteX113" fmla="*/ 1375830 w 1384300"/>
              <a:gd name="connsiteY113" fmla="*/ 15346 h 300038"/>
              <a:gd name="connsiteX114" fmla="*/ 1381653 w 1384300"/>
              <a:gd name="connsiteY114" fmla="*/ 17992 h 300038"/>
              <a:gd name="connsiteX115" fmla="*/ 1384300 w 1384300"/>
              <a:gd name="connsiteY115" fmla="*/ 24871 h 300038"/>
              <a:gd name="connsiteX116" fmla="*/ 1381653 w 1384300"/>
              <a:gd name="connsiteY116" fmla="*/ 28046 h 300038"/>
              <a:gd name="connsiteX117" fmla="*/ 1366302 w 1384300"/>
              <a:gd name="connsiteY117" fmla="*/ 48684 h 300038"/>
              <a:gd name="connsiteX118" fmla="*/ 1331363 w 1384300"/>
              <a:gd name="connsiteY118" fmla="*/ 83609 h 300038"/>
              <a:gd name="connsiteX119" fmla="*/ 1291661 w 1384300"/>
              <a:gd name="connsiteY119" fmla="*/ 112713 h 300038"/>
              <a:gd name="connsiteX120" fmla="*/ 1247723 w 1384300"/>
              <a:gd name="connsiteY120" fmla="*/ 133880 h 300038"/>
              <a:gd name="connsiteX121" fmla="*/ 1201668 w 1384300"/>
              <a:gd name="connsiteY121" fmla="*/ 148167 h 300038"/>
              <a:gd name="connsiteX122" fmla="*/ 1154025 w 1384300"/>
              <a:gd name="connsiteY122" fmla="*/ 154517 h 300038"/>
              <a:gd name="connsiteX123" fmla="*/ 1105852 w 1384300"/>
              <a:gd name="connsiteY123" fmla="*/ 152400 h 300038"/>
              <a:gd name="connsiteX124" fmla="*/ 1058738 w 1384300"/>
              <a:gd name="connsiteY124" fmla="*/ 140759 h 300038"/>
              <a:gd name="connsiteX125" fmla="*/ 1034917 w 1384300"/>
              <a:gd name="connsiteY125" fmla="*/ 131763 h 300038"/>
              <a:gd name="connsiteX126" fmla="*/ 1028035 w 1384300"/>
              <a:gd name="connsiteY126" fmla="*/ 148167 h 300038"/>
              <a:gd name="connsiteX127" fmla="*/ 1007389 w 1384300"/>
              <a:gd name="connsiteY127" fmla="*/ 180446 h 300038"/>
              <a:gd name="connsiteX128" fmla="*/ 980921 w 1384300"/>
              <a:gd name="connsiteY128" fmla="*/ 207963 h 300038"/>
              <a:gd name="connsiteX129" fmla="*/ 949159 w 1384300"/>
              <a:gd name="connsiteY129" fmla="*/ 232305 h 300038"/>
              <a:gd name="connsiteX130" fmla="*/ 913691 w 1384300"/>
              <a:gd name="connsiteY130" fmla="*/ 251884 h 300038"/>
              <a:gd name="connsiteX131" fmla="*/ 876635 w 1384300"/>
              <a:gd name="connsiteY131" fmla="*/ 268817 h 300038"/>
              <a:gd name="connsiteX132" fmla="*/ 819463 w 1384300"/>
              <a:gd name="connsiteY132" fmla="*/ 286280 h 300038"/>
              <a:gd name="connsiteX133" fmla="*/ 781878 w 1384300"/>
              <a:gd name="connsiteY133" fmla="*/ 292101 h 300038"/>
              <a:gd name="connsiteX134" fmla="*/ 730000 w 1384300"/>
              <a:gd name="connsiteY134" fmla="*/ 298451 h 300038"/>
              <a:gd name="connsiteX135" fmla="*/ 643184 w 1384300"/>
              <a:gd name="connsiteY135" fmla="*/ 300038 h 300038"/>
              <a:gd name="connsiteX136" fmla="*/ 583894 w 1384300"/>
              <a:gd name="connsiteY136" fmla="*/ 295276 h 300038"/>
              <a:gd name="connsiteX137" fmla="*/ 526193 w 1384300"/>
              <a:gd name="connsiteY137" fmla="*/ 284692 h 300038"/>
              <a:gd name="connsiteX138" fmla="*/ 471139 w 1384300"/>
              <a:gd name="connsiteY138" fmla="*/ 266172 h 300038"/>
              <a:gd name="connsiteX139" fmla="*/ 422966 w 1384300"/>
              <a:gd name="connsiteY139" fmla="*/ 239713 h 300038"/>
              <a:gd name="connsiteX140" fmla="*/ 392792 w 1384300"/>
              <a:gd name="connsiteY140" fmla="*/ 213255 h 300038"/>
              <a:gd name="connsiteX141" fmla="*/ 375323 w 1384300"/>
              <a:gd name="connsiteY141" fmla="*/ 191559 h 300038"/>
              <a:gd name="connsiteX142" fmla="*/ 367382 w 1384300"/>
              <a:gd name="connsiteY142" fmla="*/ 179388 h 300038"/>
              <a:gd name="connsiteX143" fmla="*/ 338796 w 1384300"/>
              <a:gd name="connsiteY143" fmla="*/ 193146 h 300038"/>
              <a:gd name="connsiteX144" fmla="*/ 281625 w 1384300"/>
              <a:gd name="connsiteY144" fmla="*/ 208492 h 300038"/>
              <a:gd name="connsiteX145" fmla="*/ 259920 w 1384300"/>
              <a:gd name="connsiteY145" fmla="*/ 210080 h 300038"/>
              <a:gd name="connsiteX146" fmla="*/ 237158 w 1384300"/>
              <a:gd name="connsiteY146" fmla="*/ 209021 h 300038"/>
              <a:gd name="connsiteX147" fmla="*/ 193220 w 1384300"/>
              <a:gd name="connsiteY147" fmla="*/ 201084 h 300038"/>
              <a:gd name="connsiteX148" fmla="*/ 152459 w 1384300"/>
              <a:gd name="connsiteY148" fmla="*/ 184680 h 300038"/>
              <a:gd name="connsiteX149" fmla="*/ 115403 w 1384300"/>
              <a:gd name="connsiteY149" fmla="*/ 162984 h 300038"/>
              <a:gd name="connsiteX150" fmla="*/ 82582 w 1384300"/>
              <a:gd name="connsiteY150" fmla="*/ 135467 h 300038"/>
              <a:gd name="connsiteX151" fmla="*/ 52937 w 1384300"/>
              <a:gd name="connsiteY151" fmla="*/ 102659 h 300038"/>
              <a:gd name="connsiteX152" fmla="*/ 28586 w 1384300"/>
              <a:gd name="connsiteY152" fmla="*/ 66146 h 300038"/>
              <a:gd name="connsiteX153" fmla="*/ 8470 w 1384300"/>
              <a:gd name="connsiteY153" fmla="*/ 26459 h 300038"/>
              <a:gd name="connsiteX154" fmla="*/ 0 w 1384300"/>
              <a:gd name="connsiteY154" fmla="*/ 5292 h 300038"/>
              <a:gd name="connsiteX155" fmla="*/ 0 w 1384300"/>
              <a:gd name="connsiteY155" fmla="*/ 2117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384300" h="300038">
                <a:moveTo>
                  <a:pt x="393700" y="53975"/>
                </a:moveTo>
                <a:lnTo>
                  <a:pt x="375179" y="58689"/>
                </a:lnTo>
                <a:lnTo>
                  <a:pt x="359834" y="70734"/>
                </a:lnTo>
                <a:lnTo>
                  <a:pt x="354542" y="79637"/>
                </a:lnTo>
                <a:lnTo>
                  <a:pt x="350309" y="90111"/>
                </a:lnTo>
                <a:lnTo>
                  <a:pt x="349250" y="111060"/>
                </a:lnTo>
                <a:lnTo>
                  <a:pt x="357188" y="129913"/>
                </a:lnTo>
                <a:lnTo>
                  <a:pt x="369359" y="147196"/>
                </a:lnTo>
                <a:lnTo>
                  <a:pt x="377296" y="155575"/>
                </a:lnTo>
                <a:lnTo>
                  <a:pt x="389996" y="146672"/>
                </a:lnTo>
                <a:lnTo>
                  <a:pt x="411692" y="127295"/>
                </a:lnTo>
                <a:lnTo>
                  <a:pt x="424921" y="102680"/>
                </a:lnTo>
                <a:lnTo>
                  <a:pt x="425450" y="76495"/>
                </a:lnTo>
                <a:lnTo>
                  <a:pt x="419629" y="62355"/>
                </a:lnTo>
                <a:lnTo>
                  <a:pt x="411163" y="57118"/>
                </a:lnTo>
                <a:close/>
                <a:moveTo>
                  <a:pt x="1004358" y="17463"/>
                </a:moveTo>
                <a:lnTo>
                  <a:pt x="986896" y="21721"/>
                </a:lnTo>
                <a:lnTo>
                  <a:pt x="973137" y="33962"/>
                </a:lnTo>
                <a:lnTo>
                  <a:pt x="968904" y="44607"/>
                </a:lnTo>
                <a:lnTo>
                  <a:pt x="966787" y="56848"/>
                </a:lnTo>
                <a:lnTo>
                  <a:pt x="973137" y="76540"/>
                </a:lnTo>
                <a:lnTo>
                  <a:pt x="987425" y="90910"/>
                </a:lnTo>
                <a:lnTo>
                  <a:pt x="1007004" y="102087"/>
                </a:lnTo>
                <a:lnTo>
                  <a:pt x="1018117" y="106345"/>
                </a:lnTo>
                <a:lnTo>
                  <a:pt x="1020234" y="107942"/>
                </a:lnTo>
                <a:lnTo>
                  <a:pt x="1020763" y="109538"/>
                </a:lnTo>
                <a:lnTo>
                  <a:pt x="1025525" y="91975"/>
                </a:lnTo>
                <a:lnTo>
                  <a:pt x="1028700" y="54187"/>
                </a:lnTo>
                <a:lnTo>
                  <a:pt x="1027642" y="32898"/>
                </a:lnTo>
                <a:lnTo>
                  <a:pt x="1027642" y="32366"/>
                </a:lnTo>
                <a:lnTo>
                  <a:pt x="1027642" y="31301"/>
                </a:lnTo>
                <a:lnTo>
                  <a:pt x="1020763" y="23850"/>
                </a:lnTo>
                <a:close/>
                <a:moveTo>
                  <a:pt x="6353" y="0"/>
                </a:moveTo>
                <a:lnTo>
                  <a:pt x="7941" y="2117"/>
                </a:lnTo>
                <a:lnTo>
                  <a:pt x="20646" y="29634"/>
                </a:lnTo>
                <a:lnTo>
                  <a:pt x="53467" y="81492"/>
                </a:lnTo>
                <a:lnTo>
                  <a:pt x="93169" y="125413"/>
                </a:lnTo>
                <a:lnTo>
                  <a:pt x="141871" y="160338"/>
                </a:lnTo>
                <a:lnTo>
                  <a:pt x="169928" y="173567"/>
                </a:lnTo>
                <a:lnTo>
                  <a:pt x="187397" y="180446"/>
                </a:lnTo>
                <a:lnTo>
                  <a:pt x="222865" y="188913"/>
                </a:lnTo>
                <a:lnTo>
                  <a:pt x="259391" y="191559"/>
                </a:lnTo>
                <a:lnTo>
                  <a:pt x="295918" y="188913"/>
                </a:lnTo>
                <a:lnTo>
                  <a:pt x="313916" y="184151"/>
                </a:lnTo>
                <a:lnTo>
                  <a:pt x="335620" y="177271"/>
                </a:lnTo>
                <a:lnTo>
                  <a:pt x="359971" y="165630"/>
                </a:lnTo>
                <a:lnTo>
                  <a:pt x="358912" y="163513"/>
                </a:lnTo>
                <a:lnTo>
                  <a:pt x="357324" y="161396"/>
                </a:lnTo>
                <a:lnTo>
                  <a:pt x="347796" y="149755"/>
                </a:lnTo>
                <a:lnTo>
                  <a:pt x="334561" y="123296"/>
                </a:lnTo>
                <a:lnTo>
                  <a:pt x="332444" y="94192"/>
                </a:lnTo>
                <a:lnTo>
                  <a:pt x="341443" y="66146"/>
                </a:lnTo>
                <a:lnTo>
                  <a:pt x="352031" y="54505"/>
                </a:lnTo>
                <a:lnTo>
                  <a:pt x="363677" y="46567"/>
                </a:lnTo>
                <a:lnTo>
                  <a:pt x="389086" y="39688"/>
                </a:lnTo>
                <a:lnTo>
                  <a:pt x="413967" y="45509"/>
                </a:lnTo>
                <a:lnTo>
                  <a:pt x="427730" y="57680"/>
                </a:lnTo>
                <a:lnTo>
                  <a:pt x="434612" y="68263"/>
                </a:lnTo>
                <a:lnTo>
                  <a:pt x="436730" y="74613"/>
                </a:lnTo>
                <a:lnTo>
                  <a:pt x="440435" y="88900"/>
                </a:lnTo>
                <a:lnTo>
                  <a:pt x="438318" y="114830"/>
                </a:lnTo>
                <a:lnTo>
                  <a:pt x="424025" y="139171"/>
                </a:lnTo>
                <a:lnTo>
                  <a:pt x="401262" y="159809"/>
                </a:lnTo>
                <a:lnTo>
                  <a:pt x="387498" y="168805"/>
                </a:lnTo>
                <a:lnTo>
                  <a:pt x="386440" y="171980"/>
                </a:lnTo>
                <a:lnTo>
                  <a:pt x="381146" y="175684"/>
                </a:lnTo>
                <a:lnTo>
                  <a:pt x="377440" y="175155"/>
                </a:lnTo>
                <a:lnTo>
                  <a:pt x="392792" y="194205"/>
                </a:lnTo>
                <a:lnTo>
                  <a:pt x="429319" y="225426"/>
                </a:lnTo>
                <a:lnTo>
                  <a:pt x="471139" y="248709"/>
                </a:lnTo>
                <a:lnTo>
                  <a:pt x="517723" y="265113"/>
                </a:lnTo>
                <a:lnTo>
                  <a:pt x="566954" y="275697"/>
                </a:lnTo>
                <a:lnTo>
                  <a:pt x="618303" y="280988"/>
                </a:lnTo>
                <a:lnTo>
                  <a:pt x="693474" y="281517"/>
                </a:lnTo>
                <a:lnTo>
                  <a:pt x="741117" y="278342"/>
                </a:lnTo>
                <a:lnTo>
                  <a:pt x="783466" y="274638"/>
                </a:lnTo>
                <a:lnTo>
                  <a:pt x="847520" y="259292"/>
                </a:lnTo>
                <a:lnTo>
                  <a:pt x="887752" y="245005"/>
                </a:lnTo>
                <a:lnTo>
                  <a:pt x="925337" y="225955"/>
                </a:lnTo>
                <a:lnTo>
                  <a:pt x="958688" y="202671"/>
                </a:lnTo>
                <a:lnTo>
                  <a:pt x="987273" y="174096"/>
                </a:lnTo>
                <a:lnTo>
                  <a:pt x="1008978" y="141288"/>
                </a:lnTo>
                <a:lnTo>
                  <a:pt x="1017447" y="122238"/>
                </a:lnTo>
                <a:lnTo>
                  <a:pt x="1012683" y="120121"/>
                </a:lnTo>
                <a:lnTo>
                  <a:pt x="1008978" y="118005"/>
                </a:lnTo>
                <a:lnTo>
                  <a:pt x="1001566" y="116946"/>
                </a:lnTo>
                <a:lnTo>
                  <a:pt x="987803" y="111655"/>
                </a:lnTo>
                <a:lnTo>
                  <a:pt x="969275" y="98955"/>
                </a:lnTo>
                <a:lnTo>
                  <a:pt x="954982" y="73025"/>
                </a:lnTo>
                <a:lnTo>
                  <a:pt x="952864" y="50800"/>
                </a:lnTo>
                <a:lnTo>
                  <a:pt x="956041" y="35454"/>
                </a:lnTo>
                <a:lnTo>
                  <a:pt x="958688" y="28575"/>
                </a:lnTo>
                <a:lnTo>
                  <a:pt x="965569" y="17992"/>
                </a:lnTo>
                <a:lnTo>
                  <a:pt x="987273" y="5821"/>
                </a:lnTo>
                <a:lnTo>
                  <a:pt x="1011624" y="5292"/>
                </a:lnTo>
                <a:lnTo>
                  <a:pt x="1026447" y="13759"/>
                </a:lnTo>
                <a:lnTo>
                  <a:pt x="1034917" y="22754"/>
                </a:lnTo>
                <a:lnTo>
                  <a:pt x="1038093" y="28046"/>
                </a:lnTo>
                <a:lnTo>
                  <a:pt x="1040210" y="29634"/>
                </a:lnTo>
                <a:lnTo>
                  <a:pt x="1041269" y="31750"/>
                </a:lnTo>
                <a:lnTo>
                  <a:pt x="1045504" y="55563"/>
                </a:lnTo>
                <a:lnTo>
                  <a:pt x="1043916" y="98955"/>
                </a:lnTo>
                <a:lnTo>
                  <a:pt x="1039681" y="118534"/>
                </a:lnTo>
                <a:lnTo>
                  <a:pt x="1062444" y="125413"/>
                </a:lnTo>
                <a:lnTo>
                  <a:pt x="1107440" y="133880"/>
                </a:lnTo>
                <a:lnTo>
                  <a:pt x="1152437" y="135467"/>
                </a:lnTo>
                <a:lnTo>
                  <a:pt x="1195845" y="130175"/>
                </a:lnTo>
                <a:lnTo>
                  <a:pt x="1237665" y="118005"/>
                </a:lnTo>
                <a:lnTo>
                  <a:pt x="1277897" y="98955"/>
                </a:lnTo>
                <a:lnTo>
                  <a:pt x="1315482" y="72496"/>
                </a:lnTo>
                <a:lnTo>
                  <a:pt x="1349891" y="38629"/>
                </a:lnTo>
                <a:lnTo>
                  <a:pt x="1365772" y="19050"/>
                </a:lnTo>
                <a:lnTo>
                  <a:pt x="1367890" y="15875"/>
                </a:lnTo>
                <a:lnTo>
                  <a:pt x="1375830" y="15346"/>
                </a:lnTo>
                <a:lnTo>
                  <a:pt x="1381653" y="17992"/>
                </a:lnTo>
                <a:lnTo>
                  <a:pt x="1384300" y="24871"/>
                </a:lnTo>
                <a:lnTo>
                  <a:pt x="1381653" y="28046"/>
                </a:lnTo>
                <a:lnTo>
                  <a:pt x="1366302" y="48684"/>
                </a:lnTo>
                <a:lnTo>
                  <a:pt x="1331363" y="83609"/>
                </a:lnTo>
                <a:lnTo>
                  <a:pt x="1291661" y="112713"/>
                </a:lnTo>
                <a:lnTo>
                  <a:pt x="1247723" y="133880"/>
                </a:lnTo>
                <a:lnTo>
                  <a:pt x="1201668" y="148167"/>
                </a:lnTo>
                <a:lnTo>
                  <a:pt x="1154025" y="154517"/>
                </a:lnTo>
                <a:lnTo>
                  <a:pt x="1105852" y="152400"/>
                </a:lnTo>
                <a:lnTo>
                  <a:pt x="1058738" y="140759"/>
                </a:lnTo>
                <a:lnTo>
                  <a:pt x="1034917" y="131763"/>
                </a:lnTo>
                <a:lnTo>
                  <a:pt x="1028035" y="148167"/>
                </a:lnTo>
                <a:lnTo>
                  <a:pt x="1007389" y="180446"/>
                </a:lnTo>
                <a:lnTo>
                  <a:pt x="980921" y="207963"/>
                </a:lnTo>
                <a:lnTo>
                  <a:pt x="949159" y="232305"/>
                </a:lnTo>
                <a:lnTo>
                  <a:pt x="913691" y="251884"/>
                </a:lnTo>
                <a:lnTo>
                  <a:pt x="876635" y="268817"/>
                </a:lnTo>
                <a:lnTo>
                  <a:pt x="819463" y="286280"/>
                </a:lnTo>
                <a:lnTo>
                  <a:pt x="781878" y="292101"/>
                </a:lnTo>
                <a:lnTo>
                  <a:pt x="730000" y="298451"/>
                </a:lnTo>
                <a:lnTo>
                  <a:pt x="643184" y="300038"/>
                </a:lnTo>
                <a:lnTo>
                  <a:pt x="583894" y="295276"/>
                </a:lnTo>
                <a:lnTo>
                  <a:pt x="526193" y="284692"/>
                </a:lnTo>
                <a:lnTo>
                  <a:pt x="471139" y="266172"/>
                </a:lnTo>
                <a:lnTo>
                  <a:pt x="422966" y="239713"/>
                </a:lnTo>
                <a:lnTo>
                  <a:pt x="392792" y="213255"/>
                </a:lnTo>
                <a:lnTo>
                  <a:pt x="375323" y="191559"/>
                </a:lnTo>
                <a:lnTo>
                  <a:pt x="367382" y="179388"/>
                </a:lnTo>
                <a:lnTo>
                  <a:pt x="338796" y="193146"/>
                </a:lnTo>
                <a:lnTo>
                  <a:pt x="281625" y="208492"/>
                </a:lnTo>
                <a:lnTo>
                  <a:pt x="259920" y="210080"/>
                </a:lnTo>
                <a:lnTo>
                  <a:pt x="237158" y="209021"/>
                </a:lnTo>
                <a:lnTo>
                  <a:pt x="193220" y="201084"/>
                </a:lnTo>
                <a:lnTo>
                  <a:pt x="152459" y="184680"/>
                </a:lnTo>
                <a:lnTo>
                  <a:pt x="115403" y="162984"/>
                </a:lnTo>
                <a:lnTo>
                  <a:pt x="82582" y="135467"/>
                </a:lnTo>
                <a:lnTo>
                  <a:pt x="52937" y="102659"/>
                </a:lnTo>
                <a:lnTo>
                  <a:pt x="28586" y="66146"/>
                </a:lnTo>
                <a:lnTo>
                  <a:pt x="8470" y="26459"/>
                </a:lnTo>
                <a:lnTo>
                  <a:pt x="0" y="5292"/>
                </a:lnTo>
                <a:lnTo>
                  <a:pt x="0" y="211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Freeform: Shape 48"/>
          <p:cNvSpPr>
            <a:spLocks/>
          </p:cNvSpPr>
          <p:nvPr/>
        </p:nvSpPr>
        <p:spPr bwMode="auto">
          <a:xfrm>
            <a:off x="8190822" y="2700338"/>
            <a:ext cx="569913" cy="1376363"/>
          </a:xfrm>
          <a:custGeom>
            <a:avLst/>
            <a:gdLst>
              <a:gd name="connsiteX0" fmla="*/ 291888 w 569913"/>
              <a:gd name="connsiteY0" fmla="*/ 917575 h 1376363"/>
              <a:gd name="connsiteX1" fmla="*/ 274496 w 569913"/>
              <a:gd name="connsiteY1" fmla="*/ 921780 h 1376363"/>
              <a:gd name="connsiteX2" fmla="*/ 259212 w 569913"/>
              <a:gd name="connsiteY2" fmla="*/ 932819 h 1376363"/>
              <a:gd name="connsiteX3" fmla="*/ 245510 w 569913"/>
              <a:gd name="connsiteY3" fmla="*/ 952269 h 1376363"/>
              <a:gd name="connsiteX4" fmla="*/ 240239 w 569913"/>
              <a:gd name="connsiteY4" fmla="*/ 965936 h 1376363"/>
              <a:gd name="connsiteX5" fmla="*/ 240239 w 569913"/>
              <a:gd name="connsiteY5" fmla="*/ 966462 h 1376363"/>
              <a:gd name="connsiteX6" fmla="*/ 239712 w 569913"/>
              <a:gd name="connsiteY6" fmla="*/ 967513 h 1376363"/>
              <a:gd name="connsiteX7" fmla="*/ 244982 w 569913"/>
              <a:gd name="connsiteY7" fmla="*/ 975924 h 1376363"/>
              <a:gd name="connsiteX8" fmla="*/ 259212 w 569913"/>
              <a:gd name="connsiteY8" fmla="*/ 988014 h 1376363"/>
              <a:gd name="connsiteX9" fmla="*/ 276604 w 569913"/>
              <a:gd name="connsiteY9" fmla="*/ 994847 h 1376363"/>
              <a:gd name="connsiteX10" fmla="*/ 295577 w 569913"/>
              <a:gd name="connsiteY10" fmla="*/ 996950 h 1376363"/>
              <a:gd name="connsiteX11" fmla="*/ 305590 w 569913"/>
              <a:gd name="connsiteY11" fmla="*/ 995373 h 1376363"/>
              <a:gd name="connsiteX12" fmla="*/ 323509 w 569913"/>
              <a:gd name="connsiteY12" fmla="*/ 990117 h 1376363"/>
              <a:gd name="connsiteX13" fmla="*/ 354077 w 569913"/>
              <a:gd name="connsiteY13" fmla="*/ 970667 h 1376363"/>
              <a:gd name="connsiteX14" fmla="*/ 369360 w 569913"/>
              <a:gd name="connsiteY14" fmla="*/ 959102 h 1376363"/>
              <a:gd name="connsiteX15" fmla="*/ 369887 w 569913"/>
              <a:gd name="connsiteY15" fmla="*/ 959102 h 1376363"/>
              <a:gd name="connsiteX16" fmla="*/ 354604 w 569913"/>
              <a:gd name="connsiteY16" fmla="*/ 943858 h 1376363"/>
              <a:gd name="connsiteX17" fmla="*/ 328779 w 569913"/>
              <a:gd name="connsiteY17" fmla="*/ 926511 h 1376363"/>
              <a:gd name="connsiteX18" fmla="*/ 309806 w 569913"/>
              <a:gd name="connsiteY18" fmla="*/ 919678 h 1376363"/>
              <a:gd name="connsiteX19" fmla="*/ 306387 w 569913"/>
              <a:gd name="connsiteY19" fmla="*/ 360362 h 1376363"/>
              <a:gd name="connsiteX20" fmla="*/ 296333 w 569913"/>
              <a:gd name="connsiteY20" fmla="*/ 363008 h 1376363"/>
              <a:gd name="connsiteX21" fmla="*/ 283104 w 569913"/>
              <a:gd name="connsiteY21" fmla="*/ 370945 h 1376363"/>
              <a:gd name="connsiteX22" fmla="*/ 276754 w 569913"/>
              <a:gd name="connsiteY22" fmla="*/ 378354 h 1376363"/>
              <a:gd name="connsiteX23" fmla="*/ 275166 w 569913"/>
              <a:gd name="connsiteY23" fmla="*/ 383116 h 1376363"/>
              <a:gd name="connsiteX24" fmla="*/ 274637 w 569913"/>
              <a:gd name="connsiteY24" fmla="*/ 388937 h 1376363"/>
              <a:gd name="connsiteX25" fmla="*/ 278341 w 569913"/>
              <a:gd name="connsiteY25" fmla="*/ 399520 h 1376363"/>
              <a:gd name="connsiteX26" fmla="*/ 292100 w 569913"/>
              <a:gd name="connsiteY26" fmla="*/ 411691 h 1376363"/>
              <a:gd name="connsiteX27" fmla="*/ 304271 w 569913"/>
              <a:gd name="connsiteY27" fmla="*/ 414337 h 1376363"/>
              <a:gd name="connsiteX28" fmla="*/ 313266 w 569913"/>
              <a:gd name="connsiteY28" fmla="*/ 414337 h 1376363"/>
              <a:gd name="connsiteX29" fmla="*/ 330200 w 569913"/>
              <a:gd name="connsiteY29" fmla="*/ 407458 h 1376363"/>
              <a:gd name="connsiteX30" fmla="*/ 349779 w 569913"/>
              <a:gd name="connsiteY30" fmla="*/ 387350 h 1376363"/>
              <a:gd name="connsiteX31" fmla="*/ 360362 w 569913"/>
              <a:gd name="connsiteY31" fmla="*/ 371475 h 1376363"/>
              <a:gd name="connsiteX32" fmla="*/ 357716 w 569913"/>
              <a:gd name="connsiteY32" fmla="*/ 369887 h 1376363"/>
              <a:gd name="connsiteX33" fmla="*/ 356129 w 569913"/>
              <a:gd name="connsiteY33" fmla="*/ 366183 h 1376363"/>
              <a:gd name="connsiteX34" fmla="*/ 333375 w 569913"/>
              <a:gd name="connsiteY34" fmla="*/ 362479 h 1376363"/>
              <a:gd name="connsiteX35" fmla="*/ 307975 w 569913"/>
              <a:gd name="connsiteY35" fmla="*/ 360891 h 1376363"/>
              <a:gd name="connsiteX36" fmla="*/ 307446 w 569913"/>
              <a:gd name="connsiteY36" fmla="*/ 360891 h 1376363"/>
              <a:gd name="connsiteX37" fmla="*/ 77788 w 569913"/>
              <a:gd name="connsiteY37" fmla="*/ 0 h 1376363"/>
              <a:gd name="connsiteX38" fmla="*/ 110596 w 569913"/>
              <a:gd name="connsiteY38" fmla="*/ 2118 h 1376363"/>
              <a:gd name="connsiteX39" fmla="*/ 159280 w 569913"/>
              <a:gd name="connsiteY39" fmla="*/ 13234 h 1376363"/>
              <a:gd name="connsiteX40" fmla="*/ 222250 w 569913"/>
              <a:gd name="connsiteY40" fmla="*/ 41291 h 1376363"/>
              <a:gd name="connsiteX41" fmla="*/ 279400 w 569913"/>
              <a:gd name="connsiteY41" fmla="*/ 81523 h 1376363"/>
              <a:gd name="connsiteX42" fmla="*/ 327026 w 569913"/>
              <a:gd name="connsiteY42" fmla="*/ 131813 h 1376363"/>
              <a:gd name="connsiteX43" fmla="*/ 354013 w 569913"/>
              <a:gd name="connsiteY43" fmla="*/ 174692 h 1376363"/>
              <a:gd name="connsiteX44" fmla="*/ 368830 w 569913"/>
              <a:gd name="connsiteY44" fmla="*/ 204866 h 1376363"/>
              <a:gd name="connsiteX45" fmla="*/ 377826 w 569913"/>
              <a:gd name="connsiteY45" fmla="*/ 236099 h 1376363"/>
              <a:gd name="connsiteX46" fmla="*/ 383117 w 569913"/>
              <a:gd name="connsiteY46" fmla="*/ 268391 h 1376363"/>
              <a:gd name="connsiteX47" fmla="*/ 384176 w 569913"/>
              <a:gd name="connsiteY47" fmla="*/ 300683 h 1376363"/>
              <a:gd name="connsiteX48" fmla="*/ 378884 w 569913"/>
              <a:gd name="connsiteY48" fmla="*/ 334562 h 1376363"/>
              <a:gd name="connsiteX49" fmla="*/ 373063 w 569913"/>
              <a:gd name="connsiteY49" fmla="*/ 350443 h 1376363"/>
              <a:gd name="connsiteX50" fmla="*/ 391584 w 569913"/>
              <a:gd name="connsiteY50" fmla="*/ 355208 h 1376363"/>
              <a:gd name="connsiteX51" fmla="*/ 426509 w 569913"/>
              <a:gd name="connsiteY51" fmla="*/ 368442 h 1376363"/>
              <a:gd name="connsiteX52" fmla="*/ 459317 w 569913"/>
              <a:gd name="connsiteY52" fmla="*/ 386970 h 1376363"/>
              <a:gd name="connsiteX53" fmla="*/ 488950 w 569913"/>
              <a:gd name="connsiteY53" fmla="*/ 409733 h 1376363"/>
              <a:gd name="connsiteX54" fmla="*/ 514880 w 569913"/>
              <a:gd name="connsiteY54" fmla="*/ 437260 h 1376363"/>
              <a:gd name="connsiteX55" fmla="*/ 536046 w 569913"/>
              <a:gd name="connsiteY55" fmla="*/ 467434 h 1376363"/>
              <a:gd name="connsiteX56" fmla="*/ 552980 w 569913"/>
              <a:gd name="connsiteY56" fmla="*/ 501843 h 1376363"/>
              <a:gd name="connsiteX57" fmla="*/ 564621 w 569913"/>
              <a:gd name="connsiteY57" fmla="*/ 537840 h 1376363"/>
              <a:gd name="connsiteX58" fmla="*/ 567796 w 569913"/>
              <a:gd name="connsiteY58" fmla="*/ 556898 h 1376363"/>
              <a:gd name="connsiteX59" fmla="*/ 569913 w 569913"/>
              <a:gd name="connsiteY59" fmla="*/ 583366 h 1376363"/>
              <a:gd name="connsiteX60" fmla="*/ 568855 w 569913"/>
              <a:gd name="connsiteY60" fmla="*/ 638950 h 1376363"/>
              <a:gd name="connsiteX61" fmla="*/ 559859 w 569913"/>
              <a:gd name="connsiteY61" fmla="*/ 695593 h 1376363"/>
              <a:gd name="connsiteX62" fmla="*/ 542926 w 569913"/>
              <a:gd name="connsiteY62" fmla="*/ 751706 h 1376363"/>
              <a:gd name="connsiteX63" fmla="*/ 520171 w 569913"/>
              <a:gd name="connsiteY63" fmla="*/ 805702 h 1376363"/>
              <a:gd name="connsiteX64" fmla="*/ 491596 w 569913"/>
              <a:gd name="connsiteY64" fmla="*/ 857051 h 1376363"/>
              <a:gd name="connsiteX65" fmla="*/ 457730 w 569913"/>
              <a:gd name="connsiteY65" fmla="*/ 903106 h 1376363"/>
              <a:gd name="connsiteX66" fmla="*/ 419101 w 569913"/>
              <a:gd name="connsiteY66" fmla="*/ 942279 h 1376363"/>
              <a:gd name="connsiteX67" fmla="*/ 397405 w 569913"/>
              <a:gd name="connsiteY67" fmla="*/ 959219 h 1376363"/>
              <a:gd name="connsiteX68" fmla="*/ 405871 w 569913"/>
              <a:gd name="connsiteY68" fmla="*/ 974042 h 1376363"/>
              <a:gd name="connsiteX69" fmla="*/ 417513 w 569913"/>
              <a:gd name="connsiteY69" fmla="*/ 1006333 h 1376363"/>
              <a:gd name="connsiteX70" fmla="*/ 422276 w 569913"/>
              <a:gd name="connsiteY70" fmla="*/ 1041272 h 1376363"/>
              <a:gd name="connsiteX71" fmla="*/ 420688 w 569913"/>
              <a:gd name="connsiteY71" fmla="*/ 1075681 h 1376363"/>
              <a:gd name="connsiteX72" fmla="*/ 417513 w 569913"/>
              <a:gd name="connsiteY72" fmla="*/ 1092091 h 1376363"/>
              <a:gd name="connsiteX73" fmla="*/ 413809 w 569913"/>
              <a:gd name="connsiteY73" fmla="*/ 1107443 h 1376363"/>
              <a:gd name="connsiteX74" fmla="*/ 402167 w 569913"/>
              <a:gd name="connsiteY74" fmla="*/ 1137088 h 1376363"/>
              <a:gd name="connsiteX75" fmla="*/ 379413 w 569913"/>
              <a:gd name="connsiteY75" fmla="*/ 1179967 h 1376363"/>
              <a:gd name="connsiteX76" fmla="*/ 337609 w 569913"/>
              <a:gd name="connsiteY76" fmla="*/ 1232904 h 1376363"/>
              <a:gd name="connsiteX77" fmla="*/ 285750 w 569913"/>
              <a:gd name="connsiteY77" fmla="*/ 1280547 h 1376363"/>
              <a:gd name="connsiteX78" fmla="*/ 226484 w 569913"/>
              <a:gd name="connsiteY78" fmla="*/ 1319191 h 1376363"/>
              <a:gd name="connsiteX79" fmla="*/ 162984 w 569913"/>
              <a:gd name="connsiteY79" fmla="*/ 1349895 h 1376363"/>
              <a:gd name="connsiteX80" fmla="*/ 98425 w 569913"/>
              <a:gd name="connsiteY80" fmla="*/ 1368952 h 1376363"/>
              <a:gd name="connsiteX81" fmla="*/ 34396 w 569913"/>
              <a:gd name="connsiteY81" fmla="*/ 1376363 h 1376363"/>
              <a:gd name="connsiteX82" fmla="*/ 3704 w 569913"/>
              <a:gd name="connsiteY82" fmla="*/ 1374246 h 1376363"/>
              <a:gd name="connsiteX83" fmla="*/ 0 w 569913"/>
              <a:gd name="connsiteY83" fmla="*/ 1372658 h 1376363"/>
              <a:gd name="connsiteX84" fmla="*/ 0 w 569913"/>
              <a:gd name="connsiteY84" fmla="*/ 1365776 h 1376363"/>
              <a:gd name="connsiteX85" fmla="*/ 3704 w 569913"/>
              <a:gd name="connsiteY85" fmla="*/ 1364717 h 1376363"/>
              <a:gd name="connsiteX86" fmla="*/ 26459 w 569913"/>
              <a:gd name="connsiteY86" fmla="*/ 1365776 h 1376363"/>
              <a:gd name="connsiteX87" fmla="*/ 70379 w 569913"/>
              <a:gd name="connsiteY87" fmla="*/ 1362070 h 1376363"/>
              <a:gd name="connsiteX88" fmla="*/ 112184 w 569913"/>
              <a:gd name="connsiteY88" fmla="*/ 1352012 h 1376363"/>
              <a:gd name="connsiteX89" fmla="*/ 152400 w 569913"/>
              <a:gd name="connsiteY89" fmla="*/ 1337719 h 1376363"/>
              <a:gd name="connsiteX90" fmla="*/ 190500 w 569913"/>
              <a:gd name="connsiteY90" fmla="*/ 1318662 h 1376363"/>
              <a:gd name="connsiteX91" fmla="*/ 227542 w 569913"/>
              <a:gd name="connsiteY91" fmla="*/ 1295370 h 1376363"/>
              <a:gd name="connsiteX92" fmla="*/ 279400 w 569913"/>
              <a:gd name="connsiteY92" fmla="*/ 1256196 h 1376363"/>
              <a:gd name="connsiteX93" fmla="*/ 311680 w 569913"/>
              <a:gd name="connsiteY93" fmla="*/ 1225493 h 1376363"/>
              <a:gd name="connsiteX94" fmla="*/ 328084 w 569913"/>
              <a:gd name="connsiteY94" fmla="*/ 1208553 h 1376363"/>
              <a:gd name="connsiteX95" fmla="*/ 358776 w 569913"/>
              <a:gd name="connsiteY95" fmla="*/ 1172026 h 1376363"/>
              <a:gd name="connsiteX96" fmla="*/ 384176 w 569913"/>
              <a:gd name="connsiteY96" fmla="*/ 1131794 h 1376363"/>
              <a:gd name="connsiteX97" fmla="*/ 400051 w 569913"/>
              <a:gd name="connsiteY97" fmla="*/ 1087856 h 1376363"/>
              <a:gd name="connsiteX98" fmla="*/ 403226 w 569913"/>
              <a:gd name="connsiteY98" fmla="*/ 1064035 h 1376363"/>
              <a:gd name="connsiteX99" fmla="*/ 403755 w 569913"/>
              <a:gd name="connsiteY99" fmla="*/ 1046565 h 1376363"/>
              <a:gd name="connsiteX100" fmla="*/ 400051 w 569913"/>
              <a:gd name="connsiteY100" fmla="*/ 1013215 h 1376363"/>
              <a:gd name="connsiteX101" fmla="*/ 394759 w 569913"/>
              <a:gd name="connsiteY101" fmla="*/ 996805 h 1376363"/>
              <a:gd name="connsiteX102" fmla="*/ 388409 w 569913"/>
              <a:gd name="connsiteY102" fmla="*/ 982512 h 1376363"/>
              <a:gd name="connsiteX103" fmla="*/ 377826 w 569913"/>
              <a:gd name="connsiteY103" fmla="*/ 968219 h 1376363"/>
              <a:gd name="connsiteX104" fmla="*/ 377826 w 569913"/>
              <a:gd name="connsiteY104" fmla="*/ 968748 h 1376363"/>
              <a:gd name="connsiteX105" fmla="*/ 377296 w 569913"/>
              <a:gd name="connsiteY105" fmla="*/ 969807 h 1376363"/>
              <a:gd name="connsiteX106" fmla="*/ 362480 w 569913"/>
              <a:gd name="connsiteY106" fmla="*/ 984100 h 1376363"/>
              <a:gd name="connsiteX107" fmla="*/ 332846 w 569913"/>
              <a:gd name="connsiteY107" fmla="*/ 999981 h 1376363"/>
              <a:gd name="connsiteX108" fmla="*/ 310621 w 569913"/>
              <a:gd name="connsiteY108" fmla="*/ 1007921 h 1376363"/>
              <a:gd name="connsiteX109" fmla="*/ 288925 w 569913"/>
              <a:gd name="connsiteY109" fmla="*/ 1010568 h 1376363"/>
              <a:gd name="connsiteX110" fmla="*/ 268288 w 569913"/>
              <a:gd name="connsiteY110" fmla="*/ 1007921 h 1376363"/>
              <a:gd name="connsiteX111" fmla="*/ 250825 w 569913"/>
              <a:gd name="connsiteY111" fmla="*/ 998393 h 1376363"/>
              <a:gd name="connsiteX112" fmla="*/ 237067 w 569913"/>
              <a:gd name="connsiteY112" fmla="*/ 982512 h 1376363"/>
              <a:gd name="connsiteX113" fmla="*/ 232305 w 569913"/>
              <a:gd name="connsiteY113" fmla="*/ 971395 h 1376363"/>
              <a:gd name="connsiteX114" fmla="*/ 230188 w 569913"/>
              <a:gd name="connsiteY114" fmla="*/ 970336 h 1376363"/>
              <a:gd name="connsiteX115" fmla="*/ 227013 w 569913"/>
              <a:gd name="connsiteY115" fmla="*/ 965572 h 1376363"/>
              <a:gd name="connsiteX116" fmla="*/ 227542 w 569913"/>
              <a:gd name="connsiteY116" fmla="*/ 962925 h 1376363"/>
              <a:gd name="connsiteX117" fmla="*/ 230717 w 569913"/>
              <a:gd name="connsiteY117" fmla="*/ 952337 h 1376363"/>
              <a:gd name="connsiteX118" fmla="*/ 240242 w 569913"/>
              <a:gd name="connsiteY118" fmla="*/ 933280 h 1376363"/>
              <a:gd name="connsiteX119" fmla="*/ 253471 w 569913"/>
              <a:gd name="connsiteY119" fmla="*/ 919517 h 1376363"/>
              <a:gd name="connsiteX120" fmla="*/ 270405 w 569913"/>
              <a:gd name="connsiteY120" fmla="*/ 909988 h 1376363"/>
              <a:gd name="connsiteX121" fmla="*/ 288925 w 569913"/>
              <a:gd name="connsiteY121" fmla="*/ 904694 h 1376363"/>
              <a:gd name="connsiteX122" fmla="*/ 308505 w 569913"/>
              <a:gd name="connsiteY122" fmla="*/ 904165 h 1376363"/>
              <a:gd name="connsiteX123" fmla="*/ 329142 w 569913"/>
              <a:gd name="connsiteY123" fmla="*/ 907341 h 1376363"/>
              <a:gd name="connsiteX124" fmla="*/ 348721 w 569913"/>
              <a:gd name="connsiteY124" fmla="*/ 914223 h 1376363"/>
              <a:gd name="connsiteX125" fmla="*/ 358246 w 569913"/>
              <a:gd name="connsiteY125" fmla="*/ 920046 h 1376363"/>
              <a:gd name="connsiteX126" fmla="*/ 367771 w 569913"/>
              <a:gd name="connsiteY126" fmla="*/ 926398 h 1376363"/>
              <a:gd name="connsiteX127" fmla="*/ 384705 w 569913"/>
              <a:gd name="connsiteY127" fmla="*/ 942279 h 1376363"/>
              <a:gd name="connsiteX128" fmla="*/ 391584 w 569913"/>
              <a:gd name="connsiteY128" fmla="*/ 950749 h 1376363"/>
              <a:gd name="connsiteX129" fmla="*/ 409046 w 569913"/>
              <a:gd name="connsiteY129" fmla="*/ 934339 h 1376363"/>
              <a:gd name="connsiteX130" fmla="*/ 440267 w 569913"/>
              <a:gd name="connsiteY130" fmla="*/ 899400 h 1376363"/>
              <a:gd name="connsiteX131" fmla="*/ 468313 w 569913"/>
              <a:gd name="connsiteY131" fmla="*/ 861286 h 1376363"/>
              <a:gd name="connsiteX132" fmla="*/ 492655 w 569913"/>
              <a:gd name="connsiteY132" fmla="*/ 819466 h 1376363"/>
              <a:gd name="connsiteX133" fmla="*/ 512763 w 569913"/>
              <a:gd name="connsiteY133" fmla="*/ 776057 h 1376363"/>
              <a:gd name="connsiteX134" fmla="*/ 528638 w 569913"/>
              <a:gd name="connsiteY134" fmla="*/ 731061 h 1376363"/>
              <a:gd name="connsiteX135" fmla="*/ 540809 w 569913"/>
              <a:gd name="connsiteY135" fmla="*/ 685535 h 1376363"/>
              <a:gd name="connsiteX136" fmla="*/ 548746 w 569913"/>
              <a:gd name="connsiteY136" fmla="*/ 638421 h 1376363"/>
              <a:gd name="connsiteX137" fmla="*/ 550863 w 569913"/>
              <a:gd name="connsiteY137" fmla="*/ 614599 h 1376363"/>
              <a:gd name="connsiteX138" fmla="*/ 551392 w 569913"/>
              <a:gd name="connsiteY138" fmla="*/ 592366 h 1376363"/>
              <a:gd name="connsiteX139" fmla="*/ 547159 w 569913"/>
              <a:gd name="connsiteY139" fmla="*/ 550016 h 1376363"/>
              <a:gd name="connsiteX140" fmla="*/ 535517 w 569913"/>
              <a:gd name="connsiteY140" fmla="*/ 511372 h 1376363"/>
              <a:gd name="connsiteX141" fmla="*/ 518055 w 569913"/>
              <a:gd name="connsiteY141" fmla="*/ 475375 h 1376363"/>
              <a:gd name="connsiteX142" fmla="*/ 494242 w 569913"/>
              <a:gd name="connsiteY142" fmla="*/ 444142 h 1376363"/>
              <a:gd name="connsiteX143" fmla="*/ 466196 w 569913"/>
              <a:gd name="connsiteY143" fmla="*/ 416615 h 1376363"/>
              <a:gd name="connsiteX144" fmla="*/ 433388 w 569913"/>
              <a:gd name="connsiteY144" fmla="*/ 394381 h 1376363"/>
              <a:gd name="connsiteX145" fmla="*/ 396876 w 569913"/>
              <a:gd name="connsiteY145" fmla="*/ 377971 h 1376363"/>
              <a:gd name="connsiteX146" fmla="*/ 377296 w 569913"/>
              <a:gd name="connsiteY146" fmla="*/ 371618 h 1376363"/>
              <a:gd name="connsiteX147" fmla="*/ 369359 w 569913"/>
              <a:gd name="connsiteY147" fmla="*/ 385382 h 1376363"/>
              <a:gd name="connsiteX148" fmla="*/ 348192 w 569913"/>
              <a:gd name="connsiteY148" fmla="*/ 411850 h 1376363"/>
              <a:gd name="connsiteX149" fmla="*/ 328084 w 569913"/>
              <a:gd name="connsiteY149" fmla="*/ 425614 h 1376363"/>
              <a:gd name="connsiteX150" fmla="*/ 313796 w 569913"/>
              <a:gd name="connsiteY150" fmla="*/ 430378 h 1376363"/>
              <a:gd name="connsiteX151" fmla="*/ 299509 w 569913"/>
              <a:gd name="connsiteY151" fmla="*/ 430378 h 1376363"/>
              <a:gd name="connsiteX152" fmla="*/ 283634 w 569913"/>
              <a:gd name="connsiteY152" fmla="*/ 425085 h 1376363"/>
              <a:gd name="connsiteX153" fmla="*/ 275696 w 569913"/>
              <a:gd name="connsiteY153" fmla="*/ 419791 h 1376363"/>
              <a:gd name="connsiteX154" fmla="*/ 266700 w 569913"/>
              <a:gd name="connsiteY154" fmla="*/ 410792 h 1376363"/>
              <a:gd name="connsiteX155" fmla="*/ 259292 w 569913"/>
              <a:gd name="connsiteY155" fmla="*/ 393852 h 1376363"/>
              <a:gd name="connsiteX156" fmla="*/ 259821 w 569913"/>
              <a:gd name="connsiteY156" fmla="*/ 381676 h 1376363"/>
              <a:gd name="connsiteX157" fmla="*/ 261938 w 569913"/>
              <a:gd name="connsiteY157" fmla="*/ 375324 h 1376363"/>
              <a:gd name="connsiteX158" fmla="*/ 268817 w 569913"/>
              <a:gd name="connsiteY158" fmla="*/ 364736 h 1376363"/>
              <a:gd name="connsiteX159" fmla="*/ 290513 w 569913"/>
              <a:gd name="connsiteY159" fmla="*/ 354149 h 1376363"/>
              <a:gd name="connsiteX160" fmla="*/ 302684 w 569913"/>
              <a:gd name="connsiteY160" fmla="*/ 352031 h 1376363"/>
              <a:gd name="connsiteX161" fmla="*/ 303742 w 569913"/>
              <a:gd name="connsiteY161" fmla="*/ 348326 h 1376363"/>
              <a:gd name="connsiteX162" fmla="*/ 308505 w 569913"/>
              <a:gd name="connsiteY162" fmla="*/ 346738 h 1376363"/>
              <a:gd name="connsiteX163" fmla="*/ 334963 w 569913"/>
              <a:gd name="connsiteY163" fmla="*/ 345150 h 1376363"/>
              <a:gd name="connsiteX164" fmla="*/ 360892 w 569913"/>
              <a:gd name="connsiteY164" fmla="*/ 348326 h 1376363"/>
              <a:gd name="connsiteX165" fmla="*/ 365126 w 569913"/>
              <a:gd name="connsiteY165" fmla="*/ 331915 h 1376363"/>
              <a:gd name="connsiteX166" fmla="*/ 367771 w 569913"/>
              <a:gd name="connsiteY166" fmla="*/ 300153 h 1376363"/>
              <a:gd name="connsiteX167" fmla="*/ 366184 w 569913"/>
              <a:gd name="connsiteY167" fmla="*/ 270508 h 1376363"/>
              <a:gd name="connsiteX168" fmla="*/ 360363 w 569913"/>
              <a:gd name="connsiteY168" fmla="*/ 241393 h 1376363"/>
              <a:gd name="connsiteX169" fmla="*/ 345017 w 569913"/>
              <a:gd name="connsiteY169" fmla="*/ 201161 h 1376363"/>
              <a:gd name="connsiteX170" fmla="*/ 311680 w 569913"/>
              <a:gd name="connsiteY170" fmla="*/ 149283 h 1376363"/>
              <a:gd name="connsiteX171" fmla="*/ 289455 w 569913"/>
              <a:gd name="connsiteY171" fmla="*/ 123343 h 1376363"/>
              <a:gd name="connsiteX172" fmla="*/ 266700 w 569913"/>
              <a:gd name="connsiteY172" fmla="*/ 98992 h 1376363"/>
              <a:gd name="connsiteX173" fmla="*/ 215371 w 569913"/>
              <a:gd name="connsiteY173" fmla="*/ 59290 h 1376363"/>
              <a:gd name="connsiteX174" fmla="*/ 173038 w 569913"/>
              <a:gd name="connsiteY174" fmla="*/ 38644 h 1376363"/>
              <a:gd name="connsiteX175" fmla="*/ 142346 w 569913"/>
              <a:gd name="connsiteY175" fmla="*/ 28057 h 1376363"/>
              <a:gd name="connsiteX176" fmla="*/ 111125 w 569913"/>
              <a:gd name="connsiteY176" fmla="*/ 22234 h 1376363"/>
              <a:gd name="connsiteX177" fmla="*/ 78317 w 569913"/>
              <a:gd name="connsiteY177" fmla="*/ 19587 h 1376363"/>
              <a:gd name="connsiteX178" fmla="*/ 61913 w 569913"/>
              <a:gd name="connsiteY178" fmla="*/ 20646 h 1376363"/>
              <a:gd name="connsiteX179" fmla="*/ 57150 w 569913"/>
              <a:gd name="connsiteY179" fmla="*/ 19587 h 1376363"/>
              <a:gd name="connsiteX180" fmla="*/ 52388 w 569913"/>
              <a:gd name="connsiteY180" fmla="*/ 14293 h 1376363"/>
              <a:gd name="connsiteX181" fmla="*/ 52388 w 569913"/>
              <a:gd name="connsiteY181" fmla="*/ 6882 h 1376363"/>
              <a:gd name="connsiteX182" fmla="*/ 57150 w 569913"/>
              <a:gd name="connsiteY182" fmla="*/ 1588 h 1376363"/>
              <a:gd name="connsiteX183" fmla="*/ 61913 w 569913"/>
              <a:gd name="connsiteY183" fmla="*/ 1059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569913" h="1376363">
                <a:moveTo>
                  <a:pt x="291888" y="917575"/>
                </a:moveTo>
                <a:lnTo>
                  <a:pt x="274496" y="921780"/>
                </a:lnTo>
                <a:lnTo>
                  <a:pt x="259212" y="932819"/>
                </a:lnTo>
                <a:lnTo>
                  <a:pt x="245510" y="952269"/>
                </a:lnTo>
                <a:lnTo>
                  <a:pt x="240239" y="965936"/>
                </a:lnTo>
                <a:lnTo>
                  <a:pt x="240239" y="966462"/>
                </a:lnTo>
                <a:lnTo>
                  <a:pt x="239712" y="967513"/>
                </a:lnTo>
                <a:lnTo>
                  <a:pt x="244982" y="975924"/>
                </a:lnTo>
                <a:lnTo>
                  <a:pt x="259212" y="988014"/>
                </a:lnTo>
                <a:lnTo>
                  <a:pt x="276604" y="994847"/>
                </a:lnTo>
                <a:lnTo>
                  <a:pt x="295577" y="996950"/>
                </a:lnTo>
                <a:lnTo>
                  <a:pt x="305590" y="995373"/>
                </a:lnTo>
                <a:lnTo>
                  <a:pt x="323509" y="990117"/>
                </a:lnTo>
                <a:lnTo>
                  <a:pt x="354077" y="970667"/>
                </a:lnTo>
                <a:lnTo>
                  <a:pt x="369360" y="959102"/>
                </a:lnTo>
                <a:lnTo>
                  <a:pt x="369887" y="959102"/>
                </a:lnTo>
                <a:lnTo>
                  <a:pt x="354604" y="943858"/>
                </a:lnTo>
                <a:lnTo>
                  <a:pt x="328779" y="926511"/>
                </a:lnTo>
                <a:lnTo>
                  <a:pt x="309806" y="919678"/>
                </a:lnTo>
                <a:close/>
                <a:moveTo>
                  <a:pt x="306387" y="360362"/>
                </a:moveTo>
                <a:lnTo>
                  <a:pt x="296333" y="363008"/>
                </a:lnTo>
                <a:lnTo>
                  <a:pt x="283104" y="370945"/>
                </a:lnTo>
                <a:lnTo>
                  <a:pt x="276754" y="378354"/>
                </a:lnTo>
                <a:lnTo>
                  <a:pt x="275166" y="383116"/>
                </a:lnTo>
                <a:lnTo>
                  <a:pt x="274637" y="388937"/>
                </a:lnTo>
                <a:lnTo>
                  <a:pt x="278341" y="399520"/>
                </a:lnTo>
                <a:lnTo>
                  <a:pt x="292100" y="411691"/>
                </a:lnTo>
                <a:lnTo>
                  <a:pt x="304271" y="414337"/>
                </a:lnTo>
                <a:lnTo>
                  <a:pt x="313266" y="414337"/>
                </a:lnTo>
                <a:lnTo>
                  <a:pt x="330200" y="407458"/>
                </a:lnTo>
                <a:lnTo>
                  <a:pt x="349779" y="387350"/>
                </a:lnTo>
                <a:lnTo>
                  <a:pt x="360362" y="371475"/>
                </a:lnTo>
                <a:lnTo>
                  <a:pt x="357716" y="369887"/>
                </a:lnTo>
                <a:lnTo>
                  <a:pt x="356129" y="366183"/>
                </a:lnTo>
                <a:lnTo>
                  <a:pt x="333375" y="362479"/>
                </a:lnTo>
                <a:lnTo>
                  <a:pt x="307975" y="360891"/>
                </a:lnTo>
                <a:lnTo>
                  <a:pt x="307446" y="360891"/>
                </a:lnTo>
                <a:close/>
                <a:moveTo>
                  <a:pt x="77788" y="0"/>
                </a:moveTo>
                <a:lnTo>
                  <a:pt x="110596" y="2118"/>
                </a:lnTo>
                <a:lnTo>
                  <a:pt x="159280" y="13234"/>
                </a:lnTo>
                <a:lnTo>
                  <a:pt x="222250" y="41291"/>
                </a:lnTo>
                <a:lnTo>
                  <a:pt x="279400" y="81523"/>
                </a:lnTo>
                <a:lnTo>
                  <a:pt x="327026" y="131813"/>
                </a:lnTo>
                <a:lnTo>
                  <a:pt x="354013" y="174692"/>
                </a:lnTo>
                <a:lnTo>
                  <a:pt x="368830" y="204866"/>
                </a:lnTo>
                <a:lnTo>
                  <a:pt x="377826" y="236099"/>
                </a:lnTo>
                <a:lnTo>
                  <a:pt x="383117" y="268391"/>
                </a:lnTo>
                <a:lnTo>
                  <a:pt x="384176" y="300683"/>
                </a:lnTo>
                <a:lnTo>
                  <a:pt x="378884" y="334562"/>
                </a:lnTo>
                <a:lnTo>
                  <a:pt x="373063" y="350443"/>
                </a:lnTo>
                <a:lnTo>
                  <a:pt x="391584" y="355208"/>
                </a:lnTo>
                <a:lnTo>
                  <a:pt x="426509" y="368442"/>
                </a:lnTo>
                <a:lnTo>
                  <a:pt x="459317" y="386970"/>
                </a:lnTo>
                <a:lnTo>
                  <a:pt x="488950" y="409733"/>
                </a:lnTo>
                <a:lnTo>
                  <a:pt x="514880" y="437260"/>
                </a:lnTo>
                <a:lnTo>
                  <a:pt x="536046" y="467434"/>
                </a:lnTo>
                <a:lnTo>
                  <a:pt x="552980" y="501843"/>
                </a:lnTo>
                <a:lnTo>
                  <a:pt x="564621" y="537840"/>
                </a:lnTo>
                <a:lnTo>
                  <a:pt x="567796" y="556898"/>
                </a:lnTo>
                <a:lnTo>
                  <a:pt x="569913" y="583366"/>
                </a:lnTo>
                <a:lnTo>
                  <a:pt x="568855" y="638950"/>
                </a:lnTo>
                <a:lnTo>
                  <a:pt x="559859" y="695593"/>
                </a:lnTo>
                <a:lnTo>
                  <a:pt x="542926" y="751706"/>
                </a:lnTo>
                <a:lnTo>
                  <a:pt x="520171" y="805702"/>
                </a:lnTo>
                <a:lnTo>
                  <a:pt x="491596" y="857051"/>
                </a:lnTo>
                <a:lnTo>
                  <a:pt x="457730" y="903106"/>
                </a:lnTo>
                <a:lnTo>
                  <a:pt x="419101" y="942279"/>
                </a:lnTo>
                <a:lnTo>
                  <a:pt x="397405" y="959219"/>
                </a:lnTo>
                <a:lnTo>
                  <a:pt x="405871" y="974042"/>
                </a:lnTo>
                <a:lnTo>
                  <a:pt x="417513" y="1006333"/>
                </a:lnTo>
                <a:lnTo>
                  <a:pt x="422276" y="1041272"/>
                </a:lnTo>
                <a:lnTo>
                  <a:pt x="420688" y="1075681"/>
                </a:lnTo>
                <a:lnTo>
                  <a:pt x="417513" y="1092091"/>
                </a:lnTo>
                <a:lnTo>
                  <a:pt x="413809" y="1107443"/>
                </a:lnTo>
                <a:lnTo>
                  <a:pt x="402167" y="1137088"/>
                </a:lnTo>
                <a:lnTo>
                  <a:pt x="379413" y="1179967"/>
                </a:lnTo>
                <a:lnTo>
                  <a:pt x="337609" y="1232904"/>
                </a:lnTo>
                <a:lnTo>
                  <a:pt x="285750" y="1280547"/>
                </a:lnTo>
                <a:lnTo>
                  <a:pt x="226484" y="1319191"/>
                </a:lnTo>
                <a:lnTo>
                  <a:pt x="162984" y="1349895"/>
                </a:lnTo>
                <a:lnTo>
                  <a:pt x="98425" y="1368952"/>
                </a:lnTo>
                <a:lnTo>
                  <a:pt x="34396" y="1376363"/>
                </a:lnTo>
                <a:lnTo>
                  <a:pt x="3704" y="1374246"/>
                </a:lnTo>
                <a:lnTo>
                  <a:pt x="0" y="1372658"/>
                </a:lnTo>
                <a:lnTo>
                  <a:pt x="0" y="1365776"/>
                </a:lnTo>
                <a:lnTo>
                  <a:pt x="3704" y="1364717"/>
                </a:lnTo>
                <a:lnTo>
                  <a:pt x="26459" y="1365776"/>
                </a:lnTo>
                <a:lnTo>
                  <a:pt x="70379" y="1362070"/>
                </a:lnTo>
                <a:lnTo>
                  <a:pt x="112184" y="1352012"/>
                </a:lnTo>
                <a:lnTo>
                  <a:pt x="152400" y="1337719"/>
                </a:lnTo>
                <a:lnTo>
                  <a:pt x="190500" y="1318662"/>
                </a:lnTo>
                <a:lnTo>
                  <a:pt x="227542" y="1295370"/>
                </a:lnTo>
                <a:lnTo>
                  <a:pt x="279400" y="1256196"/>
                </a:lnTo>
                <a:lnTo>
                  <a:pt x="311680" y="1225493"/>
                </a:lnTo>
                <a:lnTo>
                  <a:pt x="328084" y="1208553"/>
                </a:lnTo>
                <a:lnTo>
                  <a:pt x="358776" y="1172026"/>
                </a:lnTo>
                <a:lnTo>
                  <a:pt x="384176" y="1131794"/>
                </a:lnTo>
                <a:lnTo>
                  <a:pt x="400051" y="1087856"/>
                </a:lnTo>
                <a:lnTo>
                  <a:pt x="403226" y="1064035"/>
                </a:lnTo>
                <a:lnTo>
                  <a:pt x="403755" y="1046565"/>
                </a:lnTo>
                <a:lnTo>
                  <a:pt x="400051" y="1013215"/>
                </a:lnTo>
                <a:lnTo>
                  <a:pt x="394759" y="996805"/>
                </a:lnTo>
                <a:lnTo>
                  <a:pt x="388409" y="982512"/>
                </a:lnTo>
                <a:lnTo>
                  <a:pt x="377826" y="968219"/>
                </a:lnTo>
                <a:lnTo>
                  <a:pt x="377826" y="968748"/>
                </a:lnTo>
                <a:lnTo>
                  <a:pt x="377296" y="969807"/>
                </a:lnTo>
                <a:lnTo>
                  <a:pt x="362480" y="984100"/>
                </a:lnTo>
                <a:lnTo>
                  <a:pt x="332846" y="999981"/>
                </a:lnTo>
                <a:lnTo>
                  <a:pt x="310621" y="1007921"/>
                </a:lnTo>
                <a:lnTo>
                  <a:pt x="288925" y="1010568"/>
                </a:lnTo>
                <a:lnTo>
                  <a:pt x="268288" y="1007921"/>
                </a:lnTo>
                <a:lnTo>
                  <a:pt x="250825" y="998393"/>
                </a:lnTo>
                <a:lnTo>
                  <a:pt x="237067" y="982512"/>
                </a:lnTo>
                <a:lnTo>
                  <a:pt x="232305" y="971395"/>
                </a:lnTo>
                <a:lnTo>
                  <a:pt x="230188" y="970336"/>
                </a:lnTo>
                <a:lnTo>
                  <a:pt x="227013" y="965572"/>
                </a:lnTo>
                <a:lnTo>
                  <a:pt x="227542" y="962925"/>
                </a:lnTo>
                <a:lnTo>
                  <a:pt x="230717" y="952337"/>
                </a:lnTo>
                <a:lnTo>
                  <a:pt x="240242" y="933280"/>
                </a:lnTo>
                <a:lnTo>
                  <a:pt x="253471" y="919517"/>
                </a:lnTo>
                <a:lnTo>
                  <a:pt x="270405" y="909988"/>
                </a:lnTo>
                <a:lnTo>
                  <a:pt x="288925" y="904694"/>
                </a:lnTo>
                <a:lnTo>
                  <a:pt x="308505" y="904165"/>
                </a:lnTo>
                <a:lnTo>
                  <a:pt x="329142" y="907341"/>
                </a:lnTo>
                <a:lnTo>
                  <a:pt x="348721" y="914223"/>
                </a:lnTo>
                <a:lnTo>
                  <a:pt x="358246" y="920046"/>
                </a:lnTo>
                <a:lnTo>
                  <a:pt x="367771" y="926398"/>
                </a:lnTo>
                <a:lnTo>
                  <a:pt x="384705" y="942279"/>
                </a:lnTo>
                <a:lnTo>
                  <a:pt x="391584" y="950749"/>
                </a:lnTo>
                <a:lnTo>
                  <a:pt x="409046" y="934339"/>
                </a:lnTo>
                <a:lnTo>
                  <a:pt x="440267" y="899400"/>
                </a:lnTo>
                <a:lnTo>
                  <a:pt x="468313" y="861286"/>
                </a:lnTo>
                <a:lnTo>
                  <a:pt x="492655" y="819466"/>
                </a:lnTo>
                <a:lnTo>
                  <a:pt x="512763" y="776057"/>
                </a:lnTo>
                <a:lnTo>
                  <a:pt x="528638" y="731061"/>
                </a:lnTo>
                <a:lnTo>
                  <a:pt x="540809" y="685535"/>
                </a:lnTo>
                <a:lnTo>
                  <a:pt x="548746" y="638421"/>
                </a:lnTo>
                <a:lnTo>
                  <a:pt x="550863" y="614599"/>
                </a:lnTo>
                <a:lnTo>
                  <a:pt x="551392" y="592366"/>
                </a:lnTo>
                <a:lnTo>
                  <a:pt x="547159" y="550016"/>
                </a:lnTo>
                <a:lnTo>
                  <a:pt x="535517" y="511372"/>
                </a:lnTo>
                <a:lnTo>
                  <a:pt x="518055" y="475375"/>
                </a:lnTo>
                <a:lnTo>
                  <a:pt x="494242" y="444142"/>
                </a:lnTo>
                <a:lnTo>
                  <a:pt x="466196" y="416615"/>
                </a:lnTo>
                <a:lnTo>
                  <a:pt x="433388" y="394381"/>
                </a:lnTo>
                <a:lnTo>
                  <a:pt x="396876" y="377971"/>
                </a:lnTo>
                <a:lnTo>
                  <a:pt x="377296" y="371618"/>
                </a:lnTo>
                <a:lnTo>
                  <a:pt x="369359" y="385382"/>
                </a:lnTo>
                <a:lnTo>
                  <a:pt x="348192" y="411850"/>
                </a:lnTo>
                <a:lnTo>
                  <a:pt x="328084" y="425614"/>
                </a:lnTo>
                <a:lnTo>
                  <a:pt x="313796" y="430378"/>
                </a:lnTo>
                <a:lnTo>
                  <a:pt x="299509" y="430378"/>
                </a:lnTo>
                <a:lnTo>
                  <a:pt x="283634" y="425085"/>
                </a:lnTo>
                <a:lnTo>
                  <a:pt x="275696" y="419791"/>
                </a:lnTo>
                <a:lnTo>
                  <a:pt x="266700" y="410792"/>
                </a:lnTo>
                <a:lnTo>
                  <a:pt x="259292" y="393852"/>
                </a:lnTo>
                <a:lnTo>
                  <a:pt x="259821" y="381676"/>
                </a:lnTo>
                <a:lnTo>
                  <a:pt x="261938" y="375324"/>
                </a:lnTo>
                <a:lnTo>
                  <a:pt x="268817" y="364736"/>
                </a:lnTo>
                <a:lnTo>
                  <a:pt x="290513" y="354149"/>
                </a:lnTo>
                <a:lnTo>
                  <a:pt x="302684" y="352031"/>
                </a:lnTo>
                <a:lnTo>
                  <a:pt x="303742" y="348326"/>
                </a:lnTo>
                <a:lnTo>
                  <a:pt x="308505" y="346738"/>
                </a:lnTo>
                <a:lnTo>
                  <a:pt x="334963" y="345150"/>
                </a:lnTo>
                <a:lnTo>
                  <a:pt x="360892" y="348326"/>
                </a:lnTo>
                <a:lnTo>
                  <a:pt x="365126" y="331915"/>
                </a:lnTo>
                <a:lnTo>
                  <a:pt x="367771" y="300153"/>
                </a:lnTo>
                <a:lnTo>
                  <a:pt x="366184" y="270508"/>
                </a:lnTo>
                <a:lnTo>
                  <a:pt x="360363" y="241393"/>
                </a:lnTo>
                <a:lnTo>
                  <a:pt x="345017" y="201161"/>
                </a:lnTo>
                <a:lnTo>
                  <a:pt x="311680" y="149283"/>
                </a:lnTo>
                <a:lnTo>
                  <a:pt x="289455" y="123343"/>
                </a:lnTo>
                <a:lnTo>
                  <a:pt x="266700" y="98992"/>
                </a:lnTo>
                <a:lnTo>
                  <a:pt x="215371" y="59290"/>
                </a:lnTo>
                <a:lnTo>
                  <a:pt x="173038" y="38644"/>
                </a:lnTo>
                <a:lnTo>
                  <a:pt x="142346" y="28057"/>
                </a:lnTo>
                <a:lnTo>
                  <a:pt x="111125" y="22234"/>
                </a:lnTo>
                <a:lnTo>
                  <a:pt x="78317" y="19587"/>
                </a:lnTo>
                <a:lnTo>
                  <a:pt x="61913" y="20646"/>
                </a:lnTo>
                <a:lnTo>
                  <a:pt x="57150" y="19587"/>
                </a:lnTo>
                <a:lnTo>
                  <a:pt x="52388" y="14293"/>
                </a:lnTo>
                <a:lnTo>
                  <a:pt x="52388" y="6882"/>
                </a:lnTo>
                <a:lnTo>
                  <a:pt x="57150" y="1588"/>
                </a:lnTo>
                <a:lnTo>
                  <a:pt x="61913" y="10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Freeform: Shape 49"/>
          <p:cNvSpPr>
            <a:spLocks/>
          </p:cNvSpPr>
          <p:nvPr/>
        </p:nvSpPr>
        <p:spPr bwMode="auto">
          <a:xfrm>
            <a:off x="5530172" y="2628900"/>
            <a:ext cx="1319213" cy="450850"/>
          </a:xfrm>
          <a:custGeom>
            <a:avLst/>
            <a:gdLst>
              <a:gd name="connsiteX0" fmla="*/ 340949 w 1319213"/>
              <a:gd name="connsiteY0" fmla="*/ 307975 h 450850"/>
              <a:gd name="connsiteX1" fmla="*/ 333987 w 1319213"/>
              <a:gd name="connsiteY1" fmla="*/ 321671 h 450850"/>
              <a:gd name="connsiteX2" fmla="*/ 327025 w 1319213"/>
              <a:gd name="connsiteY2" fmla="*/ 350643 h 450850"/>
              <a:gd name="connsiteX3" fmla="*/ 330239 w 1319213"/>
              <a:gd name="connsiteY3" fmla="*/ 379088 h 450850"/>
              <a:gd name="connsiteX4" fmla="*/ 344698 w 1319213"/>
              <a:gd name="connsiteY4" fmla="*/ 408587 h 450850"/>
              <a:gd name="connsiteX5" fmla="*/ 358087 w 1319213"/>
              <a:gd name="connsiteY5" fmla="*/ 423336 h 450850"/>
              <a:gd name="connsiteX6" fmla="*/ 359693 w 1319213"/>
              <a:gd name="connsiteY6" fmla="*/ 422283 h 450850"/>
              <a:gd name="connsiteX7" fmla="*/ 361300 w 1319213"/>
              <a:gd name="connsiteY7" fmla="*/ 423863 h 450850"/>
              <a:gd name="connsiteX8" fmla="*/ 378973 w 1319213"/>
              <a:gd name="connsiteY8" fmla="*/ 423336 h 450850"/>
              <a:gd name="connsiteX9" fmla="*/ 403608 w 1319213"/>
              <a:gd name="connsiteY9" fmla="*/ 417015 h 450850"/>
              <a:gd name="connsiteX10" fmla="*/ 415925 w 1319213"/>
              <a:gd name="connsiteY10" fmla="*/ 405953 h 450850"/>
              <a:gd name="connsiteX11" fmla="*/ 414854 w 1319213"/>
              <a:gd name="connsiteY11" fmla="*/ 389097 h 450850"/>
              <a:gd name="connsiteX12" fmla="*/ 409499 w 1319213"/>
              <a:gd name="connsiteY12" fmla="*/ 378561 h 450850"/>
              <a:gd name="connsiteX13" fmla="*/ 406821 w 1319213"/>
              <a:gd name="connsiteY13" fmla="*/ 365392 h 450850"/>
              <a:gd name="connsiteX14" fmla="*/ 393432 w 1319213"/>
              <a:gd name="connsiteY14" fmla="*/ 343795 h 450850"/>
              <a:gd name="connsiteX15" fmla="*/ 382722 w 1319213"/>
              <a:gd name="connsiteY15" fmla="*/ 334313 h 450850"/>
              <a:gd name="connsiteX16" fmla="*/ 362907 w 1319213"/>
              <a:gd name="connsiteY16" fmla="*/ 319564 h 450850"/>
              <a:gd name="connsiteX17" fmla="*/ 773971 w 1319213"/>
              <a:gd name="connsiteY17" fmla="*/ 165100 h 450850"/>
              <a:gd name="connsiteX18" fmla="*/ 762407 w 1319213"/>
              <a:gd name="connsiteY18" fmla="*/ 179388 h 450850"/>
              <a:gd name="connsiteX19" fmla="*/ 747165 w 1319213"/>
              <a:gd name="connsiteY19" fmla="*/ 208492 h 450850"/>
              <a:gd name="connsiteX20" fmla="*/ 744537 w 1319213"/>
              <a:gd name="connsiteY20" fmla="*/ 230188 h 450850"/>
              <a:gd name="connsiteX21" fmla="*/ 746640 w 1319213"/>
              <a:gd name="connsiteY21" fmla="*/ 243946 h 450850"/>
              <a:gd name="connsiteX22" fmla="*/ 753472 w 1319213"/>
              <a:gd name="connsiteY22" fmla="*/ 257175 h 450850"/>
              <a:gd name="connsiteX23" fmla="*/ 765035 w 1319213"/>
              <a:gd name="connsiteY23" fmla="*/ 269346 h 450850"/>
              <a:gd name="connsiteX24" fmla="*/ 772394 w 1319213"/>
              <a:gd name="connsiteY24" fmla="*/ 274638 h 450850"/>
              <a:gd name="connsiteX25" fmla="*/ 783957 w 1319213"/>
              <a:gd name="connsiteY25" fmla="*/ 276225 h 450850"/>
              <a:gd name="connsiteX26" fmla="*/ 802878 w 1319213"/>
              <a:gd name="connsiteY26" fmla="*/ 268288 h 450850"/>
              <a:gd name="connsiteX27" fmla="*/ 816018 w 1319213"/>
              <a:gd name="connsiteY27" fmla="*/ 253471 h 450850"/>
              <a:gd name="connsiteX28" fmla="*/ 822325 w 1319213"/>
              <a:gd name="connsiteY28" fmla="*/ 233363 h 450850"/>
              <a:gd name="connsiteX29" fmla="*/ 822325 w 1319213"/>
              <a:gd name="connsiteY29" fmla="*/ 222779 h 450850"/>
              <a:gd name="connsiteX30" fmla="*/ 820748 w 1319213"/>
              <a:gd name="connsiteY30" fmla="*/ 213783 h 450850"/>
              <a:gd name="connsiteX31" fmla="*/ 812339 w 1319213"/>
              <a:gd name="connsiteY31" fmla="*/ 196850 h 450850"/>
              <a:gd name="connsiteX32" fmla="*/ 793418 w 1319213"/>
              <a:gd name="connsiteY32" fmla="*/ 176213 h 450850"/>
              <a:gd name="connsiteX33" fmla="*/ 778175 w 1319213"/>
              <a:gd name="connsiteY33" fmla="*/ 165629 h 450850"/>
              <a:gd name="connsiteX34" fmla="*/ 776073 w 1319213"/>
              <a:gd name="connsiteY34" fmla="*/ 165100 h 450850"/>
              <a:gd name="connsiteX35" fmla="*/ 1134153 w 1319213"/>
              <a:gd name="connsiteY35" fmla="*/ 0 h 450850"/>
              <a:gd name="connsiteX36" fmla="*/ 1188614 w 1319213"/>
              <a:gd name="connsiteY36" fmla="*/ 5298 h 450850"/>
              <a:gd name="connsiteX37" fmla="*/ 1241488 w 1319213"/>
              <a:gd name="connsiteY37" fmla="*/ 17483 h 450850"/>
              <a:gd name="connsiteX38" fmla="*/ 1291719 w 1319213"/>
              <a:gd name="connsiteY38" fmla="*/ 37615 h 450850"/>
              <a:gd name="connsiteX39" fmla="*/ 1314983 w 1319213"/>
              <a:gd name="connsiteY39" fmla="*/ 50330 h 450850"/>
              <a:gd name="connsiteX40" fmla="*/ 1319213 w 1319213"/>
              <a:gd name="connsiteY40" fmla="*/ 53509 h 450850"/>
              <a:gd name="connsiteX41" fmla="*/ 1314983 w 1319213"/>
              <a:gd name="connsiteY41" fmla="*/ 60926 h 450850"/>
              <a:gd name="connsiteX42" fmla="*/ 1310753 w 1319213"/>
              <a:gd name="connsiteY42" fmla="*/ 60926 h 450850"/>
              <a:gd name="connsiteX43" fmla="*/ 1273213 w 1319213"/>
              <a:gd name="connsiteY43" fmla="*/ 48741 h 450850"/>
              <a:gd name="connsiteX44" fmla="*/ 1198660 w 1319213"/>
              <a:gd name="connsiteY44" fmla="*/ 29668 h 450850"/>
              <a:gd name="connsiteX45" fmla="*/ 1123578 w 1319213"/>
              <a:gd name="connsiteY45" fmla="*/ 20662 h 450850"/>
              <a:gd name="connsiteX46" fmla="*/ 1047439 w 1319213"/>
              <a:gd name="connsiteY46" fmla="*/ 22781 h 450850"/>
              <a:gd name="connsiteX47" fmla="*/ 1007784 w 1319213"/>
              <a:gd name="connsiteY47" fmla="*/ 30728 h 450850"/>
              <a:gd name="connsiteX48" fmla="*/ 972887 w 1319213"/>
              <a:gd name="connsiteY48" fmla="*/ 39204 h 450850"/>
              <a:gd name="connsiteX49" fmla="*/ 904150 w 1319213"/>
              <a:gd name="connsiteY49" fmla="*/ 65694 h 450850"/>
              <a:gd name="connsiteX50" fmla="*/ 872426 w 1319213"/>
              <a:gd name="connsiteY50" fmla="*/ 82647 h 450850"/>
              <a:gd name="connsiteX51" fmla="*/ 854448 w 1319213"/>
              <a:gd name="connsiteY51" fmla="*/ 93773 h 450850"/>
              <a:gd name="connsiteX52" fmla="*/ 808448 w 1319213"/>
              <a:gd name="connsiteY52" fmla="*/ 128739 h 450850"/>
              <a:gd name="connsiteX53" fmla="*/ 785183 w 1319213"/>
              <a:gd name="connsiteY53" fmla="*/ 150990 h 450850"/>
              <a:gd name="connsiteX54" fmla="*/ 797344 w 1319213"/>
              <a:gd name="connsiteY54" fmla="*/ 157877 h 450850"/>
              <a:gd name="connsiteX55" fmla="*/ 817965 w 1319213"/>
              <a:gd name="connsiteY55" fmla="*/ 176420 h 450850"/>
              <a:gd name="connsiteX56" fmla="*/ 833299 w 1319213"/>
              <a:gd name="connsiteY56" fmla="*/ 199201 h 450850"/>
              <a:gd name="connsiteX57" fmla="*/ 839644 w 1319213"/>
              <a:gd name="connsiteY57" fmla="*/ 225690 h 450850"/>
              <a:gd name="connsiteX58" fmla="*/ 837000 w 1319213"/>
              <a:gd name="connsiteY58" fmla="*/ 239465 h 450850"/>
              <a:gd name="connsiteX59" fmla="*/ 834885 w 1319213"/>
              <a:gd name="connsiteY59" fmla="*/ 247941 h 450850"/>
              <a:gd name="connsiteX60" fmla="*/ 825896 w 1319213"/>
              <a:gd name="connsiteY60" fmla="*/ 263305 h 450850"/>
              <a:gd name="connsiteX61" fmla="*/ 813735 w 1319213"/>
              <a:gd name="connsiteY61" fmla="*/ 275490 h 450850"/>
              <a:gd name="connsiteX62" fmla="*/ 797344 w 1319213"/>
              <a:gd name="connsiteY62" fmla="*/ 282377 h 450850"/>
              <a:gd name="connsiteX63" fmla="*/ 789413 w 1319213"/>
              <a:gd name="connsiteY63" fmla="*/ 283967 h 450850"/>
              <a:gd name="connsiteX64" fmla="*/ 790999 w 1319213"/>
              <a:gd name="connsiteY64" fmla="*/ 286616 h 450850"/>
              <a:gd name="connsiteX65" fmla="*/ 786769 w 1319213"/>
              <a:gd name="connsiteY65" fmla="*/ 292973 h 450850"/>
              <a:gd name="connsiteX66" fmla="*/ 782539 w 1319213"/>
              <a:gd name="connsiteY66" fmla="*/ 292973 h 450850"/>
              <a:gd name="connsiteX67" fmla="*/ 774080 w 1319213"/>
              <a:gd name="connsiteY67" fmla="*/ 290324 h 450850"/>
              <a:gd name="connsiteX68" fmla="*/ 759275 w 1319213"/>
              <a:gd name="connsiteY68" fmla="*/ 282377 h 450850"/>
              <a:gd name="connsiteX69" fmla="*/ 742884 w 1319213"/>
              <a:gd name="connsiteY69" fmla="*/ 265424 h 450850"/>
              <a:gd name="connsiteX70" fmla="*/ 732309 w 1319213"/>
              <a:gd name="connsiteY70" fmla="*/ 236286 h 450850"/>
              <a:gd name="connsiteX71" fmla="*/ 732309 w 1319213"/>
              <a:gd name="connsiteY71" fmla="*/ 203439 h 450850"/>
              <a:gd name="connsiteX72" fmla="*/ 737596 w 1319213"/>
              <a:gd name="connsiteY72" fmla="*/ 187015 h 450850"/>
              <a:gd name="connsiteX73" fmla="*/ 743412 w 1319213"/>
              <a:gd name="connsiteY73" fmla="*/ 173241 h 450850"/>
              <a:gd name="connsiteX74" fmla="*/ 751872 w 1319213"/>
              <a:gd name="connsiteY74" fmla="*/ 159996 h 450850"/>
              <a:gd name="connsiteX75" fmla="*/ 720148 w 1319213"/>
              <a:gd name="connsiteY75" fmla="*/ 156288 h 450850"/>
              <a:gd name="connsiteX76" fmla="*/ 656699 w 1319213"/>
              <a:gd name="connsiteY76" fmla="*/ 153109 h 450850"/>
              <a:gd name="connsiteX77" fmla="*/ 593778 w 1319213"/>
              <a:gd name="connsiteY77" fmla="*/ 158937 h 450850"/>
              <a:gd name="connsiteX78" fmla="*/ 531387 w 1319213"/>
              <a:gd name="connsiteY78" fmla="*/ 171652 h 450850"/>
              <a:gd name="connsiteX79" fmla="*/ 500720 w 1319213"/>
              <a:gd name="connsiteY79" fmla="*/ 182247 h 450850"/>
              <a:gd name="connsiteX80" fmla="*/ 482742 w 1319213"/>
              <a:gd name="connsiteY80" fmla="*/ 190194 h 450850"/>
              <a:gd name="connsiteX81" fmla="*/ 442029 w 1319213"/>
              <a:gd name="connsiteY81" fmla="*/ 210326 h 450850"/>
              <a:gd name="connsiteX82" fmla="*/ 401845 w 1319213"/>
              <a:gd name="connsiteY82" fmla="*/ 238935 h 450850"/>
              <a:gd name="connsiteX83" fmla="*/ 366948 w 1319213"/>
              <a:gd name="connsiteY83" fmla="*/ 271252 h 450850"/>
              <a:gd name="connsiteX84" fmla="*/ 352143 w 1319213"/>
              <a:gd name="connsiteY84" fmla="*/ 289794 h 450850"/>
              <a:gd name="connsiteX85" fmla="*/ 375936 w 1319213"/>
              <a:gd name="connsiteY85" fmla="*/ 303569 h 450850"/>
              <a:gd name="connsiteX86" fmla="*/ 395500 w 1319213"/>
              <a:gd name="connsiteY86" fmla="*/ 321052 h 450850"/>
              <a:gd name="connsiteX87" fmla="*/ 405546 w 1319213"/>
              <a:gd name="connsiteY87" fmla="*/ 331648 h 450850"/>
              <a:gd name="connsiteX88" fmla="*/ 422466 w 1319213"/>
              <a:gd name="connsiteY88" fmla="*/ 357607 h 450850"/>
              <a:gd name="connsiteX89" fmla="*/ 431983 w 1319213"/>
              <a:gd name="connsiteY89" fmla="*/ 387276 h 450850"/>
              <a:gd name="connsiteX90" fmla="*/ 431454 w 1319213"/>
              <a:gd name="connsiteY90" fmla="*/ 410056 h 450850"/>
              <a:gd name="connsiteX91" fmla="*/ 426696 w 1319213"/>
              <a:gd name="connsiteY91" fmla="*/ 424891 h 450850"/>
              <a:gd name="connsiteX92" fmla="*/ 422466 w 1319213"/>
              <a:gd name="connsiteY92" fmla="*/ 431778 h 450850"/>
              <a:gd name="connsiteX93" fmla="*/ 417178 w 1319213"/>
              <a:gd name="connsiteY93" fmla="*/ 438665 h 450850"/>
              <a:gd name="connsiteX94" fmla="*/ 403960 w 1319213"/>
              <a:gd name="connsiteY94" fmla="*/ 446612 h 450850"/>
              <a:gd name="connsiteX95" fmla="*/ 390212 w 1319213"/>
              <a:gd name="connsiteY95" fmla="*/ 450850 h 450850"/>
              <a:gd name="connsiteX96" fmla="*/ 376465 w 1319213"/>
              <a:gd name="connsiteY96" fmla="*/ 448201 h 450850"/>
              <a:gd name="connsiteX97" fmla="*/ 370649 w 1319213"/>
              <a:gd name="connsiteY97" fmla="*/ 444493 h 450850"/>
              <a:gd name="connsiteX98" fmla="*/ 366948 w 1319213"/>
              <a:gd name="connsiteY98" fmla="*/ 447671 h 450850"/>
              <a:gd name="connsiteX99" fmla="*/ 362189 w 1319213"/>
              <a:gd name="connsiteY99" fmla="*/ 446082 h 450850"/>
              <a:gd name="connsiteX100" fmla="*/ 353200 w 1319213"/>
              <a:gd name="connsiteY100" fmla="*/ 438665 h 450850"/>
              <a:gd name="connsiteX101" fmla="*/ 337867 w 1319213"/>
              <a:gd name="connsiteY101" fmla="*/ 422242 h 450850"/>
              <a:gd name="connsiteX102" fmla="*/ 322005 w 1319213"/>
              <a:gd name="connsiteY102" fmla="*/ 395752 h 450850"/>
              <a:gd name="connsiteX103" fmla="*/ 315131 w 1319213"/>
              <a:gd name="connsiteY103" fmla="*/ 358667 h 450850"/>
              <a:gd name="connsiteX104" fmla="*/ 320418 w 1319213"/>
              <a:gd name="connsiteY104" fmla="*/ 319463 h 450850"/>
              <a:gd name="connsiteX105" fmla="*/ 327821 w 1319213"/>
              <a:gd name="connsiteY105" fmla="*/ 300390 h 450850"/>
              <a:gd name="connsiteX106" fmla="*/ 304556 w 1319213"/>
              <a:gd name="connsiteY106" fmla="*/ 291914 h 450850"/>
              <a:gd name="connsiteX107" fmla="*/ 255912 w 1319213"/>
              <a:gd name="connsiteY107" fmla="*/ 280788 h 450850"/>
              <a:gd name="connsiteX108" fmla="*/ 231061 w 1319213"/>
              <a:gd name="connsiteY108" fmla="*/ 277609 h 450850"/>
              <a:gd name="connsiteX109" fmla="*/ 201451 w 1319213"/>
              <a:gd name="connsiteY109" fmla="*/ 275490 h 450850"/>
              <a:gd name="connsiteX110" fmla="*/ 145933 w 1319213"/>
              <a:gd name="connsiteY110" fmla="*/ 278139 h 450850"/>
              <a:gd name="connsiteX111" fmla="*/ 91473 w 1319213"/>
              <a:gd name="connsiteY111" fmla="*/ 288205 h 450850"/>
              <a:gd name="connsiteX112" fmla="*/ 38070 w 1319213"/>
              <a:gd name="connsiteY112" fmla="*/ 304099 h 450850"/>
              <a:gd name="connsiteX113" fmla="*/ 10575 w 1319213"/>
              <a:gd name="connsiteY113" fmla="*/ 314165 h 450850"/>
              <a:gd name="connsiteX114" fmla="*/ 6874 w 1319213"/>
              <a:gd name="connsiteY114" fmla="*/ 314695 h 450850"/>
              <a:gd name="connsiteX115" fmla="*/ 2115 w 1319213"/>
              <a:gd name="connsiteY115" fmla="*/ 312046 h 450850"/>
              <a:gd name="connsiteX116" fmla="*/ 0 w 1319213"/>
              <a:gd name="connsiteY116" fmla="*/ 306748 h 450850"/>
              <a:gd name="connsiteX117" fmla="*/ 1586 w 1319213"/>
              <a:gd name="connsiteY117" fmla="*/ 300390 h 450850"/>
              <a:gd name="connsiteX118" fmla="*/ 3701 w 1319213"/>
              <a:gd name="connsiteY118" fmla="*/ 298271 h 450850"/>
              <a:gd name="connsiteX119" fmla="*/ 20621 w 1319213"/>
              <a:gd name="connsiteY119" fmla="*/ 289265 h 450850"/>
              <a:gd name="connsiteX120" fmla="*/ 58691 w 1319213"/>
              <a:gd name="connsiteY120" fmla="*/ 273901 h 450850"/>
              <a:gd name="connsiteX121" fmla="*/ 99404 w 1319213"/>
              <a:gd name="connsiteY121" fmla="*/ 262245 h 450850"/>
              <a:gd name="connsiteX122" fmla="*/ 142761 w 1319213"/>
              <a:gd name="connsiteY122" fmla="*/ 254828 h 450850"/>
              <a:gd name="connsiteX123" fmla="*/ 187704 w 1319213"/>
              <a:gd name="connsiteY123" fmla="*/ 252709 h 450850"/>
              <a:gd name="connsiteX124" fmla="*/ 232647 w 1319213"/>
              <a:gd name="connsiteY124" fmla="*/ 253769 h 450850"/>
              <a:gd name="connsiteX125" fmla="*/ 277061 w 1319213"/>
              <a:gd name="connsiteY125" fmla="*/ 260656 h 450850"/>
              <a:gd name="connsiteX126" fmla="*/ 318303 w 1319213"/>
              <a:gd name="connsiteY126" fmla="*/ 272841 h 450850"/>
              <a:gd name="connsiteX127" fmla="*/ 337338 w 1319213"/>
              <a:gd name="connsiteY127" fmla="*/ 281318 h 450850"/>
              <a:gd name="connsiteX128" fmla="*/ 348442 w 1319213"/>
              <a:gd name="connsiteY128" fmla="*/ 263305 h 450850"/>
              <a:gd name="connsiteX129" fmla="*/ 378051 w 1319213"/>
              <a:gd name="connsiteY129" fmla="*/ 230988 h 450850"/>
              <a:gd name="connsiteX130" fmla="*/ 394971 w 1319213"/>
              <a:gd name="connsiteY130" fmla="*/ 217213 h 450850"/>
              <a:gd name="connsiteX131" fmla="*/ 414006 w 1319213"/>
              <a:gd name="connsiteY131" fmla="*/ 203439 h 450850"/>
              <a:gd name="connsiteX132" fmla="*/ 455776 w 1319213"/>
              <a:gd name="connsiteY132" fmla="*/ 180658 h 450850"/>
              <a:gd name="connsiteX133" fmla="*/ 500191 w 1319213"/>
              <a:gd name="connsiteY133" fmla="*/ 162645 h 450850"/>
              <a:gd name="connsiteX134" fmla="*/ 546191 w 1319213"/>
              <a:gd name="connsiteY134" fmla="*/ 148871 h 450850"/>
              <a:gd name="connsiteX135" fmla="*/ 593778 w 1319213"/>
              <a:gd name="connsiteY135" fmla="*/ 139864 h 450850"/>
              <a:gd name="connsiteX136" fmla="*/ 641365 w 1319213"/>
              <a:gd name="connsiteY136" fmla="*/ 135626 h 450850"/>
              <a:gd name="connsiteX137" fmla="*/ 690009 w 1319213"/>
              <a:gd name="connsiteY137" fmla="*/ 137215 h 450850"/>
              <a:gd name="connsiteX138" fmla="*/ 737596 w 1319213"/>
              <a:gd name="connsiteY138" fmla="*/ 143573 h 450850"/>
              <a:gd name="connsiteX139" fmla="*/ 760861 w 1319213"/>
              <a:gd name="connsiteY139" fmla="*/ 147811 h 450850"/>
              <a:gd name="connsiteX140" fmla="*/ 774080 w 1319213"/>
              <a:gd name="connsiteY140" fmla="*/ 131917 h 450850"/>
              <a:gd name="connsiteX141" fmla="*/ 805804 w 1319213"/>
              <a:gd name="connsiteY141" fmla="*/ 103309 h 450850"/>
              <a:gd name="connsiteX142" fmla="*/ 860793 w 1319213"/>
              <a:gd name="connsiteY142" fmla="*/ 67283 h 450850"/>
              <a:gd name="connsiteX143" fmla="*/ 895690 w 1319213"/>
              <a:gd name="connsiteY143" fmla="*/ 49800 h 450850"/>
              <a:gd name="connsiteX144" fmla="*/ 919484 w 1319213"/>
              <a:gd name="connsiteY144" fmla="*/ 38145 h 450850"/>
              <a:gd name="connsiteX145" fmla="*/ 970243 w 1319213"/>
              <a:gd name="connsiteY145" fmla="*/ 20662 h 450850"/>
              <a:gd name="connsiteX146" fmla="*/ 1023646 w 1319213"/>
              <a:gd name="connsiteY146" fmla="*/ 7947 h 450850"/>
              <a:gd name="connsiteX147" fmla="*/ 1078635 w 1319213"/>
              <a:gd name="connsiteY147" fmla="*/ 1060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319213" h="450850">
                <a:moveTo>
                  <a:pt x="340949" y="307975"/>
                </a:moveTo>
                <a:lnTo>
                  <a:pt x="333987" y="321671"/>
                </a:lnTo>
                <a:lnTo>
                  <a:pt x="327025" y="350643"/>
                </a:lnTo>
                <a:lnTo>
                  <a:pt x="330239" y="379088"/>
                </a:lnTo>
                <a:lnTo>
                  <a:pt x="344698" y="408587"/>
                </a:lnTo>
                <a:lnTo>
                  <a:pt x="358087" y="423336"/>
                </a:lnTo>
                <a:lnTo>
                  <a:pt x="359693" y="422283"/>
                </a:lnTo>
                <a:lnTo>
                  <a:pt x="361300" y="423863"/>
                </a:lnTo>
                <a:lnTo>
                  <a:pt x="378973" y="423336"/>
                </a:lnTo>
                <a:lnTo>
                  <a:pt x="403608" y="417015"/>
                </a:lnTo>
                <a:lnTo>
                  <a:pt x="415925" y="405953"/>
                </a:lnTo>
                <a:lnTo>
                  <a:pt x="414854" y="389097"/>
                </a:lnTo>
                <a:lnTo>
                  <a:pt x="409499" y="378561"/>
                </a:lnTo>
                <a:lnTo>
                  <a:pt x="406821" y="365392"/>
                </a:lnTo>
                <a:lnTo>
                  <a:pt x="393432" y="343795"/>
                </a:lnTo>
                <a:lnTo>
                  <a:pt x="382722" y="334313"/>
                </a:lnTo>
                <a:lnTo>
                  <a:pt x="362907" y="319564"/>
                </a:lnTo>
                <a:close/>
                <a:moveTo>
                  <a:pt x="773971" y="165100"/>
                </a:moveTo>
                <a:lnTo>
                  <a:pt x="762407" y="179388"/>
                </a:lnTo>
                <a:lnTo>
                  <a:pt x="747165" y="208492"/>
                </a:lnTo>
                <a:lnTo>
                  <a:pt x="744537" y="230188"/>
                </a:lnTo>
                <a:lnTo>
                  <a:pt x="746640" y="243946"/>
                </a:lnTo>
                <a:lnTo>
                  <a:pt x="753472" y="257175"/>
                </a:lnTo>
                <a:lnTo>
                  <a:pt x="765035" y="269346"/>
                </a:lnTo>
                <a:lnTo>
                  <a:pt x="772394" y="274638"/>
                </a:lnTo>
                <a:lnTo>
                  <a:pt x="783957" y="276225"/>
                </a:lnTo>
                <a:lnTo>
                  <a:pt x="802878" y="268288"/>
                </a:lnTo>
                <a:lnTo>
                  <a:pt x="816018" y="253471"/>
                </a:lnTo>
                <a:lnTo>
                  <a:pt x="822325" y="233363"/>
                </a:lnTo>
                <a:lnTo>
                  <a:pt x="822325" y="222779"/>
                </a:lnTo>
                <a:lnTo>
                  <a:pt x="820748" y="213783"/>
                </a:lnTo>
                <a:lnTo>
                  <a:pt x="812339" y="196850"/>
                </a:lnTo>
                <a:lnTo>
                  <a:pt x="793418" y="176213"/>
                </a:lnTo>
                <a:lnTo>
                  <a:pt x="778175" y="165629"/>
                </a:lnTo>
                <a:lnTo>
                  <a:pt x="776073" y="165100"/>
                </a:lnTo>
                <a:close/>
                <a:moveTo>
                  <a:pt x="1134153" y="0"/>
                </a:moveTo>
                <a:lnTo>
                  <a:pt x="1188614" y="5298"/>
                </a:lnTo>
                <a:lnTo>
                  <a:pt x="1241488" y="17483"/>
                </a:lnTo>
                <a:lnTo>
                  <a:pt x="1291719" y="37615"/>
                </a:lnTo>
                <a:lnTo>
                  <a:pt x="1314983" y="50330"/>
                </a:lnTo>
                <a:lnTo>
                  <a:pt x="1319213" y="53509"/>
                </a:lnTo>
                <a:lnTo>
                  <a:pt x="1314983" y="60926"/>
                </a:lnTo>
                <a:lnTo>
                  <a:pt x="1310753" y="60926"/>
                </a:lnTo>
                <a:lnTo>
                  <a:pt x="1273213" y="48741"/>
                </a:lnTo>
                <a:lnTo>
                  <a:pt x="1198660" y="29668"/>
                </a:lnTo>
                <a:lnTo>
                  <a:pt x="1123578" y="20662"/>
                </a:lnTo>
                <a:lnTo>
                  <a:pt x="1047439" y="22781"/>
                </a:lnTo>
                <a:lnTo>
                  <a:pt x="1007784" y="30728"/>
                </a:lnTo>
                <a:lnTo>
                  <a:pt x="972887" y="39204"/>
                </a:lnTo>
                <a:lnTo>
                  <a:pt x="904150" y="65694"/>
                </a:lnTo>
                <a:lnTo>
                  <a:pt x="872426" y="82647"/>
                </a:lnTo>
                <a:lnTo>
                  <a:pt x="854448" y="93773"/>
                </a:lnTo>
                <a:lnTo>
                  <a:pt x="808448" y="128739"/>
                </a:lnTo>
                <a:lnTo>
                  <a:pt x="785183" y="150990"/>
                </a:lnTo>
                <a:lnTo>
                  <a:pt x="797344" y="157877"/>
                </a:lnTo>
                <a:lnTo>
                  <a:pt x="817965" y="176420"/>
                </a:lnTo>
                <a:lnTo>
                  <a:pt x="833299" y="199201"/>
                </a:lnTo>
                <a:lnTo>
                  <a:pt x="839644" y="225690"/>
                </a:lnTo>
                <a:lnTo>
                  <a:pt x="837000" y="239465"/>
                </a:lnTo>
                <a:lnTo>
                  <a:pt x="834885" y="247941"/>
                </a:lnTo>
                <a:lnTo>
                  <a:pt x="825896" y="263305"/>
                </a:lnTo>
                <a:lnTo>
                  <a:pt x="813735" y="275490"/>
                </a:lnTo>
                <a:lnTo>
                  <a:pt x="797344" y="282377"/>
                </a:lnTo>
                <a:lnTo>
                  <a:pt x="789413" y="283967"/>
                </a:lnTo>
                <a:lnTo>
                  <a:pt x="790999" y="286616"/>
                </a:lnTo>
                <a:lnTo>
                  <a:pt x="786769" y="292973"/>
                </a:lnTo>
                <a:lnTo>
                  <a:pt x="782539" y="292973"/>
                </a:lnTo>
                <a:lnTo>
                  <a:pt x="774080" y="290324"/>
                </a:lnTo>
                <a:lnTo>
                  <a:pt x="759275" y="282377"/>
                </a:lnTo>
                <a:lnTo>
                  <a:pt x="742884" y="265424"/>
                </a:lnTo>
                <a:lnTo>
                  <a:pt x="732309" y="236286"/>
                </a:lnTo>
                <a:lnTo>
                  <a:pt x="732309" y="203439"/>
                </a:lnTo>
                <a:lnTo>
                  <a:pt x="737596" y="187015"/>
                </a:lnTo>
                <a:lnTo>
                  <a:pt x="743412" y="173241"/>
                </a:lnTo>
                <a:lnTo>
                  <a:pt x="751872" y="159996"/>
                </a:lnTo>
                <a:lnTo>
                  <a:pt x="720148" y="156288"/>
                </a:lnTo>
                <a:lnTo>
                  <a:pt x="656699" y="153109"/>
                </a:lnTo>
                <a:lnTo>
                  <a:pt x="593778" y="158937"/>
                </a:lnTo>
                <a:lnTo>
                  <a:pt x="531387" y="171652"/>
                </a:lnTo>
                <a:lnTo>
                  <a:pt x="500720" y="182247"/>
                </a:lnTo>
                <a:lnTo>
                  <a:pt x="482742" y="190194"/>
                </a:lnTo>
                <a:lnTo>
                  <a:pt x="442029" y="210326"/>
                </a:lnTo>
                <a:lnTo>
                  <a:pt x="401845" y="238935"/>
                </a:lnTo>
                <a:lnTo>
                  <a:pt x="366948" y="271252"/>
                </a:lnTo>
                <a:lnTo>
                  <a:pt x="352143" y="289794"/>
                </a:lnTo>
                <a:lnTo>
                  <a:pt x="375936" y="303569"/>
                </a:lnTo>
                <a:lnTo>
                  <a:pt x="395500" y="321052"/>
                </a:lnTo>
                <a:lnTo>
                  <a:pt x="405546" y="331648"/>
                </a:lnTo>
                <a:lnTo>
                  <a:pt x="422466" y="357607"/>
                </a:lnTo>
                <a:lnTo>
                  <a:pt x="431983" y="387276"/>
                </a:lnTo>
                <a:lnTo>
                  <a:pt x="431454" y="410056"/>
                </a:lnTo>
                <a:lnTo>
                  <a:pt x="426696" y="424891"/>
                </a:lnTo>
                <a:lnTo>
                  <a:pt x="422466" y="431778"/>
                </a:lnTo>
                <a:lnTo>
                  <a:pt x="417178" y="438665"/>
                </a:lnTo>
                <a:lnTo>
                  <a:pt x="403960" y="446612"/>
                </a:lnTo>
                <a:lnTo>
                  <a:pt x="390212" y="450850"/>
                </a:lnTo>
                <a:lnTo>
                  <a:pt x="376465" y="448201"/>
                </a:lnTo>
                <a:lnTo>
                  <a:pt x="370649" y="444493"/>
                </a:lnTo>
                <a:lnTo>
                  <a:pt x="366948" y="447671"/>
                </a:lnTo>
                <a:lnTo>
                  <a:pt x="362189" y="446082"/>
                </a:lnTo>
                <a:lnTo>
                  <a:pt x="353200" y="438665"/>
                </a:lnTo>
                <a:lnTo>
                  <a:pt x="337867" y="422242"/>
                </a:lnTo>
                <a:lnTo>
                  <a:pt x="322005" y="395752"/>
                </a:lnTo>
                <a:lnTo>
                  <a:pt x="315131" y="358667"/>
                </a:lnTo>
                <a:lnTo>
                  <a:pt x="320418" y="319463"/>
                </a:lnTo>
                <a:lnTo>
                  <a:pt x="327821" y="300390"/>
                </a:lnTo>
                <a:lnTo>
                  <a:pt x="304556" y="291914"/>
                </a:lnTo>
                <a:lnTo>
                  <a:pt x="255912" y="280788"/>
                </a:lnTo>
                <a:lnTo>
                  <a:pt x="231061" y="277609"/>
                </a:lnTo>
                <a:lnTo>
                  <a:pt x="201451" y="275490"/>
                </a:lnTo>
                <a:lnTo>
                  <a:pt x="145933" y="278139"/>
                </a:lnTo>
                <a:lnTo>
                  <a:pt x="91473" y="288205"/>
                </a:lnTo>
                <a:lnTo>
                  <a:pt x="38070" y="304099"/>
                </a:lnTo>
                <a:lnTo>
                  <a:pt x="10575" y="314165"/>
                </a:lnTo>
                <a:lnTo>
                  <a:pt x="6874" y="314695"/>
                </a:lnTo>
                <a:lnTo>
                  <a:pt x="2115" y="312046"/>
                </a:lnTo>
                <a:lnTo>
                  <a:pt x="0" y="306748"/>
                </a:lnTo>
                <a:lnTo>
                  <a:pt x="1586" y="300390"/>
                </a:lnTo>
                <a:lnTo>
                  <a:pt x="3701" y="298271"/>
                </a:lnTo>
                <a:lnTo>
                  <a:pt x="20621" y="289265"/>
                </a:lnTo>
                <a:lnTo>
                  <a:pt x="58691" y="273901"/>
                </a:lnTo>
                <a:lnTo>
                  <a:pt x="99404" y="262245"/>
                </a:lnTo>
                <a:lnTo>
                  <a:pt x="142761" y="254828"/>
                </a:lnTo>
                <a:lnTo>
                  <a:pt x="187704" y="252709"/>
                </a:lnTo>
                <a:lnTo>
                  <a:pt x="232647" y="253769"/>
                </a:lnTo>
                <a:lnTo>
                  <a:pt x="277061" y="260656"/>
                </a:lnTo>
                <a:lnTo>
                  <a:pt x="318303" y="272841"/>
                </a:lnTo>
                <a:lnTo>
                  <a:pt x="337338" y="281318"/>
                </a:lnTo>
                <a:lnTo>
                  <a:pt x="348442" y="263305"/>
                </a:lnTo>
                <a:lnTo>
                  <a:pt x="378051" y="230988"/>
                </a:lnTo>
                <a:lnTo>
                  <a:pt x="394971" y="217213"/>
                </a:lnTo>
                <a:lnTo>
                  <a:pt x="414006" y="203439"/>
                </a:lnTo>
                <a:lnTo>
                  <a:pt x="455776" y="180658"/>
                </a:lnTo>
                <a:lnTo>
                  <a:pt x="500191" y="162645"/>
                </a:lnTo>
                <a:lnTo>
                  <a:pt x="546191" y="148871"/>
                </a:lnTo>
                <a:lnTo>
                  <a:pt x="593778" y="139864"/>
                </a:lnTo>
                <a:lnTo>
                  <a:pt x="641365" y="135626"/>
                </a:lnTo>
                <a:lnTo>
                  <a:pt x="690009" y="137215"/>
                </a:lnTo>
                <a:lnTo>
                  <a:pt x="737596" y="143573"/>
                </a:lnTo>
                <a:lnTo>
                  <a:pt x="760861" y="147811"/>
                </a:lnTo>
                <a:lnTo>
                  <a:pt x="774080" y="131917"/>
                </a:lnTo>
                <a:lnTo>
                  <a:pt x="805804" y="103309"/>
                </a:lnTo>
                <a:lnTo>
                  <a:pt x="860793" y="67283"/>
                </a:lnTo>
                <a:lnTo>
                  <a:pt x="895690" y="49800"/>
                </a:lnTo>
                <a:lnTo>
                  <a:pt x="919484" y="38145"/>
                </a:lnTo>
                <a:lnTo>
                  <a:pt x="970243" y="20662"/>
                </a:lnTo>
                <a:lnTo>
                  <a:pt x="1023646" y="7947"/>
                </a:lnTo>
                <a:lnTo>
                  <a:pt x="1078635" y="10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Freeform: Shape 50"/>
          <p:cNvSpPr>
            <a:spLocks/>
          </p:cNvSpPr>
          <p:nvPr/>
        </p:nvSpPr>
        <p:spPr bwMode="auto">
          <a:xfrm>
            <a:off x="3558497" y="1462088"/>
            <a:ext cx="962025" cy="1309688"/>
          </a:xfrm>
          <a:custGeom>
            <a:avLst/>
            <a:gdLst>
              <a:gd name="connsiteX0" fmla="*/ 452967 w 962025"/>
              <a:gd name="connsiteY0" fmla="*/ 989012 h 1309688"/>
              <a:gd name="connsiteX1" fmla="*/ 442912 w 962025"/>
              <a:gd name="connsiteY1" fmla="*/ 990590 h 1309688"/>
              <a:gd name="connsiteX2" fmla="*/ 443971 w 962025"/>
              <a:gd name="connsiteY2" fmla="*/ 994271 h 1309688"/>
              <a:gd name="connsiteX3" fmla="*/ 440796 w 962025"/>
              <a:gd name="connsiteY3" fmla="*/ 997426 h 1309688"/>
              <a:gd name="connsiteX4" fmla="*/ 430212 w 962025"/>
              <a:gd name="connsiteY4" fmla="*/ 1004788 h 1309688"/>
              <a:gd name="connsiteX5" fmla="*/ 413808 w 962025"/>
              <a:gd name="connsiteY5" fmla="*/ 1022141 h 1309688"/>
              <a:gd name="connsiteX6" fmla="*/ 402696 w 962025"/>
              <a:gd name="connsiteY6" fmla="*/ 1041073 h 1309688"/>
              <a:gd name="connsiteX7" fmla="*/ 396345 w 962025"/>
              <a:gd name="connsiteY7" fmla="*/ 1061581 h 1309688"/>
              <a:gd name="connsiteX8" fmla="*/ 395287 w 962025"/>
              <a:gd name="connsiteY8" fmla="*/ 1072098 h 1309688"/>
              <a:gd name="connsiteX9" fmla="*/ 397404 w 962025"/>
              <a:gd name="connsiteY9" fmla="*/ 1073150 h 1309688"/>
              <a:gd name="connsiteX10" fmla="*/ 399520 w 962025"/>
              <a:gd name="connsiteY10" fmla="*/ 1073150 h 1309688"/>
              <a:gd name="connsiteX11" fmla="*/ 395816 w 962025"/>
              <a:gd name="connsiteY11" fmla="*/ 1069469 h 1309688"/>
              <a:gd name="connsiteX12" fmla="*/ 399520 w 962025"/>
              <a:gd name="connsiteY12" fmla="*/ 1061055 h 1309688"/>
              <a:gd name="connsiteX13" fmla="*/ 404812 w 962025"/>
              <a:gd name="connsiteY13" fmla="*/ 1061055 h 1309688"/>
              <a:gd name="connsiteX14" fmla="*/ 425450 w 962025"/>
              <a:gd name="connsiteY14" fmla="*/ 1065262 h 1309688"/>
              <a:gd name="connsiteX15" fmla="*/ 446087 w 962025"/>
              <a:gd name="connsiteY15" fmla="*/ 1064736 h 1309688"/>
              <a:gd name="connsiteX16" fmla="*/ 456671 w 962025"/>
              <a:gd name="connsiteY16" fmla="*/ 1061581 h 1309688"/>
              <a:gd name="connsiteX17" fmla="*/ 473604 w 962025"/>
              <a:gd name="connsiteY17" fmla="*/ 1049486 h 1309688"/>
              <a:gd name="connsiteX18" fmla="*/ 479425 w 962025"/>
              <a:gd name="connsiteY18" fmla="*/ 1040547 h 1309688"/>
              <a:gd name="connsiteX19" fmla="*/ 482600 w 962025"/>
              <a:gd name="connsiteY19" fmla="*/ 1030555 h 1309688"/>
              <a:gd name="connsiteX20" fmla="*/ 481013 w 962025"/>
              <a:gd name="connsiteY20" fmla="*/ 1011624 h 1309688"/>
              <a:gd name="connsiteX21" fmla="*/ 470429 w 962025"/>
              <a:gd name="connsiteY21" fmla="*/ 995848 h 1309688"/>
              <a:gd name="connsiteX22" fmla="*/ 200132 w 962025"/>
              <a:gd name="connsiteY22" fmla="*/ 420687 h 1309688"/>
              <a:gd name="connsiteX23" fmla="*/ 176212 w 962025"/>
              <a:gd name="connsiteY23" fmla="*/ 425501 h 1309688"/>
              <a:gd name="connsiteX24" fmla="*/ 180465 w 962025"/>
              <a:gd name="connsiteY24" fmla="*/ 430316 h 1309688"/>
              <a:gd name="connsiteX25" fmla="*/ 184186 w 962025"/>
              <a:gd name="connsiteY25" fmla="*/ 434595 h 1309688"/>
              <a:gd name="connsiteX26" fmla="*/ 187906 w 962025"/>
              <a:gd name="connsiteY26" fmla="*/ 437805 h 1309688"/>
              <a:gd name="connsiteX27" fmla="*/ 192691 w 962025"/>
              <a:gd name="connsiteY27" fmla="*/ 439944 h 1309688"/>
              <a:gd name="connsiteX28" fmla="*/ 193754 w 962025"/>
              <a:gd name="connsiteY28" fmla="*/ 442619 h 1309688"/>
              <a:gd name="connsiteX29" fmla="*/ 192691 w 962025"/>
              <a:gd name="connsiteY29" fmla="*/ 443689 h 1309688"/>
              <a:gd name="connsiteX30" fmla="*/ 200132 w 962025"/>
              <a:gd name="connsiteY30" fmla="*/ 451713 h 1309688"/>
              <a:gd name="connsiteX31" fmla="*/ 219269 w 962025"/>
              <a:gd name="connsiteY31" fmla="*/ 462946 h 1309688"/>
              <a:gd name="connsiteX32" fmla="*/ 230963 w 962025"/>
              <a:gd name="connsiteY32" fmla="*/ 467225 h 1309688"/>
              <a:gd name="connsiteX33" fmla="*/ 240531 w 962025"/>
              <a:gd name="connsiteY33" fmla="*/ 469365 h 1309688"/>
              <a:gd name="connsiteX34" fmla="*/ 261262 w 962025"/>
              <a:gd name="connsiteY34" fmla="*/ 469900 h 1309688"/>
              <a:gd name="connsiteX35" fmla="*/ 271362 w 962025"/>
              <a:gd name="connsiteY35" fmla="*/ 467760 h 1309688"/>
              <a:gd name="connsiteX36" fmla="*/ 276677 w 962025"/>
              <a:gd name="connsiteY36" fmla="*/ 467225 h 1309688"/>
              <a:gd name="connsiteX37" fmla="*/ 289435 w 962025"/>
              <a:gd name="connsiteY37" fmla="*/ 460271 h 1309688"/>
              <a:gd name="connsiteX38" fmla="*/ 293687 w 962025"/>
              <a:gd name="connsiteY38" fmla="*/ 455457 h 1309688"/>
              <a:gd name="connsiteX39" fmla="*/ 292092 w 962025"/>
              <a:gd name="connsiteY39" fmla="*/ 441549 h 1309688"/>
              <a:gd name="connsiteX40" fmla="*/ 290498 w 962025"/>
              <a:gd name="connsiteY40" fmla="*/ 427641 h 1309688"/>
              <a:gd name="connsiteX41" fmla="*/ 286777 w 962025"/>
              <a:gd name="connsiteY41" fmla="*/ 427106 h 1309688"/>
              <a:gd name="connsiteX42" fmla="*/ 284119 w 962025"/>
              <a:gd name="connsiteY42" fmla="*/ 429246 h 1309688"/>
              <a:gd name="connsiteX43" fmla="*/ 280398 w 962025"/>
              <a:gd name="connsiteY43" fmla="*/ 429246 h 1309688"/>
              <a:gd name="connsiteX44" fmla="*/ 252225 w 962025"/>
              <a:gd name="connsiteY44" fmla="*/ 422292 h 1309688"/>
              <a:gd name="connsiteX45" fmla="*/ 548519 w 962025"/>
              <a:gd name="connsiteY45" fmla="*/ 0 h 1309688"/>
              <a:gd name="connsiteX46" fmla="*/ 617348 w 962025"/>
              <a:gd name="connsiteY46" fmla="*/ 10583 h 1309688"/>
              <a:gd name="connsiteX47" fmla="*/ 684589 w 962025"/>
              <a:gd name="connsiteY47" fmla="*/ 32808 h 1309688"/>
              <a:gd name="connsiteX48" fmla="*/ 747065 w 962025"/>
              <a:gd name="connsiteY48" fmla="*/ 66146 h 1309688"/>
              <a:gd name="connsiteX49" fmla="*/ 803188 w 962025"/>
              <a:gd name="connsiteY49" fmla="*/ 110596 h 1309688"/>
              <a:gd name="connsiteX50" fmla="*/ 829131 w 962025"/>
              <a:gd name="connsiteY50" fmla="*/ 137054 h 1309688"/>
              <a:gd name="connsiteX51" fmla="*/ 830720 w 962025"/>
              <a:gd name="connsiteY51" fmla="*/ 140229 h 1309688"/>
              <a:gd name="connsiteX52" fmla="*/ 827013 w 962025"/>
              <a:gd name="connsiteY52" fmla="*/ 143933 h 1309688"/>
              <a:gd name="connsiteX53" fmla="*/ 823837 w 962025"/>
              <a:gd name="connsiteY53" fmla="*/ 142346 h 1309688"/>
              <a:gd name="connsiteX54" fmla="*/ 802658 w 962025"/>
              <a:gd name="connsiteY54" fmla="*/ 122767 h 1309688"/>
              <a:gd name="connsiteX55" fmla="*/ 755007 w 962025"/>
              <a:gd name="connsiteY55" fmla="*/ 87842 h 1309688"/>
              <a:gd name="connsiteX56" fmla="*/ 704709 w 962025"/>
              <a:gd name="connsiteY56" fmla="*/ 59267 h 1309688"/>
              <a:gd name="connsiteX57" fmla="*/ 650704 w 962025"/>
              <a:gd name="connsiteY57" fmla="*/ 37571 h 1309688"/>
              <a:gd name="connsiteX58" fmla="*/ 595111 w 962025"/>
              <a:gd name="connsiteY58" fmla="*/ 23813 h 1309688"/>
              <a:gd name="connsiteX59" fmla="*/ 537929 w 962025"/>
              <a:gd name="connsiteY59" fmla="*/ 16933 h 1309688"/>
              <a:gd name="connsiteX60" fmla="*/ 480218 w 962025"/>
              <a:gd name="connsiteY60" fmla="*/ 19050 h 1309688"/>
              <a:gd name="connsiteX61" fmla="*/ 421978 w 962025"/>
              <a:gd name="connsiteY61" fmla="*/ 29633 h 1309688"/>
              <a:gd name="connsiteX62" fmla="*/ 393917 w 962025"/>
              <a:gd name="connsiteY62" fmla="*/ 39158 h 1309688"/>
              <a:gd name="connsiteX63" fmla="*/ 364267 w 962025"/>
              <a:gd name="connsiteY63" fmla="*/ 50271 h 1309688"/>
              <a:gd name="connsiteX64" fmla="*/ 308674 w 962025"/>
              <a:gd name="connsiteY64" fmla="*/ 79904 h 1309688"/>
              <a:gd name="connsiteX65" fmla="*/ 257317 w 962025"/>
              <a:gd name="connsiteY65" fmla="*/ 118004 h 1309688"/>
              <a:gd name="connsiteX66" fmla="*/ 213372 w 962025"/>
              <a:gd name="connsiteY66" fmla="*/ 164571 h 1309688"/>
              <a:gd name="connsiteX67" fmla="*/ 194311 w 962025"/>
              <a:gd name="connsiteY67" fmla="*/ 189442 h 1309688"/>
              <a:gd name="connsiteX68" fmla="*/ 180016 w 962025"/>
              <a:gd name="connsiteY68" fmla="*/ 213254 h 1309688"/>
              <a:gd name="connsiteX69" fmla="*/ 153013 w 962025"/>
              <a:gd name="connsiteY69" fmla="*/ 270404 h 1309688"/>
              <a:gd name="connsiteX70" fmla="*/ 141895 w 962025"/>
              <a:gd name="connsiteY70" fmla="*/ 316971 h 1309688"/>
              <a:gd name="connsiteX71" fmla="*/ 139248 w 962025"/>
              <a:gd name="connsiteY71" fmla="*/ 347134 h 1309688"/>
              <a:gd name="connsiteX72" fmla="*/ 142954 w 962025"/>
              <a:gd name="connsiteY72" fmla="*/ 376767 h 1309688"/>
              <a:gd name="connsiteX73" fmla="*/ 153013 w 962025"/>
              <a:gd name="connsiteY73" fmla="*/ 403754 h 1309688"/>
              <a:gd name="connsiteX74" fmla="*/ 161485 w 962025"/>
              <a:gd name="connsiteY74" fmla="*/ 414867 h 1309688"/>
              <a:gd name="connsiteX75" fmla="*/ 173662 w 962025"/>
              <a:gd name="connsiteY75" fmla="*/ 412221 h 1309688"/>
              <a:gd name="connsiteX76" fmla="*/ 199606 w 962025"/>
              <a:gd name="connsiteY76" fmla="*/ 407459 h 1309688"/>
              <a:gd name="connsiteX77" fmla="*/ 227138 w 962025"/>
              <a:gd name="connsiteY77" fmla="*/ 406400 h 1309688"/>
              <a:gd name="connsiteX78" fmla="*/ 255199 w 962025"/>
              <a:gd name="connsiteY78" fmla="*/ 410634 h 1309688"/>
              <a:gd name="connsiteX79" fmla="*/ 270553 w 962025"/>
              <a:gd name="connsiteY79" fmla="*/ 414338 h 1309688"/>
              <a:gd name="connsiteX80" fmla="*/ 277436 w 962025"/>
              <a:gd name="connsiteY80" fmla="*/ 413279 h 1309688"/>
              <a:gd name="connsiteX81" fmla="*/ 289614 w 962025"/>
              <a:gd name="connsiteY81" fmla="*/ 416454 h 1309688"/>
              <a:gd name="connsiteX82" fmla="*/ 298614 w 962025"/>
              <a:gd name="connsiteY82" fmla="*/ 423334 h 1309688"/>
              <a:gd name="connsiteX83" fmla="*/ 304968 w 962025"/>
              <a:gd name="connsiteY83" fmla="*/ 433388 h 1309688"/>
              <a:gd name="connsiteX84" fmla="*/ 307086 w 962025"/>
              <a:gd name="connsiteY84" fmla="*/ 444500 h 1309688"/>
              <a:gd name="connsiteX85" fmla="*/ 305497 w 962025"/>
              <a:gd name="connsiteY85" fmla="*/ 456671 h 1309688"/>
              <a:gd name="connsiteX86" fmla="*/ 300203 w 962025"/>
              <a:gd name="connsiteY86" fmla="*/ 467784 h 1309688"/>
              <a:gd name="connsiteX87" fmla="*/ 290143 w 962025"/>
              <a:gd name="connsiteY87" fmla="*/ 476779 h 1309688"/>
              <a:gd name="connsiteX88" fmla="*/ 283260 w 962025"/>
              <a:gd name="connsiteY88" fmla="*/ 480484 h 1309688"/>
              <a:gd name="connsiteX89" fmla="*/ 275318 w 962025"/>
              <a:gd name="connsiteY89" fmla="*/ 483659 h 1309688"/>
              <a:gd name="connsiteX90" fmla="*/ 257317 w 962025"/>
              <a:gd name="connsiteY90" fmla="*/ 485775 h 1309688"/>
              <a:gd name="connsiteX91" fmla="*/ 230844 w 962025"/>
              <a:gd name="connsiteY91" fmla="*/ 484188 h 1309688"/>
              <a:gd name="connsiteX92" fmla="*/ 196429 w 962025"/>
              <a:gd name="connsiteY92" fmla="*/ 469900 h 1309688"/>
              <a:gd name="connsiteX93" fmla="*/ 175780 w 962025"/>
              <a:gd name="connsiteY93" fmla="*/ 452438 h 1309688"/>
              <a:gd name="connsiteX94" fmla="*/ 166250 w 962025"/>
              <a:gd name="connsiteY94" fmla="*/ 437621 h 1309688"/>
              <a:gd name="connsiteX95" fmla="*/ 162014 w 962025"/>
              <a:gd name="connsiteY95" fmla="*/ 430213 h 1309688"/>
              <a:gd name="connsiteX96" fmla="*/ 139248 w 962025"/>
              <a:gd name="connsiteY96" fmla="*/ 438679 h 1309688"/>
              <a:gd name="connsiteX97" fmla="*/ 99538 w 962025"/>
              <a:gd name="connsiteY97" fmla="*/ 465138 h 1309688"/>
              <a:gd name="connsiteX98" fmla="*/ 67771 w 962025"/>
              <a:gd name="connsiteY98" fmla="*/ 501121 h 1309688"/>
              <a:gd name="connsiteX99" fmla="*/ 43416 w 962025"/>
              <a:gd name="connsiteY99" fmla="*/ 544513 h 1309688"/>
              <a:gd name="connsiteX100" fmla="*/ 26473 w 962025"/>
              <a:gd name="connsiteY100" fmla="*/ 592667 h 1309688"/>
              <a:gd name="connsiteX101" fmla="*/ 18002 w 962025"/>
              <a:gd name="connsiteY101" fmla="*/ 643467 h 1309688"/>
              <a:gd name="connsiteX102" fmla="*/ 19061 w 962025"/>
              <a:gd name="connsiteY102" fmla="*/ 695855 h 1309688"/>
              <a:gd name="connsiteX103" fmla="*/ 28061 w 962025"/>
              <a:gd name="connsiteY103" fmla="*/ 747713 h 1309688"/>
              <a:gd name="connsiteX104" fmla="*/ 36533 w 962025"/>
              <a:gd name="connsiteY104" fmla="*/ 772055 h 1309688"/>
              <a:gd name="connsiteX105" fmla="*/ 47122 w 962025"/>
              <a:gd name="connsiteY105" fmla="*/ 797984 h 1309688"/>
              <a:gd name="connsiteX106" fmla="*/ 74654 w 962025"/>
              <a:gd name="connsiteY106" fmla="*/ 848784 h 1309688"/>
              <a:gd name="connsiteX107" fmla="*/ 108010 w 962025"/>
              <a:gd name="connsiteY107" fmla="*/ 896938 h 1309688"/>
              <a:gd name="connsiteX108" fmla="*/ 147719 w 962025"/>
              <a:gd name="connsiteY108" fmla="*/ 942446 h 1309688"/>
              <a:gd name="connsiteX109" fmla="*/ 192723 w 962025"/>
              <a:gd name="connsiteY109" fmla="*/ 983192 h 1309688"/>
              <a:gd name="connsiteX110" fmla="*/ 241433 w 962025"/>
              <a:gd name="connsiteY110" fmla="*/ 1017059 h 1309688"/>
              <a:gd name="connsiteX111" fmla="*/ 293849 w 962025"/>
              <a:gd name="connsiteY111" fmla="*/ 1045634 h 1309688"/>
              <a:gd name="connsiteX112" fmla="*/ 348383 w 962025"/>
              <a:gd name="connsiteY112" fmla="*/ 1064684 h 1309688"/>
              <a:gd name="connsiteX113" fmla="*/ 376445 w 962025"/>
              <a:gd name="connsiteY113" fmla="*/ 1070505 h 1309688"/>
              <a:gd name="connsiteX114" fmla="*/ 378033 w 962025"/>
              <a:gd name="connsiteY114" fmla="*/ 1058334 h 1309688"/>
              <a:gd name="connsiteX115" fmla="*/ 384916 w 962025"/>
              <a:gd name="connsiteY115" fmla="*/ 1037167 h 1309688"/>
              <a:gd name="connsiteX116" fmla="*/ 397623 w 962025"/>
              <a:gd name="connsiteY116" fmla="*/ 1016530 h 1309688"/>
              <a:gd name="connsiteX117" fmla="*/ 417742 w 962025"/>
              <a:gd name="connsiteY117" fmla="*/ 998009 h 1309688"/>
              <a:gd name="connsiteX118" fmla="*/ 429920 w 962025"/>
              <a:gd name="connsiteY118" fmla="*/ 990601 h 1309688"/>
              <a:gd name="connsiteX119" fmla="*/ 429920 w 962025"/>
              <a:gd name="connsiteY119" fmla="*/ 989013 h 1309688"/>
              <a:gd name="connsiteX120" fmla="*/ 431508 w 962025"/>
              <a:gd name="connsiteY120" fmla="*/ 988484 h 1309688"/>
              <a:gd name="connsiteX121" fmla="*/ 437332 w 962025"/>
              <a:gd name="connsiteY121" fmla="*/ 983721 h 1309688"/>
              <a:gd name="connsiteX122" fmla="*/ 449510 w 962025"/>
              <a:gd name="connsiteY122" fmla="*/ 980017 h 1309688"/>
              <a:gd name="connsiteX123" fmla="*/ 468041 w 962025"/>
              <a:gd name="connsiteY123" fmla="*/ 981605 h 1309688"/>
              <a:gd name="connsiteX124" fmla="*/ 487631 w 962025"/>
              <a:gd name="connsiteY124" fmla="*/ 995892 h 1309688"/>
              <a:gd name="connsiteX125" fmla="*/ 497691 w 962025"/>
              <a:gd name="connsiteY125" fmla="*/ 1018646 h 1309688"/>
              <a:gd name="connsiteX126" fmla="*/ 496632 w 962025"/>
              <a:gd name="connsiteY126" fmla="*/ 1032405 h 1309688"/>
              <a:gd name="connsiteX127" fmla="*/ 494514 w 962025"/>
              <a:gd name="connsiteY127" fmla="*/ 1042988 h 1309688"/>
              <a:gd name="connsiteX128" fmla="*/ 482336 w 962025"/>
              <a:gd name="connsiteY128" fmla="*/ 1063096 h 1309688"/>
              <a:gd name="connsiteX129" fmla="*/ 463276 w 962025"/>
              <a:gd name="connsiteY129" fmla="*/ 1076855 h 1309688"/>
              <a:gd name="connsiteX130" fmla="*/ 441039 w 962025"/>
              <a:gd name="connsiteY130" fmla="*/ 1083734 h 1309688"/>
              <a:gd name="connsiteX131" fmla="*/ 429920 w 962025"/>
              <a:gd name="connsiteY131" fmla="*/ 1083734 h 1309688"/>
              <a:gd name="connsiteX132" fmla="*/ 412448 w 962025"/>
              <a:gd name="connsiteY132" fmla="*/ 1084792 h 1309688"/>
              <a:gd name="connsiteX133" fmla="*/ 394976 w 962025"/>
              <a:gd name="connsiteY133" fmla="*/ 1084263 h 1309688"/>
              <a:gd name="connsiteX134" fmla="*/ 395505 w 962025"/>
              <a:gd name="connsiteY134" fmla="*/ 1102784 h 1309688"/>
              <a:gd name="connsiteX135" fmla="*/ 405565 w 962025"/>
              <a:gd name="connsiteY135" fmla="*/ 1139296 h 1309688"/>
              <a:gd name="connsiteX136" fmla="*/ 423037 w 962025"/>
              <a:gd name="connsiteY136" fmla="*/ 1174221 h 1309688"/>
              <a:gd name="connsiteX137" fmla="*/ 445804 w 962025"/>
              <a:gd name="connsiteY137" fmla="*/ 1203855 h 1309688"/>
              <a:gd name="connsiteX138" fmla="*/ 458511 w 962025"/>
              <a:gd name="connsiteY138" fmla="*/ 1216026 h 1309688"/>
              <a:gd name="connsiteX139" fmla="*/ 477042 w 962025"/>
              <a:gd name="connsiteY139" fmla="*/ 1231371 h 1309688"/>
              <a:gd name="connsiteX140" fmla="*/ 518339 w 962025"/>
              <a:gd name="connsiteY140" fmla="*/ 1254126 h 1309688"/>
              <a:gd name="connsiteX141" fmla="*/ 563343 w 962025"/>
              <a:gd name="connsiteY141" fmla="*/ 1271059 h 1309688"/>
              <a:gd name="connsiteX142" fmla="*/ 609406 w 962025"/>
              <a:gd name="connsiteY142" fmla="*/ 1280584 h 1309688"/>
              <a:gd name="connsiteX143" fmla="*/ 632702 w 962025"/>
              <a:gd name="connsiteY143" fmla="*/ 1283759 h 1309688"/>
              <a:gd name="connsiteX144" fmla="*/ 673471 w 962025"/>
              <a:gd name="connsiteY144" fmla="*/ 1287463 h 1309688"/>
              <a:gd name="connsiteX145" fmla="*/ 756066 w 962025"/>
              <a:gd name="connsiteY145" fmla="*/ 1285347 h 1309688"/>
              <a:gd name="connsiteX146" fmla="*/ 836014 w 962025"/>
              <a:gd name="connsiteY146" fmla="*/ 1273705 h 1309688"/>
              <a:gd name="connsiteX147" fmla="*/ 915962 w 962025"/>
              <a:gd name="connsiteY147" fmla="*/ 1254126 h 1309688"/>
              <a:gd name="connsiteX148" fmla="*/ 955142 w 962025"/>
              <a:gd name="connsiteY148" fmla="*/ 1241955 h 1309688"/>
              <a:gd name="connsiteX149" fmla="*/ 958848 w 962025"/>
              <a:gd name="connsiteY149" fmla="*/ 1241955 h 1309688"/>
              <a:gd name="connsiteX150" fmla="*/ 962025 w 962025"/>
              <a:gd name="connsiteY150" fmla="*/ 1247776 h 1309688"/>
              <a:gd name="connsiteX151" fmla="*/ 958848 w 962025"/>
              <a:gd name="connsiteY151" fmla="*/ 1250421 h 1309688"/>
              <a:gd name="connsiteX152" fmla="*/ 933434 w 962025"/>
              <a:gd name="connsiteY152" fmla="*/ 1261534 h 1309688"/>
              <a:gd name="connsiteX153" fmla="*/ 879430 w 962025"/>
              <a:gd name="connsiteY153" fmla="*/ 1281642 h 1309688"/>
              <a:gd name="connsiteX154" fmla="*/ 822248 w 962025"/>
              <a:gd name="connsiteY154" fmla="*/ 1295930 h 1309688"/>
              <a:gd name="connsiteX155" fmla="*/ 762949 w 962025"/>
              <a:gd name="connsiteY155" fmla="*/ 1305984 h 1309688"/>
              <a:gd name="connsiteX156" fmla="*/ 702591 w 962025"/>
              <a:gd name="connsiteY156" fmla="*/ 1309688 h 1309688"/>
              <a:gd name="connsiteX157" fmla="*/ 643292 w 962025"/>
              <a:gd name="connsiteY157" fmla="*/ 1306513 h 1309688"/>
              <a:gd name="connsiteX158" fmla="*/ 585051 w 962025"/>
              <a:gd name="connsiteY158" fmla="*/ 1297517 h 1309688"/>
              <a:gd name="connsiteX159" fmla="*/ 530517 w 962025"/>
              <a:gd name="connsiteY159" fmla="*/ 1280055 h 1309688"/>
              <a:gd name="connsiteX160" fmla="*/ 504574 w 962025"/>
              <a:gd name="connsiteY160" fmla="*/ 1268413 h 1309688"/>
              <a:gd name="connsiteX161" fmla="*/ 481807 w 962025"/>
              <a:gd name="connsiteY161" fmla="*/ 1255713 h 1309688"/>
              <a:gd name="connsiteX162" fmla="*/ 438391 w 962025"/>
              <a:gd name="connsiteY162" fmla="*/ 1216555 h 1309688"/>
              <a:gd name="connsiteX163" fmla="*/ 401329 w 962025"/>
              <a:gd name="connsiteY163" fmla="*/ 1166284 h 1309688"/>
              <a:gd name="connsiteX164" fmla="*/ 383328 w 962025"/>
              <a:gd name="connsiteY164" fmla="*/ 1124480 h 1309688"/>
              <a:gd name="connsiteX165" fmla="*/ 376974 w 962025"/>
              <a:gd name="connsiteY165" fmla="*/ 1096963 h 1309688"/>
              <a:gd name="connsiteX166" fmla="*/ 376445 w 962025"/>
              <a:gd name="connsiteY166" fmla="*/ 1083734 h 1309688"/>
              <a:gd name="connsiteX167" fmla="*/ 343618 w 962025"/>
              <a:gd name="connsiteY167" fmla="*/ 1077913 h 1309688"/>
              <a:gd name="connsiteX168" fmla="*/ 279554 w 962025"/>
              <a:gd name="connsiteY168" fmla="*/ 1056746 h 1309688"/>
              <a:gd name="connsiteX169" fmla="*/ 218666 w 962025"/>
              <a:gd name="connsiteY169" fmla="*/ 1023938 h 1309688"/>
              <a:gd name="connsiteX170" fmla="*/ 161485 w 962025"/>
              <a:gd name="connsiteY170" fmla="*/ 980546 h 1309688"/>
              <a:gd name="connsiteX171" fmla="*/ 111186 w 962025"/>
              <a:gd name="connsiteY171" fmla="*/ 928688 h 1309688"/>
              <a:gd name="connsiteX172" fmla="*/ 67771 w 962025"/>
              <a:gd name="connsiteY172" fmla="*/ 872067 h 1309688"/>
              <a:gd name="connsiteX173" fmla="*/ 34415 w 962025"/>
              <a:gd name="connsiteY173" fmla="*/ 811742 h 1309688"/>
              <a:gd name="connsiteX174" fmla="*/ 10589 w 962025"/>
              <a:gd name="connsiteY174" fmla="*/ 749300 h 1309688"/>
              <a:gd name="connsiteX175" fmla="*/ 4236 w 962025"/>
              <a:gd name="connsiteY175" fmla="*/ 718609 h 1309688"/>
              <a:gd name="connsiteX176" fmla="*/ 530 w 962025"/>
              <a:gd name="connsiteY176" fmla="*/ 695855 h 1309688"/>
              <a:gd name="connsiteX177" fmla="*/ 0 w 962025"/>
              <a:gd name="connsiteY177" fmla="*/ 649288 h 1309688"/>
              <a:gd name="connsiteX178" fmla="*/ 6883 w 962025"/>
              <a:gd name="connsiteY178" fmla="*/ 603779 h 1309688"/>
              <a:gd name="connsiteX179" fmla="*/ 20649 w 962025"/>
              <a:gd name="connsiteY179" fmla="*/ 559859 h 1309688"/>
              <a:gd name="connsiteX180" fmla="*/ 39709 w 962025"/>
              <a:gd name="connsiteY180" fmla="*/ 518584 h 1309688"/>
              <a:gd name="connsiteX181" fmla="*/ 65653 w 962025"/>
              <a:gd name="connsiteY181" fmla="*/ 482071 h 1309688"/>
              <a:gd name="connsiteX182" fmla="*/ 95832 w 962025"/>
              <a:gd name="connsiteY182" fmla="*/ 450850 h 1309688"/>
              <a:gd name="connsiteX183" fmla="*/ 131835 w 962025"/>
              <a:gd name="connsiteY183" fmla="*/ 427038 h 1309688"/>
              <a:gd name="connsiteX184" fmla="*/ 151425 w 962025"/>
              <a:gd name="connsiteY184" fmla="*/ 419100 h 1309688"/>
              <a:gd name="connsiteX185" fmla="*/ 140836 w 962025"/>
              <a:gd name="connsiteY185" fmla="*/ 402696 h 1309688"/>
              <a:gd name="connsiteX186" fmla="*/ 128658 w 962025"/>
              <a:gd name="connsiteY186" fmla="*/ 365654 h 1309688"/>
              <a:gd name="connsiteX187" fmla="*/ 127070 w 962025"/>
              <a:gd name="connsiteY187" fmla="*/ 323850 h 1309688"/>
              <a:gd name="connsiteX188" fmla="*/ 133953 w 962025"/>
              <a:gd name="connsiteY188" fmla="*/ 283104 h 1309688"/>
              <a:gd name="connsiteX189" fmla="*/ 139248 w 962025"/>
              <a:gd name="connsiteY189" fmla="*/ 264054 h 1309688"/>
              <a:gd name="connsiteX190" fmla="*/ 151425 w 962025"/>
              <a:gd name="connsiteY190" fmla="*/ 232304 h 1309688"/>
              <a:gd name="connsiteX191" fmla="*/ 185310 w 962025"/>
              <a:gd name="connsiteY191" fmla="*/ 173567 h 1309688"/>
              <a:gd name="connsiteX192" fmla="*/ 228726 w 962025"/>
              <a:gd name="connsiteY192" fmla="*/ 121708 h 1309688"/>
              <a:gd name="connsiteX193" fmla="*/ 280613 w 962025"/>
              <a:gd name="connsiteY193" fmla="*/ 78317 h 1309688"/>
              <a:gd name="connsiteX194" fmla="*/ 308674 w 962025"/>
              <a:gd name="connsiteY194" fmla="*/ 60325 h 1309688"/>
              <a:gd name="connsiteX195" fmla="*/ 341500 w 962025"/>
              <a:gd name="connsiteY195" fmla="*/ 41275 h 1309688"/>
              <a:gd name="connsiteX196" fmla="*/ 408212 w 962025"/>
              <a:gd name="connsiteY196" fmla="*/ 15346 h 1309688"/>
              <a:gd name="connsiteX197" fmla="*/ 478630 w 962025"/>
              <a:gd name="connsiteY197" fmla="*/ 1588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962025" h="1309688">
                <a:moveTo>
                  <a:pt x="452967" y="989012"/>
                </a:moveTo>
                <a:lnTo>
                  <a:pt x="442912" y="990590"/>
                </a:lnTo>
                <a:lnTo>
                  <a:pt x="443971" y="994271"/>
                </a:lnTo>
                <a:lnTo>
                  <a:pt x="440796" y="997426"/>
                </a:lnTo>
                <a:lnTo>
                  <a:pt x="430212" y="1004788"/>
                </a:lnTo>
                <a:lnTo>
                  <a:pt x="413808" y="1022141"/>
                </a:lnTo>
                <a:lnTo>
                  <a:pt x="402696" y="1041073"/>
                </a:lnTo>
                <a:lnTo>
                  <a:pt x="396345" y="1061581"/>
                </a:lnTo>
                <a:lnTo>
                  <a:pt x="395287" y="1072098"/>
                </a:lnTo>
                <a:lnTo>
                  <a:pt x="397404" y="1073150"/>
                </a:lnTo>
                <a:lnTo>
                  <a:pt x="399520" y="1073150"/>
                </a:lnTo>
                <a:lnTo>
                  <a:pt x="395816" y="1069469"/>
                </a:lnTo>
                <a:lnTo>
                  <a:pt x="399520" y="1061055"/>
                </a:lnTo>
                <a:lnTo>
                  <a:pt x="404812" y="1061055"/>
                </a:lnTo>
                <a:lnTo>
                  <a:pt x="425450" y="1065262"/>
                </a:lnTo>
                <a:lnTo>
                  <a:pt x="446087" y="1064736"/>
                </a:lnTo>
                <a:lnTo>
                  <a:pt x="456671" y="1061581"/>
                </a:lnTo>
                <a:lnTo>
                  <a:pt x="473604" y="1049486"/>
                </a:lnTo>
                <a:lnTo>
                  <a:pt x="479425" y="1040547"/>
                </a:lnTo>
                <a:lnTo>
                  <a:pt x="482600" y="1030555"/>
                </a:lnTo>
                <a:lnTo>
                  <a:pt x="481013" y="1011624"/>
                </a:lnTo>
                <a:lnTo>
                  <a:pt x="470429" y="995848"/>
                </a:lnTo>
                <a:close/>
                <a:moveTo>
                  <a:pt x="200132" y="420687"/>
                </a:moveTo>
                <a:lnTo>
                  <a:pt x="176212" y="425501"/>
                </a:lnTo>
                <a:lnTo>
                  <a:pt x="180465" y="430316"/>
                </a:lnTo>
                <a:lnTo>
                  <a:pt x="184186" y="434595"/>
                </a:lnTo>
                <a:lnTo>
                  <a:pt x="187906" y="437805"/>
                </a:lnTo>
                <a:lnTo>
                  <a:pt x="192691" y="439944"/>
                </a:lnTo>
                <a:lnTo>
                  <a:pt x="193754" y="442619"/>
                </a:lnTo>
                <a:lnTo>
                  <a:pt x="192691" y="443689"/>
                </a:lnTo>
                <a:lnTo>
                  <a:pt x="200132" y="451713"/>
                </a:lnTo>
                <a:lnTo>
                  <a:pt x="219269" y="462946"/>
                </a:lnTo>
                <a:lnTo>
                  <a:pt x="230963" y="467225"/>
                </a:lnTo>
                <a:lnTo>
                  <a:pt x="240531" y="469365"/>
                </a:lnTo>
                <a:lnTo>
                  <a:pt x="261262" y="469900"/>
                </a:lnTo>
                <a:lnTo>
                  <a:pt x="271362" y="467760"/>
                </a:lnTo>
                <a:lnTo>
                  <a:pt x="276677" y="467225"/>
                </a:lnTo>
                <a:lnTo>
                  <a:pt x="289435" y="460271"/>
                </a:lnTo>
                <a:lnTo>
                  <a:pt x="293687" y="455457"/>
                </a:lnTo>
                <a:lnTo>
                  <a:pt x="292092" y="441549"/>
                </a:lnTo>
                <a:lnTo>
                  <a:pt x="290498" y="427641"/>
                </a:lnTo>
                <a:lnTo>
                  <a:pt x="286777" y="427106"/>
                </a:lnTo>
                <a:lnTo>
                  <a:pt x="284119" y="429246"/>
                </a:lnTo>
                <a:lnTo>
                  <a:pt x="280398" y="429246"/>
                </a:lnTo>
                <a:lnTo>
                  <a:pt x="252225" y="422292"/>
                </a:lnTo>
                <a:close/>
                <a:moveTo>
                  <a:pt x="548519" y="0"/>
                </a:moveTo>
                <a:lnTo>
                  <a:pt x="617348" y="10583"/>
                </a:lnTo>
                <a:lnTo>
                  <a:pt x="684589" y="32808"/>
                </a:lnTo>
                <a:lnTo>
                  <a:pt x="747065" y="66146"/>
                </a:lnTo>
                <a:lnTo>
                  <a:pt x="803188" y="110596"/>
                </a:lnTo>
                <a:lnTo>
                  <a:pt x="829131" y="137054"/>
                </a:lnTo>
                <a:lnTo>
                  <a:pt x="830720" y="140229"/>
                </a:lnTo>
                <a:lnTo>
                  <a:pt x="827013" y="143933"/>
                </a:lnTo>
                <a:lnTo>
                  <a:pt x="823837" y="142346"/>
                </a:lnTo>
                <a:lnTo>
                  <a:pt x="802658" y="122767"/>
                </a:lnTo>
                <a:lnTo>
                  <a:pt x="755007" y="87842"/>
                </a:lnTo>
                <a:lnTo>
                  <a:pt x="704709" y="59267"/>
                </a:lnTo>
                <a:lnTo>
                  <a:pt x="650704" y="37571"/>
                </a:lnTo>
                <a:lnTo>
                  <a:pt x="595111" y="23813"/>
                </a:lnTo>
                <a:lnTo>
                  <a:pt x="537929" y="16933"/>
                </a:lnTo>
                <a:lnTo>
                  <a:pt x="480218" y="19050"/>
                </a:lnTo>
                <a:lnTo>
                  <a:pt x="421978" y="29633"/>
                </a:lnTo>
                <a:lnTo>
                  <a:pt x="393917" y="39158"/>
                </a:lnTo>
                <a:lnTo>
                  <a:pt x="364267" y="50271"/>
                </a:lnTo>
                <a:lnTo>
                  <a:pt x="308674" y="79904"/>
                </a:lnTo>
                <a:lnTo>
                  <a:pt x="257317" y="118004"/>
                </a:lnTo>
                <a:lnTo>
                  <a:pt x="213372" y="164571"/>
                </a:lnTo>
                <a:lnTo>
                  <a:pt x="194311" y="189442"/>
                </a:lnTo>
                <a:lnTo>
                  <a:pt x="180016" y="213254"/>
                </a:lnTo>
                <a:lnTo>
                  <a:pt x="153013" y="270404"/>
                </a:lnTo>
                <a:lnTo>
                  <a:pt x="141895" y="316971"/>
                </a:lnTo>
                <a:lnTo>
                  <a:pt x="139248" y="347134"/>
                </a:lnTo>
                <a:lnTo>
                  <a:pt x="142954" y="376767"/>
                </a:lnTo>
                <a:lnTo>
                  <a:pt x="153013" y="403754"/>
                </a:lnTo>
                <a:lnTo>
                  <a:pt x="161485" y="414867"/>
                </a:lnTo>
                <a:lnTo>
                  <a:pt x="173662" y="412221"/>
                </a:lnTo>
                <a:lnTo>
                  <a:pt x="199606" y="407459"/>
                </a:lnTo>
                <a:lnTo>
                  <a:pt x="227138" y="406400"/>
                </a:lnTo>
                <a:lnTo>
                  <a:pt x="255199" y="410634"/>
                </a:lnTo>
                <a:lnTo>
                  <a:pt x="270553" y="414338"/>
                </a:lnTo>
                <a:lnTo>
                  <a:pt x="277436" y="413279"/>
                </a:lnTo>
                <a:lnTo>
                  <a:pt x="289614" y="416454"/>
                </a:lnTo>
                <a:lnTo>
                  <a:pt x="298614" y="423334"/>
                </a:lnTo>
                <a:lnTo>
                  <a:pt x="304968" y="433388"/>
                </a:lnTo>
                <a:lnTo>
                  <a:pt x="307086" y="444500"/>
                </a:lnTo>
                <a:lnTo>
                  <a:pt x="305497" y="456671"/>
                </a:lnTo>
                <a:lnTo>
                  <a:pt x="300203" y="467784"/>
                </a:lnTo>
                <a:lnTo>
                  <a:pt x="290143" y="476779"/>
                </a:lnTo>
                <a:lnTo>
                  <a:pt x="283260" y="480484"/>
                </a:lnTo>
                <a:lnTo>
                  <a:pt x="275318" y="483659"/>
                </a:lnTo>
                <a:lnTo>
                  <a:pt x="257317" y="485775"/>
                </a:lnTo>
                <a:lnTo>
                  <a:pt x="230844" y="484188"/>
                </a:lnTo>
                <a:lnTo>
                  <a:pt x="196429" y="469900"/>
                </a:lnTo>
                <a:lnTo>
                  <a:pt x="175780" y="452438"/>
                </a:lnTo>
                <a:lnTo>
                  <a:pt x="166250" y="437621"/>
                </a:lnTo>
                <a:lnTo>
                  <a:pt x="162014" y="430213"/>
                </a:lnTo>
                <a:lnTo>
                  <a:pt x="139248" y="438679"/>
                </a:lnTo>
                <a:lnTo>
                  <a:pt x="99538" y="465138"/>
                </a:lnTo>
                <a:lnTo>
                  <a:pt x="67771" y="501121"/>
                </a:lnTo>
                <a:lnTo>
                  <a:pt x="43416" y="544513"/>
                </a:lnTo>
                <a:lnTo>
                  <a:pt x="26473" y="592667"/>
                </a:lnTo>
                <a:lnTo>
                  <a:pt x="18002" y="643467"/>
                </a:lnTo>
                <a:lnTo>
                  <a:pt x="19061" y="695855"/>
                </a:lnTo>
                <a:lnTo>
                  <a:pt x="28061" y="747713"/>
                </a:lnTo>
                <a:lnTo>
                  <a:pt x="36533" y="772055"/>
                </a:lnTo>
                <a:lnTo>
                  <a:pt x="47122" y="797984"/>
                </a:lnTo>
                <a:lnTo>
                  <a:pt x="74654" y="848784"/>
                </a:lnTo>
                <a:lnTo>
                  <a:pt x="108010" y="896938"/>
                </a:lnTo>
                <a:lnTo>
                  <a:pt x="147719" y="942446"/>
                </a:lnTo>
                <a:lnTo>
                  <a:pt x="192723" y="983192"/>
                </a:lnTo>
                <a:lnTo>
                  <a:pt x="241433" y="1017059"/>
                </a:lnTo>
                <a:lnTo>
                  <a:pt x="293849" y="1045634"/>
                </a:lnTo>
                <a:lnTo>
                  <a:pt x="348383" y="1064684"/>
                </a:lnTo>
                <a:lnTo>
                  <a:pt x="376445" y="1070505"/>
                </a:lnTo>
                <a:lnTo>
                  <a:pt x="378033" y="1058334"/>
                </a:lnTo>
                <a:lnTo>
                  <a:pt x="384916" y="1037167"/>
                </a:lnTo>
                <a:lnTo>
                  <a:pt x="397623" y="1016530"/>
                </a:lnTo>
                <a:lnTo>
                  <a:pt x="417742" y="998009"/>
                </a:lnTo>
                <a:lnTo>
                  <a:pt x="429920" y="990601"/>
                </a:lnTo>
                <a:lnTo>
                  <a:pt x="429920" y="989013"/>
                </a:lnTo>
                <a:lnTo>
                  <a:pt x="431508" y="988484"/>
                </a:lnTo>
                <a:lnTo>
                  <a:pt x="437332" y="983721"/>
                </a:lnTo>
                <a:lnTo>
                  <a:pt x="449510" y="980017"/>
                </a:lnTo>
                <a:lnTo>
                  <a:pt x="468041" y="981605"/>
                </a:lnTo>
                <a:lnTo>
                  <a:pt x="487631" y="995892"/>
                </a:lnTo>
                <a:lnTo>
                  <a:pt x="497691" y="1018646"/>
                </a:lnTo>
                <a:lnTo>
                  <a:pt x="496632" y="1032405"/>
                </a:lnTo>
                <a:lnTo>
                  <a:pt x="494514" y="1042988"/>
                </a:lnTo>
                <a:lnTo>
                  <a:pt x="482336" y="1063096"/>
                </a:lnTo>
                <a:lnTo>
                  <a:pt x="463276" y="1076855"/>
                </a:lnTo>
                <a:lnTo>
                  <a:pt x="441039" y="1083734"/>
                </a:lnTo>
                <a:lnTo>
                  <a:pt x="429920" y="1083734"/>
                </a:lnTo>
                <a:lnTo>
                  <a:pt x="412448" y="1084792"/>
                </a:lnTo>
                <a:lnTo>
                  <a:pt x="394976" y="1084263"/>
                </a:lnTo>
                <a:lnTo>
                  <a:pt x="395505" y="1102784"/>
                </a:lnTo>
                <a:lnTo>
                  <a:pt x="405565" y="1139296"/>
                </a:lnTo>
                <a:lnTo>
                  <a:pt x="423037" y="1174221"/>
                </a:lnTo>
                <a:lnTo>
                  <a:pt x="445804" y="1203855"/>
                </a:lnTo>
                <a:lnTo>
                  <a:pt x="458511" y="1216026"/>
                </a:lnTo>
                <a:lnTo>
                  <a:pt x="477042" y="1231371"/>
                </a:lnTo>
                <a:lnTo>
                  <a:pt x="518339" y="1254126"/>
                </a:lnTo>
                <a:lnTo>
                  <a:pt x="563343" y="1271059"/>
                </a:lnTo>
                <a:lnTo>
                  <a:pt x="609406" y="1280584"/>
                </a:lnTo>
                <a:lnTo>
                  <a:pt x="632702" y="1283759"/>
                </a:lnTo>
                <a:lnTo>
                  <a:pt x="673471" y="1287463"/>
                </a:lnTo>
                <a:lnTo>
                  <a:pt x="756066" y="1285347"/>
                </a:lnTo>
                <a:lnTo>
                  <a:pt x="836014" y="1273705"/>
                </a:lnTo>
                <a:lnTo>
                  <a:pt x="915962" y="1254126"/>
                </a:lnTo>
                <a:lnTo>
                  <a:pt x="955142" y="1241955"/>
                </a:lnTo>
                <a:lnTo>
                  <a:pt x="958848" y="1241955"/>
                </a:lnTo>
                <a:lnTo>
                  <a:pt x="962025" y="1247776"/>
                </a:lnTo>
                <a:lnTo>
                  <a:pt x="958848" y="1250421"/>
                </a:lnTo>
                <a:lnTo>
                  <a:pt x="933434" y="1261534"/>
                </a:lnTo>
                <a:lnTo>
                  <a:pt x="879430" y="1281642"/>
                </a:lnTo>
                <a:lnTo>
                  <a:pt x="822248" y="1295930"/>
                </a:lnTo>
                <a:lnTo>
                  <a:pt x="762949" y="1305984"/>
                </a:lnTo>
                <a:lnTo>
                  <a:pt x="702591" y="1309688"/>
                </a:lnTo>
                <a:lnTo>
                  <a:pt x="643292" y="1306513"/>
                </a:lnTo>
                <a:lnTo>
                  <a:pt x="585051" y="1297517"/>
                </a:lnTo>
                <a:lnTo>
                  <a:pt x="530517" y="1280055"/>
                </a:lnTo>
                <a:lnTo>
                  <a:pt x="504574" y="1268413"/>
                </a:lnTo>
                <a:lnTo>
                  <a:pt x="481807" y="1255713"/>
                </a:lnTo>
                <a:lnTo>
                  <a:pt x="438391" y="1216555"/>
                </a:lnTo>
                <a:lnTo>
                  <a:pt x="401329" y="1166284"/>
                </a:lnTo>
                <a:lnTo>
                  <a:pt x="383328" y="1124480"/>
                </a:lnTo>
                <a:lnTo>
                  <a:pt x="376974" y="1096963"/>
                </a:lnTo>
                <a:lnTo>
                  <a:pt x="376445" y="1083734"/>
                </a:lnTo>
                <a:lnTo>
                  <a:pt x="343618" y="1077913"/>
                </a:lnTo>
                <a:lnTo>
                  <a:pt x="279554" y="1056746"/>
                </a:lnTo>
                <a:lnTo>
                  <a:pt x="218666" y="1023938"/>
                </a:lnTo>
                <a:lnTo>
                  <a:pt x="161485" y="980546"/>
                </a:lnTo>
                <a:lnTo>
                  <a:pt x="111186" y="928688"/>
                </a:lnTo>
                <a:lnTo>
                  <a:pt x="67771" y="872067"/>
                </a:lnTo>
                <a:lnTo>
                  <a:pt x="34415" y="811742"/>
                </a:lnTo>
                <a:lnTo>
                  <a:pt x="10589" y="749300"/>
                </a:lnTo>
                <a:lnTo>
                  <a:pt x="4236" y="718609"/>
                </a:lnTo>
                <a:lnTo>
                  <a:pt x="530" y="695855"/>
                </a:lnTo>
                <a:lnTo>
                  <a:pt x="0" y="649288"/>
                </a:lnTo>
                <a:lnTo>
                  <a:pt x="6883" y="603779"/>
                </a:lnTo>
                <a:lnTo>
                  <a:pt x="20649" y="559859"/>
                </a:lnTo>
                <a:lnTo>
                  <a:pt x="39709" y="518584"/>
                </a:lnTo>
                <a:lnTo>
                  <a:pt x="65653" y="482071"/>
                </a:lnTo>
                <a:lnTo>
                  <a:pt x="95832" y="450850"/>
                </a:lnTo>
                <a:lnTo>
                  <a:pt x="131835" y="427038"/>
                </a:lnTo>
                <a:lnTo>
                  <a:pt x="151425" y="419100"/>
                </a:lnTo>
                <a:lnTo>
                  <a:pt x="140836" y="402696"/>
                </a:lnTo>
                <a:lnTo>
                  <a:pt x="128658" y="365654"/>
                </a:lnTo>
                <a:lnTo>
                  <a:pt x="127070" y="323850"/>
                </a:lnTo>
                <a:lnTo>
                  <a:pt x="133953" y="283104"/>
                </a:lnTo>
                <a:lnTo>
                  <a:pt x="139248" y="264054"/>
                </a:lnTo>
                <a:lnTo>
                  <a:pt x="151425" y="232304"/>
                </a:lnTo>
                <a:lnTo>
                  <a:pt x="185310" y="173567"/>
                </a:lnTo>
                <a:lnTo>
                  <a:pt x="228726" y="121708"/>
                </a:lnTo>
                <a:lnTo>
                  <a:pt x="280613" y="78317"/>
                </a:lnTo>
                <a:lnTo>
                  <a:pt x="308674" y="60325"/>
                </a:lnTo>
                <a:lnTo>
                  <a:pt x="341500" y="41275"/>
                </a:lnTo>
                <a:lnTo>
                  <a:pt x="408212" y="15346"/>
                </a:lnTo>
                <a:lnTo>
                  <a:pt x="478630" y="15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Freeform: Shape 51"/>
          <p:cNvSpPr>
            <a:spLocks/>
          </p:cNvSpPr>
          <p:nvPr/>
        </p:nvSpPr>
        <p:spPr bwMode="auto">
          <a:xfrm>
            <a:off x="5746072" y="1181100"/>
            <a:ext cx="1322388" cy="285750"/>
          </a:xfrm>
          <a:custGeom>
            <a:avLst/>
            <a:gdLst>
              <a:gd name="connsiteX0" fmla="*/ 874547 w 1322388"/>
              <a:gd name="connsiteY0" fmla="*/ 123825 h 285750"/>
              <a:gd name="connsiteX1" fmla="*/ 865104 w 1322388"/>
              <a:gd name="connsiteY1" fmla="*/ 137666 h 285750"/>
              <a:gd name="connsiteX2" fmla="*/ 856711 w 1322388"/>
              <a:gd name="connsiteY2" fmla="*/ 159492 h 285750"/>
              <a:gd name="connsiteX3" fmla="*/ 855662 w 1322388"/>
              <a:gd name="connsiteY3" fmla="*/ 175994 h 285750"/>
              <a:gd name="connsiteX4" fmla="*/ 857236 w 1322388"/>
              <a:gd name="connsiteY4" fmla="*/ 183979 h 285750"/>
              <a:gd name="connsiteX5" fmla="*/ 862482 w 1322388"/>
              <a:gd name="connsiteY5" fmla="*/ 195690 h 285750"/>
              <a:gd name="connsiteX6" fmla="*/ 876120 w 1322388"/>
              <a:gd name="connsiteY6" fmla="*/ 208466 h 285750"/>
              <a:gd name="connsiteX7" fmla="*/ 887661 w 1322388"/>
              <a:gd name="connsiteY7" fmla="*/ 212725 h 285750"/>
              <a:gd name="connsiteX8" fmla="*/ 894480 w 1322388"/>
              <a:gd name="connsiteY8" fmla="*/ 211660 h 285750"/>
              <a:gd name="connsiteX9" fmla="*/ 902349 w 1322388"/>
              <a:gd name="connsiteY9" fmla="*/ 207934 h 285750"/>
              <a:gd name="connsiteX10" fmla="*/ 914938 w 1322388"/>
              <a:gd name="connsiteY10" fmla="*/ 193561 h 285750"/>
              <a:gd name="connsiteX11" fmla="*/ 915987 w 1322388"/>
              <a:gd name="connsiteY11" fmla="*/ 183979 h 285750"/>
              <a:gd name="connsiteX12" fmla="*/ 915463 w 1322388"/>
              <a:gd name="connsiteY12" fmla="*/ 183447 h 285750"/>
              <a:gd name="connsiteX13" fmla="*/ 914938 w 1322388"/>
              <a:gd name="connsiteY13" fmla="*/ 182914 h 285750"/>
              <a:gd name="connsiteX14" fmla="*/ 896578 w 1322388"/>
              <a:gd name="connsiteY14" fmla="*/ 151507 h 285750"/>
              <a:gd name="connsiteX15" fmla="*/ 384474 w 1322388"/>
              <a:gd name="connsiteY15" fmla="*/ 117475 h 285750"/>
              <a:gd name="connsiteX16" fmla="*/ 383409 w 1322388"/>
              <a:gd name="connsiteY16" fmla="*/ 120107 h 285750"/>
              <a:gd name="connsiteX17" fmla="*/ 381277 w 1322388"/>
              <a:gd name="connsiteY17" fmla="*/ 122213 h 285750"/>
              <a:gd name="connsiteX18" fmla="*/ 364226 w 1322388"/>
              <a:gd name="connsiteY18" fmla="*/ 134321 h 285750"/>
              <a:gd name="connsiteX19" fmla="*/ 345042 w 1322388"/>
              <a:gd name="connsiteY19" fmla="*/ 158536 h 285750"/>
              <a:gd name="connsiteX20" fmla="*/ 341312 w 1322388"/>
              <a:gd name="connsiteY20" fmla="*/ 178014 h 285750"/>
              <a:gd name="connsiteX21" fmla="*/ 343444 w 1322388"/>
              <a:gd name="connsiteY21" fmla="*/ 189069 h 285750"/>
              <a:gd name="connsiteX22" fmla="*/ 347707 w 1322388"/>
              <a:gd name="connsiteY22" fmla="*/ 200124 h 285750"/>
              <a:gd name="connsiteX23" fmla="*/ 363693 w 1322388"/>
              <a:gd name="connsiteY23" fmla="*/ 214337 h 285750"/>
              <a:gd name="connsiteX24" fmla="*/ 384474 w 1322388"/>
              <a:gd name="connsiteY24" fmla="*/ 219075 h 285750"/>
              <a:gd name="connsiteX25" fmla="*/ 404191 w 1322388"/>
              <a:gd name="connsiteY25" fmla="*/ 211705 h 285750"/>
              <a:gd name="connsiteX26" fmla="*/ 411118 w 1322388"/>
              <a:gd name="connsiteY26" fmla="*/ 201703 h 285750"/>
              <a:gd name="connsiteX27" fmla="*/ 414315 w 1322388"/>
              <a:gd name="connsiteY27" fmla="*/ 199597 h 285750"/>
              <a:gd name="connsiteX28" fmla="*/ 417512 w 1322388"/>
              <a:gd name="connsiteY28" fmla="*/ 201703 h 285750"/>
              <a:gd name="connsiteX29" fmla="*/ 417512 w 1322388"/>
              <a:gd name="connsiteY29" fmla="*/ 187490 h 285750"/>
              <a:gd name="connsiteX30" fmla="*/ 412716 w 1322388"/>
              <a:gd name="connsiteY30" fmla="*/ 163274 h 285750"/>
              <a:gd name="connsiteX31" fmla="*/ 404191 w 1322388"/>
              <a:gd name="connsiteY31" fmla="*/ 141691 h 285750"/>
              <a:gd name="connsiteX32" fmla="*/ 391935 w 1322388"/>
              <a:gd name="connsiteY32" fmla="*/ 124319 h 285750"/>
              <a:gd name="connsiteX33" fmla="*/ 633137 w 1322388"/>
              <a:gd name="connsiteY33" fmla="*/ 0 h 285750"/>
              <a:gd name="connsiteX34" fmla="*/ 675487 w 1322388"/>
              <a:gd name="connsiteY34" fmla="*/ 0 h 285750"/>
              <a:gd name="connsiteX35" fmla="*/ 695604 w 1322388"/>
              <a:gd name="connsiteY35" fmla="*/ 2656 h 285750"/>
              <a:gd name="connsiteX36" fmla="*/ 722602 w 1322388"/>
              <a:gd name="connsiteY36" fmla="*/ 7436 h 285750"/>
              <a:gd name="connsiteX37" fmla="*/ 772893 w 1322388"/>
              <a:gd name="connsiteY37" fmla="*/ 24963 h 285750"/>
              <a:gd name="connsiteX38" fmla="*/ 820008 w 1322388"/>
              <a:gd name="connsiteY38" fmla="*/ 50458 h 285750"/>
              <a:gd name="connsiteX39" fmla="*/ 861829 w 1322388"/>
              <a:gd name="connsiteY39" fmla="*/ 83388 h 285750"/>
              <a:gd name="connsiteX40" fmla="*/ 880357 w 1322388"/>
              <a:gd name="connsiteY40" fmla="*/ 101978 h 285750"/>
              <a:gd name="connsiteX41" fmla="*/ 907885 w 1322388"/>
              <a:gd name="connsiteY41" fmla="*/ 83388 h 285750"/>
              <a:gd name="connsiteX42" fmla="*/ 965587 w 1322388"/>
              <a:gd name="connsiteY42" fmla="*/ 56300 h 285750"/>
              <a:gd name="connsiteX43" fmla="*/ 1027524 w 1322388"/>
              <a:gd name="connsiteY43" fmla="*/ 42491 h 285750"/>
              <a:gd name="connsiteX44" fmla="*/ 1089991 w 1322388"/>
              <a:gd name="connsiteY44" fmla="*/ 41960 h 285750"/>
              <a:gd name="connsiteX45" fmla="*/ 1150869 w 1322388"/>
              <a:gd name="connsiteY45" fmla="*/ 54176 h 285750"/>
              <a:gd name="connsiteX46" fmla="*/ 1208572 w 1322388"/>
              <a:gd name="connsiteY46" fmla="*/ 78608 h 285750"/>
              <a:gd name="connsiteX47" fmla="*/ 1259922 w 1322388"/>
              <a:gd name="connsiteY47" fmla="*/ 115787 h 285750"/>
              <a:gd name="connsiteX48" fmla="*/ 1303331 w 1322388"/>
              <a:gd name="connsiteY48" fmla="*/ 164652 h 285750"/>
              <a:gd name="connsiteX49" fmla="*/ 1320800 w 1322388"/>
              <a:gd name="connsiteY49" fmla="*/ 193864 h 285750"/>
              <a:gd name="connsiteX50" fmla="*/ 1322388 w 1322388"/>
              <a:gd name="connsiteY50" fmla="*/ 197582 h 285750"/>
              <a:gd name="connsiteX51" fmla="*/ 1319741 w 1322388"/>
              <a:gd name="connsiteY51" fmla="*/ 202893 h 285750"/>
              <a:gd name="connsiteX52" fmla="*/ 1314448 w 1322388"/>
              <a:gd name="connsiteY52" fmla="*/ 206080 h 285750"/>
              <a:gd name="connsiteX53" fmla="*/ 1308624 w 1322388"/>
              <a:gd name="connsiteY53" fmla="*/ 205549 h 285750"/>
              <a:gd name="connsiteX54" fmla="*/ 1305977 w 1322388"/>
              <a:gd name="connsiteY54" fmla="*/ 202362 h 285750"/>
              <a:gd name="connsiteX55" fmla="*/ 1287979 w 1322388"/>
              <a:gd name="connsiteY55" fmla="*/ 175805 h 285750"/>
              <a:gd name="connsiteX56" fmla="*/ 1245099 w 1322388"/>
              <a:gd name="connsiteY56" fmla="*/ 129597 h 285750"/>
              <a:gd name="connsiteX57" fmla="*/ 1196396 w 1322388"/>
              <a:gd name="connsiteY57" fmla="*/ 94542 h 285750"/>
              <a:gd name="connsiteX58" fmla="*/ 1142929 w 1322388"/>
              <a:gd name="connsiteY58" fmla="*/ 70641 h 285750"/>
              <a:gd name="connsiteX59" fmla="*/ 1086815 w 1322388"/>
              <a:gd name="connsiteY59" fmla="*/ 58425 h 285750"/>
              <a:gd name="connsiteX60" fmla="*/ 1029642 w 1322388"/>
              <a:gd name="connsiteY60" fmla="*/ 58425 h 285750"/>
              <a:gd name="connsiteX61" fmla="*/ 970881 w 1322388"/>
              <a:gd name="connsiteY61" fmla="*/ 69579 h 285750"/>
              <a:gd name="connsiteX62" fmla="*/ 914767 w 1322388"/>
              <a:gd name="connsiteY62" fmla="*/ 92948 h 285750"/>
              <a:gd name="connsiteX63" fmla="*/ 887239 w 1322388"/>
              <a:gd name="connsiteY63" fmla="*/ 109945 h 285750"/>
              <a:gd name="connsiteX64" fmla="*/ 898356 w 1322388"/>
              <a:gd name="connsiteY64" fmla="*/ 125348 h 285750"/>
              <a:gd name="connsiteX65" fmla="*/ 919002 w 1322388"/>
              <a:gd name="connsiteY65" fmla="*/ 157216 h 285750"/>
              <a:gd name="connsiteX66" fmla="*/ 927472 w 1322388"/>
              <a:gd name="connsiteY66" fmla="*/ 174743 h 285750"/>
              <a:gd name="connsiteX67" fmla="*/ 928001 w 1322388"/>
              <a:gd name="connsiteY67" fmla="*/ 180054 h 285750"/>
              <a:gd name="connsiteX68" fmla="*/ 925354 w 1322388"/>
              <a:gd name="connsiteY68" fmla="*/ 183772 h 285750"/>
              <a:gd name="connsiteX69" fmla="*/ 925884 w 1322388"/>
              <a:gd name="connsiteY69" fmla="*/ 194926 h 285750"/>
              <a:gd name="connsiteX70" fmla="*/ 916884 w 1322388"/>
              <a:gd name="connsiteY70" fmla="*/ 212985 h 285750"/>
              <a:gd name="connsiteX71" fmla="*/ 897826 w 1322388"/>
              <a:gd name="connsiteY71" fmla="*/ 224670 h 285750"/>
              <a:gd name="connsiteX72" fmla="*/ 875593 w 1322388"/>
              <a:gd name="connsiteY72" fmla="*/ 226263 h 285750"/>
              <a:gd name="connsiteX73" fmla="*/ 865005 w 1322388"/>
              <a:gd name="connsiteY73" fmla="*/ 220952 h 285750"/>
              <a:gd name="connsiteX74" fmla="*/ 857594 w 1322388"/>
              <a:gd name="connsiteY74" fmla="*/ 216172 h 285750"/>
              <a:gd name="connsiteX75" fmla="*/ 847536 w 1322388"/>
              <a:gd name="connsiteY75" fmla="*/ 204487 h 285750"/>
              <a:gd name="connsiteX76" fmla="*/ 839065 w 1322388"/>
              <a:gd name="connsiteY76" fmla="*/ 183772 h 285750"/>
              <a:gd name="connsiteX77" fmla="*/ 840654 w 1322388"/>
              <a:gd name="connsiteY77" fmla="*/ 153498 h 285750"/>
              <a:gd name="connsiteX78" fmla="*/ 854417 w 1322388"/>
              <a:gd name="connsiteY78" fmla="*/ 124285 h 285750"/>
              <a:gd name="connsiteX79" fmla="*/ 864476 w 1322388"/>
              <a:gd name="connsiteY79" fmla="*/ 113132 h 285750"/>
              <a:gd name="connsiteX80" fmla="*/ 845947 w 1322388"/>
              <a:gd name="connsiteY80" fmla="*/ 94011 h 285750"/>
              <a:gd name="connsiteX81" fmla="*/ 803068 w 1322388"/>
              <a:gd name="connsiteY81" fmla="*/ 61080 h 285750"/>
              <a:gd name="connsiteX82" fmla="*/ 757012 w 1322388"/>
              <a:gd name="connsiteY82" fmla="*/ 36648 h 285750"/>
              <a:gd name="connsiteX83" fmla="*/ 705133 w 1322388"/>
              <a:gd name="connsiteY83" fmla="*/ 20714 h 285750"/>
              <a:gd name="connsiteX84" fmla="*/ 676546 w 1322388"/>
              <a:gd name="connsiteY84" fmla="*/ 16465 h 285750"/>
              <a:gd name="connsiteX85" fmla="*/ 657489 w 1322388"/>
              <a:gd name="connsiteY85" fmla="*/ 14872 h 285750"/>
              <a:gd name="connsiteX86" fmla="*/ 619373 w 1322388"/>
              <a:gd name="connsiteY86" fmla="*/ 17527 h 285750"/>
              <a:gd name="connsiteX87" fmla="*/ 564847 w 1322388"/>
              <a:gd name="connsiteY87" fmla="*/ 28150 h 285750"/>
              <a:gd name="connsiteX88" fmla="*/ 457383 w 1322388"/>
              <a:gd name="connsiteY88" fmla="*/ 71703 h 285750"/>
              <a:gd name="connsiteX89" fmla="*/ 388564 w 1322388"/>
              <a:gd name="connsiteY89" fmla="*/ 105165 h 285750"/>
              <a:gd name="connsiteX90" fmla="*/ 398093 w 1322388"/>
              <a:gd name="connsiteY90" fmla="*/ 113663 h 285750"/>
              <a:gd name="connsiteX91" fmla="*/ 413974 w 1322388"/>
              <a:gd name="connsiteY91" fmla="*/ 134908 h 285750"/>
              <a:gd name="connsiteX92" fmla="*/ 423503 w 1322388"/>
              <a:gd name="connsiteY92" fmla="*/ 159340 h 285750"/>
              <a:gd name="connsiteX93" fmla="*/ 427738 w 1322388"/>
              <a:gd name="connsiteY93" fmla="*/ 189615 h 285750"/>
              <a:gd name="connsiteX94" fmla="*/ 426150 w 1322388"/>
              <a:gd name="connsiteY94" fmla="*/ 205549 h 285750"/>
              <a:gd name="connsiteX95" fmla="*/ 424562 w 1322388"/>
              <a:gd name="connsiteY95" fmla="*/ 209267 h 285750"/>
              <a:gd name="connsiteX96" fmla="*/ 417680 w 1322388"/>
              <a:gd name="connsiteY96" fmla="*/ 209267 h 285750"/>
              <a:gd name="connsiteX97" fmla="*/ 417151 w 1322388"/>
              <a:gd name="connsiteY97" fmla="*/ 205549 h 285750"/>
              <a:gd name="connsiteX98" fmla="*/ 410798 w 1322388"/>
              <a:gd name="connsiteY98" fmla="*/ 216703 h 285750"/>
              <a:gd name="connsiteX99" fmla="*/ 390152 w 1322388"/>
              <a:gd name="connsiteY99" fmla="*/ 230512 h 285750"/>
              <a:gd name="connsiteX100" fmla="*/ 366860 w 1322388"/>
              <a:gd name="connsiteY100" fmla="*/ 232106 h 285750"/>
              <a:gd name="connsiteX101" fmla="*/ 344626 w 1322388"/>
              <a:gd name="connsiteY101" fmla="*/ 220952 h 285750"/>
              <a:gd name="connsiteX102" fmla="*/ 336685 w 1322388"/>
              <a:gd name="connsiteY102" fmla="*/ 210860 h 285750"/>
              <a:gd name="connsiteX103" fmla="*/ 332450 w 1322388"/>
              <a:gd name="connsiteY103" fmla="*/ 202893 h 285750"/>
              <a:gd name="connsiteX104" fmla="*/ 327686 w 1322388"/>
              <a:gd name="connsiteY104" fmla="*/ 188553 h 285750"/>
              <a:gd name="connsiteX105" fmla="*/ 327686 w 1322388"/>
              <a:gd name="connsiteY105" fmla="*/ 166245 h 285750"/>
              <a:gd name="connsiteX106" fmla="*/ 339861 w 1322388"/>
              <a:gd name="connsiteY106" fmla="*/ 138095 h 285750"/>
              <a:gd name="connsiteX107" fmla="*/ 362095 w 1322388"/>
              <a:gd name="connsiteY107" fmla="*/ 117381 h 285750"/>
              <a:gd name="connsiteX108" fmla="*/ 376388 w 1322388"/>
              <a:gd name="connsiteY108" fmla="*/ 111538 h 285750"/>
              <a:gd name="connsiteX109" fmla="*/ 375859 w 1322388"/>
              <a:gd name="connsiteY109" fmla="*/ 110476 h 285750"/>
              <a:gd name="connsiteX110" fmla="*/ 366860 w 1322388"/>
              <a:gd name="connsiteY110" fmla="*/ 114725 h 285750"/>
              <a:gd name="connsiteX111" fmla="*/ 358390 w 1322388"/>
              <a:gd name="connsiteY111" fmla="*/ 118443 h 285750"/>
              <a:gd name="connsiteX112" fmla="*/ 355213 w 1322388"/>
              <a:gd name="connsiteY112" fmla="*/ 118974 h 285750"/>
              <a:gd name="connsiteX113" fmla="*/ 352037 w 1322388"/>
              <a:gd name="connsiteY113" fmla="*/ 114725 h 285750"/>
              <a:gd name="connsiteX114" fmla="*/ 354155 w 1322388"/>
              <a:gd name="connsiteY114" fmla="*/ 112069 h 285750"/>
              <a:gd name="connsiteX115" fmla="*/ 360507 w 1322388"/>
              <a:gd name="connsiteY115" fmla="*/ 108883 h 285750"/>
              <a:gd name="connsiteX116" fmla="*/ 367389 w 1322388"/>
              <a:gd name="connsiteY116" fmla="*/ 105165 h 285750"/>
              <a:gd name="connsiteX117" fmla="*/ 356801 w 1322388"/>
              <a:gd name="connsiteY117" fmla="*/ 99322 h 285750"/>
              <a:gd name="connsiteX118" fmla="*/ 332450 w 1322388"/>
              <a:gd name="connsiteY118" fmla="*/ 89762 h 285750"/>
              <a:gd name="connsiteX119" fmla="*/ 291688 w 1322388"/>
              <a:gd name="connsiteY119" fmla="*/ 83388 h 285750"/>
              <a:gd name="connsiteX120" fmla="*/ 234515 w 1322388"/>
              <a:gd name="connsiteY120" fmla="*/ 86044 h 285750"/>
              <a:gd name="connsiteX121" fmla="*/ 181577 w 1322388"/>
              <a:gd name="connsiteY121" fmla="*/ 99322 h 285750"/>
              <a:gd name="connsiteX122" fmla="*/ 157755 w 1322388"/>
              <a:gd name="connsiteY122" fmla="*/ 108883 h 285750"/>
              <a:gd name="connsiteX123" fmla="*/ 131286 w 1322388"/>
              <a:gd name="connsiteY123" fmla="*/ 122692 h 285750"/>
              <a:gd name="connsiteX124" fmla="*/ 84701 w 1322388"/>
              <a:gd name="connsiteY124" fmla="*/ 159340 h 285750"/>
              <a:gd name="connsiteX125" fmla="*/ 46586 w 1322388"/>
              <a:gd name="connsiteY125" fmla="*/ 203955 h 285750"/>
              <a:gd name="connsiteX126" fmla="*/ 17470 w 1322388"/>
              <a:gd name="connsiteY126" fmla="*/ 254944 h 285750"/>
              <a:gd name="connsiteX127" fmla="*/ 6882 w 1322388"/>
              <a:gd name="connsiteY127" fmla="*/ 283094 h 285750"/>
              <a:gd name="connsiteX128" fmla="*/ 4765 w 1322388"/>
              <a:gd name="connsiteY128" fmla="*/ 285750 h 285750"/>
              <a:gd name="connsiteX129" fmla="*/ 0 w 1322388"/>
              <a:gd name="connsiteY129" fmla="*/ 284157 h 285750"/>
              <a:gd name="connsiteX130" fmla="*/ 0 w 1322388"/>
              <a:gd name="connsiteY130" fmla="*/ 280970 h 285750"/>
              <a:gd name="connsiteX131" fmla="*/ 6353 w 1322388"/>
              <a:gd name="connsiteY131" fmla="*/ 261849 h 285750"/>
              <a:gd name="connsiteX132" fmla="*/ 22234 w 1322388"/>
              <a:gd name="connsiteY132" fmla="*/ 225201 h 285750"/>
              <a:gd name="connsiteX133" fmla="*/ 41821 w 1322388"/>
              <a:gd name="connsiteY133" fmla="*/ 191739 h 285750"/>
              <a:gd name="connsiteX134" fmla="*/ 67231 w 1322388"/>
              <a:gd name="connsiteY134" fmla="*/ 160402 h 285750"/>
              <a:gd name="connsiteX135" fmla="*/ 95288 w 1322388"/>
              <a:gd name="connsiteY135" fmla="*/ 132784 h 285750"/>
              <a:gd name="connsiteX136" fmla="*/ 127581 w 1322388"/>
              <a:gd name="connsiteY136" fmla="*/ 109945 h 285750"/>
              <a:gd name="connsiteX137" fmla="*/ 162520 w 1322388"/>
              <a:gd name="connsiteY137" fmla="*/ 90824 h 285750"/>
              <a:gd name="connsiteX138" fmla="*/ 199576 w 1322388"/>
              <a:gd name="connsiteY138" fmla="*/ 76483 h 285750"/>
              <a:gd name="connsiteX139" fmla="*/ 219692 w 1322388"/>
              <a:gd name="connsiteY139" fmla="*/ 71703 h 285750"/>
              <a:gd name="connsiteX140" fmla="*/ 239279 w 1322388"/>
              <a:gd name="connsiteY140" fmla="*/ 67985 h 285750"/>
              <a:gd name="connsiteX141" fmla="*/ 282159 w 1322388"/>
              <a:gd name="connsiteY141" fmla="*/ 66392 h 285750"/>
              <a:gd name="connsiteX142" fmla="*/ 323980 w 1322388"/>
              <a:gd name="connsiteY142" fmla="*/ 73297 h 285750"/>
              <a:gd name="connsiteX143" fmla="*/ 362625 w 1322388"/>
              <a:gd name="connsiteY143" fmla="*/ 87637 h 285750"/>
              <a:gd name="connsiteX144" fmla="*/ 379565 w 1322388"/>
              <a:gd name="connsiteY144" fmla="*/ 98260 h 285750"/>
              <a:gd name="connsiteX145" fmla="*/ 416092 w 1322388"/>
              <a:gd name="connsiteY145" fmla="*/ 77546 h 285750"/>
              <a:gd name="connsiteX146" fmla="*/ 492322 w 1322388"/>
              <a:gd name="connsiteY146" fmla="*/ 39835 h 285750"/>
              <a:gd name="connsiteX147" fmla="*/ 551613 w 1322388"/>
              <a:gd name="connsiteY147" fmla="*/ 16465 h 285750"/>
              <a:gd name="connsiteX148" fmla="*/ 592375 w 1322388"/>
              <a:gd name="connsiteY148" fmla="*/ 584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1322388" h="285750">
                <a:moveTo>
                  <a:pt x="874547" y="123825"/>
                </a:moveTo>
                <a:lnTo>
                  <a:pt x="865104" y="137666"/>
                </a:lnTo>
                <a:lnTo>
                  <a:pt x="856711" y="159492"/>
                </a:lnTo>
                <a:lnTo>
                  <a:pt x="855662" y="175994"/>
                </a:lnTo>
                <a:lnTo>
                  <a:pt x="857236" y="183979"/>
                </a:lnTo>
                <a:lnTo>
                  <a:pt x="862482" y="195690"/>
                </a:lnTo>
                <a:lnTo>
                  <a:pt x="876120" y="208466"/>
                </a:lnTo>
                <a:lnTo>
                  <a:pt x="887661" y="212725"/>
                </a:lnTo>
                <a:lnTo>
                  <a:pt x="894480" y="211660"/>
                </a:lnTo>
                <a:lnTo>
                  <a:pt x="902349" y="207934"/>
                </a:lnTo>
                <a:lnTo>
                  <a:pt x="914938" y="193561"/>
                </a:lnTo>
                <a:lnTo>
                  <a:pt x="915987" y="183979"/>
                </a:lnTo>
                <a:lnTo>
                  <a:pt x="915463" y="183447"/>
                </a:lnTo>
                <a:lnTo>
                  <a:pt x="914938" y="182914"/>
                </a:lnTo>
                <a:lnTo>
                  <a:pt x="896578" y="151507"/>
                </a:lnTo>
                <a:close/>
                <a:moveTo>
                  <a:pt x="384474" y="117475"/>
                </a:moveTo>
                <a:lnTo>
                  <a:pt x="383409" y="120107"/>
                </a:lnTo>
                <a:lnTo>
                  <a:pt x="381277" y="122213"/>
                </a:lnTo>
                <a:lnTo>
                  <a:pt x="364226" y="134321"/>
                </a:lnTo>
                <a:lnTo>
                  <a:pt x="345042" y="158536"/>
                </a:lnTo>
                <a:lnTo>
                  <a:pt x="341312" y="178014"/>
                </a:lnTo>
                <a:lnTo>
                  <a:pt x="343444" y="189069"/>
                </a:lnTo>
                <a:lnTo>
                  <a:pt x="347707" y="200124"/>
                </a:lnTo>
                <a:lnTo>
                  <a:pt x="363693" y="214337"/>
                </a:lnTo>
                <a:lnTo>
                  <a:pt x="384474" y="219075"/>
                </a:lnTo>
                <a:lnTo>
                  <a:pt x="404191" y="211705"/>
                </a:lnTo>
                <a:lnTo>
                  <a:pt x="411118" y="201703"/>
                </a:lnTo>
                <a:lnTo>
                  <a:pt x="414315" y="199597"/>
                </a:lnTo>
                <a:lnTo>
                  <a:pt x="417512" y="201703"/>
                </a:lnTo>
                <a:lnTo>
                  <a:pt x="417512" y="187490"/>
                </a:lnTo>
                <a:lnTo>
                  <a:pt x="412716" y="163274"/>
                </a:lnTo>
                <a:lnTo>
                  <a:pt x="404191" y="141691"/>
                </a:lnTo>
                <a:lnTo>
                  <a:pt x="391935" y="124319"/>
                </a:lnTo>
                <a:close/>
                <a:moveTo>
                  <a:pt x="633137" y="0"/>
                </a:moveTo>
                <a:lnTo>
                  <a:pt x="675487" y="0"/>
                </a:lnTo>
                <a:lnTo>
                  <a:pt x="695604" y="2656"/>
                </a:lnTo>
                <a:lnTo>
                  <a:pt x="722602" y="7436"/>
                </a:lnTo>
                <a:lnTo>
                  <a:pt x="772893" y="24963"/>
                </a:lnTo>
                <a:lnTo>
                  <a:pt x="820008" y="50458"/>
                </a:lnTo>
                <a:lnTo>
                  <a:pt x="861829" y="83388"/>
                </a:lnTo>
                <a:lnTo>
                  <a:pt x="880357" y="101978"/>
                </a:lnTo>
                <a:lnTo>
                  <a:pt x="907885" y="83388"/>
                </a:lnTo>
                <a:lnTo>
                  <a:pt x="965587" y="56300"/>
                </a:lnTo>
                <a:lnTo>
                  <a:pt x="1027524" y="42491"/>
                </a:lnTo>
                <a:lnTo>
                  <a:pt x="1089991" y="41960"/>
                </a:lnTo>
                <a:lnTo>
                  <a:pt x="1150869" y="54176"/>
                </a:lnTo>
                <a:lnTo>
                  <a:pt x="1208572" y="78608"/>
                </a:lnTo>
                <a:lnTo>
                  <a:pt x="1259922" y="115787"/>
                </a:lnTo>
                <a:lnTo>
                  <a:pt x="1303331" y="164652"/>
                </a:lnTo>
                <a:lnTo>
                  <a:pt x="1320800" y="193864"/>
                </a:lnTo>
                <a:lnTo>
                  <a:pt x="1322388" y="197582"/>
                </a:lnTo>
                <a:lnTo>
                  <a:pt x="1319741" y="202893"/>
                </a:lnTo>
                <a:lnTo>
                  <a:pt x="1314448" y="206080"/>
                </a:lnTo>
                <a:lnTo>
                  <a:pt x="1308624" y="205549"/>
                </a:lnTo>
                <a:lnTo>
                  <a:pt x="1305977" y="202362"/>
                </a:lnTo>
                <a:lnTo>
                  <a:pt x="1287979" y="175805"/>
                </a:lnTo>
                <a:lnTo>
                  <a:pt x="1245099" y="129597"/>
                </a:lnTo>
                <a:lnTo>
                  <a:pt x="1196396" y="94542"/>
                </a:lnTo>
                <a:lnTo>
                  <a:pt x="1142929" y="70641"/>
                </a:lnTo>
                <a:lnTo>
                  <a:pt x="1086815" y="58425"/>
                </a:lnTo>
                <a:lnTo>
                  <a:pt x="1029642" y="58425"/>
                </a:lnTo>
                <a:lnTo>
                  <a:pt x="970881" y="69579"/>
                </a:lnTo>
                <a:lnTo>
                  <a:pt x="914767" y="92948"/>
                </a:lnTo>
                <a:lnTo>
                  <a:pt x="887239" y="109945"/>
                </a:lnTo>
                <a:lnTo>
                  <a:pt x="898356" y="125348"/>
                </a:lnTo>
                <a:lnTo>
                  <a:pt x="919002" y="157216"/>
                </a:lnTo>
                <a:lnTo>
                  <a:pt x="927472" y="174743"/>
                </a:lnTo>
                <a:lnTo>
                  <a:pt x="928001" y="180054"/>
                </a:lnTo>
                <a:lnTo>
                  <a:pt x="925354" y="183772"/>
                </a:lnTo>
                <a:lnTo>
                  <a:pt x="925884" y="194926"/>
                </a:lnTo>
                <a:lnTo>
                  <a:pt x="916884" y="212985"/>
                </a:lnTo>
                <a:lnTo>
                  <a:pt x="897826" y="224670"/>
                </a:lnTo>
                <a:lnTo>
                  <a:pt x="875593" y="226263"/>
                </a:lnTo>
                <a:lnTo>
                  <a:pt x="865005" y="220952"/>
                </a:lnTo>
                <a:lnTo>
                  <a:pt x="857594" y="216172"/>
                </a:lnTo>
                <a:lnTo>
                  <a:pt x="847536" y="204487"/>
                </a:lnTo>
                <a:lnTo>
                  <a:pt x="839065" y="183772"/>
                </a:lnTo>
                <a:lnTo>
                  <a:pt x="840654" y="153498"/>
                </a:lnTo>
                <a:lnTo>
                  <a:pt x="854417" y="124285"/>
                </a:lnTo>
                <a:lnTo>
                  <a:pt x="864476" y="113132"/>
                </a:lnTo>
                <a:lnTo>
                  <a:pt x="845947" y="94011"/>
                </a:lnTo>
                <a:lnTo>
                  <a:pt x="803068" y="61080"/>
                </a:lnTo>
                <a:lnTo>
                  <a:pt x="757012" y="36648"/>
                </a:lnTo>
                <a:lnTo>
                  <a:pt x="705133" y="20714"/>
                </a:lnTo>
                <a:lnTo>
                  <a:pt x="676546" y="16465"/>
                </a:lnTo>
                <a:lnTo>
                  <a:pt x="657489" y="14872"/>
                </a:lnTo>
                <a:lnTo>
                  <a:pt x="619373" y="17527"/>
                </a:lnTo>
                <a:lnTo>
                  <a:pt x="564847" y="28150"/>
                </a:lnTo>
                <a:lnTo>
                  <a:pt x="457383" y="71703"/>
                </a:lnTo>
                <a:lnTo>
                  <a:pt x="388564" y="105165"/>
                </a:lnTo>
                <a:lnTo>
                  <a:pt x="398093" y="113663"/>
                </a:lnTo>
                <a:lnTo>
                  <a:pt x="413974" y="134908"/>
                </a:lnTo>
                <a:lnTo>
                  <a:pt x="423503" y="159340"/>
                </a:lnTo>
                <a:lnTo>
                  <a:pt x="427738" y="189615"/>
                </a:lnTo>
                <a:lnTo>
                  <a:pt x="426150" y="205549"/>
                </a:lnTo>
                <a:lnTo>
                  <a:pt x="424562" y="209267"/>
                </a:lnTo>
                <a:lnTo>
                  <a:pt x="417680" y="209267"/>
                </a:lnTo>
                <a:lnTo>
                  <a:pt x="417151" y="205549"/>
                </a:lnTo>
                <a:lnTo>
                  <a:pt x="410798" y="216703"/>
                </a:lnTo>
                <a:lnTo>
                  <a:pt x="390152" y="230512"/>
                </a:lnTo>
                <a:lnTo>
                  <a:pt x="366860" y="232106"/>
                </a:lnTo>
                <a:lnTo>
                  <a:pt x="344626" y="220952"/>
                </a:lnTo>
                <a:lnTo>
                  <a:pt x="336685" y="210860"/>
                </a:lnTo>
                <a:lnTo>
                  <a:pt x="332450" y="202893"/>
                </a:lnTo>
                <a:lnTo>
                  <a:pt x="327686" y="188553"/>
                </a:lnTo>
                <a:lnTo>
                  <a:pt x="327686" y="166245"/>
                </a:lnTo>
                <a:lnTo>
                  <a:pt x="339861" y="138095"/>
                </a:lnTo>
                <a:lnTo>
                  <a:pt x="362095" y="117381"/>
                </a:lnTo>
                <a:lnTo>
                  <a:pt x="376388" y="111538"/>
                </a:lnTo>
                <a:lnTo>
                  <a:pt x="375859" y="110476"/>
                </a:lnTo>
                <a:lnTo>
                  <a:pt x="366860" y="114725"/>
                </a:lnTo>
                <a:lnTo>
                  <a:pt x="358390" y="118443"/>
                </a:lnTo>
                <a:lnTo>
                  <a:pt x="355213" y="118974"/>
                </a:lnTo>
                <a:lnTo>
                  <a:pt x="352037" y="114725"/>
                </a:lnTo>
                <a:lnTo>
                  <a:pt x="354155" y="112069"/>
                </a:lnTo>
                <a:lnTo>
                  <a:pt x="360507" y="108883"/>
                </a:lnTo>
                <a:lnTo>
                  <a:pt x="367389" y="105165"/>
                </a:lnTo>
                <a:lnTo>
                  <a:pt x="356801" y="99322"/>
                </a:lnTo>
                <a:lnTo>
                  <a:pt x="332450" y="89762"/>
                </a:lnTo>
                <a:lnTo>
                  <a:pt x="291688" y="83388"/>
                </a:lnTo>
                <a:lnTo>
                  <a:pt x="234515" y="86044"/>
                </a:lnTo>
                <a:lnTo>
                  <a:pt x="181577" y="99322"/>
                </a:lnTo>
                <a:lnTo>
                  <a:pt x="157755" y="108883"/>
                </a:lnTo>
                <a:lnTo>
                  <a:pt x="131286" y="122692"/>
                </a:lnTo>
                <a:lnTo>
                  <a:pt x="84701" y="159340"/>
                </a:lnTo>
                <a:lnTo>
                  <a:pt x="46586" y="203955"/>
                </a:lnTo>
                <a:lnTo>
                  <a:pt x="17470" y="254944"/>
                </a:lnTo>
                <a:lnTo>
                  <a:pt x="6882" y="283094"/>
                </a:lnTo>
                <a:lnTo>
                  <a:pt x="4765" y="285750"/>
                </a:lnTo>
                <a:lnTo>
                  <a:pt x="0" y="284157"/>
                </a:lnTo>
                <a:lnTo>
                  <a:pt x="0" y="280970"/>
                </a:lnTo>
                <a:lnTo>
                  <a:pt x="6353" y="261849"/>
                </a:lnTo>
                <a:lnTo>
                  <a:pt x="22234" y="225201"/>
                </a:lnTo>
                <a:lnTo>
                  <a:pt x="41821" y="191739"/>
                </a:lnTo>
                <a:lnTo>
                  <a:pt x="67231" y="160402"/>
                </a:lnTo>
                <a:lnTo>
                  <a:pt x="95288" y="132784"/>
                </a:lnTo>
                <a:lnTo>
                  <a:pt x="127581" y="109945"/>
                </a:lnTo>
                <a:lnTo>
                  <a:pt x="162520" y="90824"/>
                </a:lnTo>
                <a:lnTo>
                  <a:pt x="199576" y="76483"/>
                </a:lnTo>
                <a:lnTo>
                  <a:pt x="219692" y="71703"/>
                </a:lnTo>
                <a:lnTo>
                  <a:pt x="239279" y="67985"/>
                </a:lnTo>
                <a:lnTo>
                  <a:pt x="282159" y="66392"/>
                </a:lnTo>
                <a:lnTo>
                  <a:pt x="323980" y="73297"/>
                </a:lnTo>
                <a:lnTo>
                  <a:pt x="362625" y="87637"/>
                </a:lnTo>
                <a:lnTo>
                  <a:pt x="379565" y="98260"/>
                </a:lnTo>
                <a:lnTo>
                  <a:pt x="416092" y="77546"/>
                </a:lnTo>
                <a:lnTo>
                  <a:pt x="492322" y="39835"/>
                </a:lnTo>
                <a:lnTo>
                  <a:pt x="551613" y="16465"/>
                </a:lnTo>
                <a:lnTo>
                  <a:pt x="592375" y="58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7224034" y="5111750"/>
            <a:ext cx="1436688" cy="365125"/>
          </a:xfrm>
          <a:custGeom>
            <a:avLst/>
            <a:gdLst>
              <a:gd name="T0" fmla="*/ 2713 w 2713"/>
              <a:gd name="T1" fmla="*/ 688 h 688"/>
              <a:gd name="T2" fmla="*/ 2445 w 2713"/>
              <a:gd name="T3" fmla="*/ 665 h 688"/>
              <a:gd name="T4" fmla="*/ 1909 w 2713"/>
              <a:gd name="T5" fmla="*/ 638 h 688"/>
              <a:gd name="T6" fmla="*/ 1641 w 2713"/>
              <a:gd name="T7" fmla="*/ 629 h 688"/>
              <a:gd name="T8" fmla="*/ 1344 w 2713"/>
              <a:gd name="T9" fmla="*/ 619 h 688"/>
              <a:gd name="T10" fmla="*/ 750 w 2713"/>
              <a:gd name="T11" fmla="*/ 612 h 688"/>
              <a:gd name="T12" fmla="*/ 453 w 2713"/>
              <a:gd name="T13" fmla="*/ 619 h 688"/>
              <a:gd name="T14" fmla="*/ 455 w 2713"/>
              <a:gd name="T15" fmla="*/ 613 h 688"/>
              <a:gd name="T16" fmla="*/ 452 w 2713"/>
              <a:gd name="T17" fmla="*/ 606 h 688"/>
              <a:gd name="T18" fmla="*/ 404 w 2713"/>
              <a:gd name="T19" fmla="*/ 525 h 688"/>
              <a:gd name="T20" fmla="*/ 299 w 2713"/>
              <a:gd name="T21" fmla="*/ 368 h 688"/>
              <a:gd name="T22" fmla="*/ 185 w 2713"/>
              <a:gd name="T23" fmla="*/ 216 h 688"/>
              <a:gd name="T24" fmla="*/ 63 w 2713"/>
              <a:gd name="T25" fmla="*/ 69 h 688"/>
              <a:gd name="T26" fmla="*/ 0 w 2713"/>
              <a:gd name="T27" fmla="*/ 0 h 688"/>
              <a:gd name="T28" fmla="*/ 168 w 2713"/>
              <a:gd name="T29" fmla="*/ 43 h 688"/>
              <a:gd name="T30" fmla="*/ 509 w 2713"/>
              <a:gd name="T31" fmla="*/ 121 h 688"/>
              <a:gd name="T32" fmla="*/ 1025 w 2713"/>
              <a:gd name="T33" fmla="*/ 232 h 688"/>
              <a:gd name="T34" fmla="*/ 1539 w 2713"/>
              <a:gd name="T35" fmla="*/ 343 h 688"/>
              <a:gd name="T36" fmla="*/ 1878 w 2713"/>
              <a:gd name="T37" fmla="*/ 426 h 688"/>
              <a:gd name="T38" fmla="*/ 2217 w 2713"/>
              <a:gd name="T39" fmla="*/ 518 h 688"/>
              <a:gd name="T40" fmla="*/ 2549 w 2713"/>
              <a:gd name="T41" fmla="*/ 626 h 688"/>
              <a:gd name="T42" fmla="*/ 2713 w 2713"/>
              <a:gd name="T43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13" h="688">
                <a:moveTo>
                  <a:pt x="2713" y="688"/>
                </a:moveTo>
                <a:lnTo>
                  <a:pt x="2445" y="665"/>
                </a:lnTo>
                <a:lnTo>
                  <a:pt x="1909" y="638"/>
                </a:lnTo>
                <a:lnTo>
                  <a:pt x="1641" y="629"/>
                </a:lnTo>
                <a:lnTo>
                  <a:pt x="1344" y="619"/>
                </a:lnTo>
                <a:lnTo>
                  <a:pt x="750" y="612"/>
                </a:lnTo>
                <a:lnTo>
                  <a:pt x="453" y="619"/>
                </a:lnTo>
                <a:lnTo>
                  <a:pt x="455" y="613"/>
                </a:lnTo>
                <a:lnTo>
                  <a:pt x="452" y="606"/>
                </a:lnTo>
                <a:lnTo>
                  <a:pt x="404" y="525"/>
                </a:lnTo>
                <a:lnTo>
                  <a:pt x="299" y="368"/>
                </a:lnTo>
                <a:lnTo>
                  <a:pt x="185" y="216"/>
                </a:lnTo>
                <a:lnTo>
                  <a:pt x="63" y="69"/>
                </a:lnTo>
                <a:lnTo>
                  <a:pt x="0" y="0"/>
                </a:lnTo>
                <a:lnTo>
                  <a:pt x="168" y="43"/>
                </a:lnTo>
                <a:lnTo>
                  <a:pt x="509" y="121"/>
                </a:lnTo>
                <a:lnTo>
                  <a:pt x="1025" y="232"/>
                </a:lnTo>
                <a:lnTo>
                  <a:pt x="1539" y="343"/>
                </a:lnTo>
                <a:lnTo>
                  <a:pt x="1878" y="426"/>
                </a:lnTo>
                <a:lnTo>
                  <a:pt x="2217" y="518"/>
                </a:lnTo>
                <a:lnTo>
                  <a:pt x="2549" y="626"/>
                </a:lnTo>
                <a:lnTo>
                  <a:pt x="2713" y="688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7571697" y="5510213"/>
            <a:ext cx="1106488" cy="415925"/>
          </a:xfrm>
          <a:custGeom>
            <a:avLst/>
            <a:gdLst>
              <a:gd name="T0" fmla="*/ 2091 w 2091"/>
              <a:gd name="T1" fmla="*/ 0 h 786"/>
              <a:gd name="T2" fmla="*/ 1681 w 2091"/>
              <a:gd name="T3" fmla="*/ 177 h 786"/>
              <a:gd name="T4" fmla="*/ 1066 w 2091"/>
              <a:gd name="T5" fmla="*/ 459 h 786"/>
              <a:gd name="T6" fmla="*/ 768 w 2091"/>
              <a:gd name="T7" fmla="*/ 616 h 786"/>
              <a:gd name="T8" fmla="*/ 574 w 2091"/>
              <a:gd name="T9" fmla="*/ 727 h 786"/>
              <a:gd name="T10" fmla="*/ 479 w 2091"/>
              <a:gd name="T11" fmla="*/ 786 h 786"/>
              <a:gd name="T12" fmla="*/ 460 w 2091"/>
              <a:gd name="T13" fmla="*/ 786 h 786"/>
              <a:gd name="T14" fmla="*/ 465 w 2091"/>
              <a:gd name="T15" fmla="*/ 783 h 786"/>
              <a:gd name="T16" fmla="*/ 469 w 2091"/>
              <a:gd name="T17" fmla="*/ 773 h 786"/>
              <a:gd name="T18" fmla="*/ 465 w 2091"/>
              <a:gd name="T19" fmla="*/ 766 h 786"/>
              <a:gd name="T20" fmla="*/ 358 w 2091"/>
              <a:gd name="T21" fmla="*/ 605 h 786"/>
              <a:gd name="T22" fmla="*/ 185 w 2091"/>
              <a:gd name="T23" fmla="*/ 363 h 786"/>
              <a:gd name="T24" fmla="*/ 65 w 2091"/>
              <a:gd name="T25" fmla="*/ 209 h 786"/>
              <a:gd name="T26" fmla="*/ 0 w 2091"/>
              <a:gd name="T27" fmla="*/ 135 h 786"/>
              <a:gd name="T28" fmla="*/ 1 w 2091"/>
              <a:gd name="T29" fmla="*/ 134 h 786"/>
              <a:gd name="T30" fmla="*/ 3 w 2091"/>
              <a:gd name="T31" fmla="*/ 137 h 786"/>
              <a:gd name="T32" fmla="*/ 7 w 2091"/>
              <a:gd name="T33" fmla="*/ 138 h 786"/>
              <a:gd name="T34" fmla="*/ 73 w 2091"/>
              <a:gd name="T35" fmla="*/ 146 h 786"/>
              <a:gd name="T36" fmla="*/ 208 w 2091"/>
              <a:gd name="T37" fmla="*/ 151 h 786"/>
              <a:gd name="T38" fmla="*/ 413 w 2091"/>
              <a:gd name="T39" fmla="*/ 147 h 786"/>
              <a:gd name="T40" fmla="*/ 548 w 2091"/>
              <a:gd name="T41" fmla="*/ 141 h 786"/>
              <a:gd name="T42" fmla="*/ 829 w 2091"/>
              <a:gd name="T43" fmla="*/ 130 h 786"/>
              <a:gd name="T44" fmla="*/ 1110 w 2091"/>
              <a:gd name="T45" fmla="*/ 111 h 786"/>
              <a:gd name="T46" fmla="*/ 1356 w 2091"/>
              <a:gd name="T47" fmla="*/ 91 h 786"/>
              <a:gd name="T48" fmla="*/ 1847 w 2091"/>
              <a:gd name="T49" fmla="*/ 35 h 786"/>
              <a:gd name="T50" fmla="*/ 2091 w 2091"/>
              <a:gd name="T51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91" h="786">
                <a:moveTo>
                  <a:pt x="2091" y="0"/>
                </a:moveTo>
                <a:lnTo>
                  <a:pt x="1681" y="177"/>
                </a:lnTo>
                <a:lnTo>
                  <a:pt x="1066" y="459"/>
                </a:lnTo>
                <a:lnTo>
                  <a:pt x="768" y="616"/>
                </a:lnTo>
                <a:lnTo>
                  <a:pt x="574" y="727"/>
                </a:lnTo>
                <a:lnTo>
                  <a:pt x="479" y="786"/>
                </a:lnTo>
                <a:lnTo>
                  <a:pt x="460" y="786"/>
                </a:lnTo>
                <a:lnTo>
                  <a:pt x="465" y="783"/>
                </a:lnTo>
                <a:lnTo>
                  <a:pt x="469" y="773"/>
                </a:lnTo>
                <a:lnTo>
                  <a:pt x="465" y="766"/>
                </a:lnTo>
                <a:lnTo>
                  <a:pt x="358" y="605"/>
                </a:lnTo>
                <a:lnTo>
                  <a:pt x="185" y="363"/>
                </a:lnTo>
                <a:lnTo>
                  <a:pt x="65" y="209"/>
                </a:lnTo>
                <a:lnTo>
                  <a:pt x="0" y="135"/>
                </a:lnTo>
                <a:lnTo>
                  <a:pt x="1" y="134"/>
                </a:lnTo>
                <a:lnTo>
                  <a:pt x="3" y="137"/>
                </a:lnTo>
                <a:lnTo>
                  <a:pt x="7" y="138"/>
                </a:lnTo>
                <a:lnTo>
                  <a:pt x="73" y="146"/>
                </a:lnTo>
                <a:lnTo>
                  <a:pt x="208" y="151"/>
                </a:lnTo>
                <a:lnTo>
                  <a:pt x="413" y="147"/>
                </a:lnTo>
                <a:lnTo>
                  <a:pt x="548" y="141"/>
                </a:lnTo>
                <a:lnTo>
                  <a:pt x="829" y="130"/>
                </a:lnTo>
                <a:lnTo>
                  <a:pt x="1110" y="111"/>
                </a:lnTo>
                <a:lnTo>
                  <a:pt x="1356" y="91"/>
                </a:lnTo>
                <a:lnTo>
                  <a:pt x="1847" y="35"/>
                </a:lnTo>
                <a:lnTo>
                  <a:pt x="2091" y="0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7473272" y="5454650"/>
            <a:ext cx="1174750" cy="219075"/>
          </a:xfrm>
          <a:custGeom>
            <a:avLst/>
            <a:gdLst>
              <a:gd name="T0" fmla="*/ 2220 w 2220"/>
              <a:gd name="T1" fmla="*/ 78 h 416"/>
              <a:gd name="T2" fmla="*/ 1979 w 2220"/>
              <a:gd name="T3" fmla="*/ 111 h 416"/>
              <a:gd name="T4" fmla="*/ 1496 w 2220"/>
              <a:gd name="T5" fmla="*/ 164 h 416"/>
              <a:gd name="T6" fmla="*/ 1254 w 2220"/>
              <a:gd name="T7" fmla="*/ 183 h 416"/>
              <a:gd name="T8" fmla="*/ 993 w 2220"/>
              <a:gd name="T9" fmla="*/ 200 h 416"/>
              <a:gd name="T10" fmla="*/ 734 w 2220"/>
              <a:gd name="T11" fmla="*/ 210 h 416"/>
              <a:gd name="T12" fmla="*/ 599 w 2220"/>
              <a:gd name="T13" fmla="*/ 213 h 416"/>
              <a:gd name="T14" fmla="*/ 327 w 2220"/>
              <a:gd name="T15" fmla="*/ 215 h 416"/>
              <a:gd name="T16" fmla="*/ 193 w 2220"/>
              <a:gd name="T17" fmla="*/ 226 h 416"/>
              <a:gd name="T18" fmla="*/ 187 w 2220"/>
              <a:gd name="T19" fmla="*/ 228 h 416"/>
              <a:gd name="T20" fmla="*/ 184 w 2220"/>
              <a:gd name="T21" fmla="*/ 236 h 416"/>
              <a:gd name="T22" fmla="*/ 187 w 2220"/>
              <a:gd name="T23" fmla="*/ 239 h 416"/>
              <a:gd name="T24" fmla="*/ 186 w 2220"/>
              <a:gd name="T25" fmla="*/ 240 h 416"/>
              <a:gd name="T26" fmla="*/ 174 w 2220"/>
              <a:gd name="T27" fmla="*/ 226 h 416"/>
              <a:gd name="T28" fmla="*/ 163 w 2220"/>
              <a:gd name="T29" fmla="*/ 213 h 416"/>
              <a:gd name="T30" fmla="*/ 157 w 2220"/>
              <a:gd name="T31" fmla="*/ 210 h 416"/>
              <a:gd name="T32" fmla="*/ 145 w 2220"/>
              <a:gd name="T33" fmla="*/ 217 h 416"/>
              <a:gd name="T34" fmla="*/ 148 w 2220"/>
              <a:gd name="T35" fmla="*/ 225 h 416"/>
              <a:gd name="T36" fmla="*/ 160 w 2220"/>
              <a:gd name="T37" fmla="*/ 243 h 416"/>
              <a:gd name="T38" fmla="*/ 171 w 2220"/>
              <a:gd name="T39" fmla="*/ 261 h 416"/>
              <a:gd name="T40" fmla="*/ 135 w 2220"/>
              <a:gd name="T41" fmla="*/ 338 h 416"/>
              <a:gd name="T42" fmla="*/ 102 w 2220"/>
              <a:gd name="T43" fmla="*/ 416 h 416"/>
              <a:gd name="T44" fmla="*/ 68 w 2220"/>
              <a:gd name="T45" fmla="*/ 314 h 416"/>
              <a:gd name="T46" fmla="*/ 17 w 2220"/>
              <a:gd name="T47" fmla="*/ 107 h 416"/>
              <a:gd name="T48" fmla="*/ 0 w 2220"/>
              <a:gd name="T49" fmla="*/ 0 h 416"/>
              <a:gd name="T50" fmla="*/ 292 w 2220"/>
              <a:gd name="T51" fmla="*/ 2 h 416"/>
              <a:gd name="T52" fmla="*/ 878 w 2220"/>
              <a:gd name="T53" fmla="*/ 7 h 416"/>
              <a:gd name="T54" fmla="*/ 1172 w 2220"/>
              <a:gd name="T55" fmla="*/ 16 h 416"/>
              <a:gd name="T56" fmla="*/ 1696 w 2220"/>
              <a:gd name="T57" fmla="*/ 42 h 416"/>
              <a:gd name="T58" fmla="*/ 2220 w 2220"/>
              <a:gd name="T59" fmla="*/ 7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20" h="416">
                <a:moveTo>
                  <a:pt x="2220" y="78"/>
                </a:moveTo>
                <a:lnTo>
                  <a:pt x="1979" y="111"/>
                </a:lnTo>
                <a:lnTo>
                  <a:pt x="1496" y="164"/>
                </a:lnTo>
                <a:lnTo>
                  <a:pt x="1254" y="183"/>
                </a:lnTo>
                <a:lnTo>
                  <a:pt x="993" y="200"/>
                </a:lnTo>
                <a:lnTo>
                  <a:pt x="734" y="210"/>
                </a:lnTo>
                <a:lnTo>
                  <a:pt x="599" y="213"/>
                </a:lnTo>
                <a:lnTo>
                  <a:pt x="327" y="215"/>
                </a:lnTo>
                <a:lnTo>
                  <a:pt x="193" y="226"/>
                </a:lnTo>
                <a:lnTo>
                  <a:pt x="187" y="228"/>
                </a:lnTo>
                <a:lnTo>
                  <a:pt x="184" y="236"/>
                </a:lnTo>
                <a:lnTo>
                  <a:pt x="187" y="239"/>
                </a:lnTo>
                <a:lnTo>
                  <a:pt x="186" y="240"/>
                </a:lnTo>
                <a:lnTo>
                  <a:pt x="174" y="226"/>
                </a:lnTo>
                <a:lnTo>
                  <a:pt x="163" y="213"/>
                </a:lnTo>
                <a:lnTo>
                  <a:pt x="157" y="210"/>
                </a:lnTo>
                <a:lnTo>
                  <a:pt x="145" y="217"/>
                </a:lnTo>
                <a:lnTo>
                  <a:pt x="148" y="225"/>
                </a:lnTo>
                <a:lnTo>
                  <a:pt x="160" y="243"/>
                </a:lnTo>
                <a:lnTo>
                  <a:pt x="171" y="261"/>
                </a:lnTo>
                <a:lnTo>
                  <a:pt x="135" y="338"/>
                </a:lnTo>
                <a:lnTo>
                  <a:pt x="102" y="416"/>
                </a:lnTo>
                <a:lnTo>
                  <a:pt x="68" y="314"/>
                </a:lnTo>
                <a:lnTo>
                  <a:pt x="17" y="107"/>
                </a:lnTo>
                <a:lnTo>
                  <a:pt x="0" y="0"/>
                </a:lnTo>
                <a:lnTo>
                  <a:pt x="292" y="2"/>
                </a:lnTo>
                <a:lnTo>
                  <a:pt x="878" y="7"/>
                </a:lnTo>
                <a:lnTo>
                  <a:pt x="1172" y="16"/>
                </a:lnTo>
                <a:lnTo>
                  <a:pt x="1696" y="42"/>
                </a:lnTo>
                <a:lnTo>
                  <a:pt x="2220" y="78"/>
                </a:lnTo>
                <a:close/>
              </a:path>
            </a:pathLst>
          </a:custGeom>
          <a:solidFill>
            <a:srgbClr val="6BC6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7541534" y="5608638"/>
            <a:ext cx="84138" cy="76200"/>
          </a:xfrm>
          <a:custGeom>
            <a:avLst/>
            <a:gdLst>
              <a:gd name="T0" fmla="*/ 61 w 157"/>
              <a:gd name="T1" fmla="*/ 0 h 144"/>
              <a:gd name="T2" fmla="*/ 107 w 157"/>
              <a:gd name="T3" fmla="*/ 71 h 144"/>
              <a:gd name="T4" fmla="*/ 157 w 157"/>
              <a:gd name="T5" fmla="*/ 141 h 144"/>
              <a:gd name="T6" fmla="*/ 78 w 157"/>
              <a:gd name="T7" fmla="*/ 143 h 144"/>
              <a:gd name="T8" fmla="*/ 0 w 157"/>
              <a:gd name="T9" fmla="*/ 144 h 144"/>
              <a:gd name="T10" fmla="*/ 30 w 157"/>
              <a:gd name="T11" fmla="*/ 74 h 144"/>
              <a:gd name="T12" fmla="*/ 61 w 157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" h="144">
                <a:moveTo>
                  <a:pt x="61" y="0"/>
                </a:moveTo>
                <a:lnTo>
                  <a:pt x="107" y="71"/>
                </a:lnTo>
                <a:lnTo>
                  <a:pt x="157" y="141"/>
                </a:lnTo>
                <a:lnTo>
                  <a:pt x="78" y="143"/>
                </a:lnTo>
                <a:lnTo>
                  <a:pt x="0" y="144"/>
                </a:lnTo>
                <a:lnTo>
                  <a:pt x="30" y="74"/>
                </a:lnTo>
                <a:lnTo>
                  <a:pt x="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6881134" y="1111250"/>
            <a:ext cx="1331913" cy="803275"/>
          </a:xfrm>
          <a:custGeom>
            <a:avLst/>
            <a:gdLst>
              <a:gd name="T0" fmla="*/ 2481 w 2517"/>
              <a:gd name="T1" fmla="*/ 586 h 1517"/>
              <a:gd name="T2" fmla="*/ 2401 w 2517"/>
              <a:gd name="T3" fmla="*/ 432 h 1517"/>
              <a:gd name="T4" fmla="*/ 2283 w 2517"/>
              <a:gd name="T5" fmla="*/ 311 h 1517"/>
              <a:gd name="T6" fmla="*/ 2137 w 2517"/>
              <a:gd name="T7" fmla="*/ 220 h 1517"/>
              <a:gd name="T8" fmla="*/ 2013 w 2517"/>
              <a:gd name="T9" fmla="*/ 170 h 1517"/>
              <a:gd name="T10" fmla="*/ 1701 w 2517"/>
              <a:gd name="T11" fmla="*/ 87 h 1517"/>
              <a:gd name="T12" fmla="*/ 1271 w 2517"/>
              <a:gd name="T13" fmla="*/ 19 h 1517"/>
              <a:gd name="T14" fmla="*/ 1081 w 2517"/>
              <a:gd name="T15" fmla="*/ 3 h 1517"/>
              <a:gd name="T16" fmla="*/ 715 w 2517"/>
              <a:gd name="T17" fmla="*/ 12 h 1517"/>
              <a:gd name="T18" fmla="*/ 405 w 2517"/>
              <a:gd name="T19" fmla="*/ 84 h 1517"/>
              <a:gd name="T20" fmla="*/ 254 w 2517"/>
              <a:gd name="T21" fmla="*/ 161 h 1517"/>
              <a:gd name="T22" fmla="*/ 133 w 2517"/>
              <a:gd name="T23" fmla="*/ 271 h 1517"/>
              <a:gd name="T24" fmla="*/ 51 w 2517"/>
              <a:gd name="T25" fmla="*/ 418 h 1517"/>
              <a:gd name="T26" fmla="*/ 23 w 2517"/>
              <a:gd name="T27" fmla="*/ 556 h 1517"/>
              <a:gd name="T28" fmla="*/ 1 w 2517"/>
              <a:gd name="T29" fmla="*/ 675 h 1517"/>
              <a:gd name="T30" fmla="*/ 7 w 2517"/>
              <a:gd name="T31" fmla="*/ 838 h 1517"/>
              <a:gd name="T32" fmla="*/ 54 w 2517"/>
              <a:gd name="T33" fmla="*/ 997 h 1517"/>
              <a:gd name="T34" fmla="*/ 142 w 2517"/>
              <a:gd name="T35" fmla="*/ 1148 h 1517"/>
              <a:gd name="T36" fmla="*/ 205 w 2517"/>
              <a:gd name="T37" fmla="*/ 1219 h 1517"/>
              <a:gd name="T38" fmla="*/ 361 w 2517"/>
              <a:gd name="T39" fmla="*/ 1333 h 1517"/>
              <a:gd name="T40" fmla="*/ 585 w 2517"/>
              <a:gd name="T41" fmla="*/ 1420 h 1517"/>
              <a:gd name="T42" fmla="*/ 870 w 2517"/>
              <a:gd name="T43" fmla="*/ 1475 h 1517"/>
              <a:gd name="T44" fmla="*/ 1196 w 2517"/>
              <a:gd name="T45" fmla="*/ 1510 h 1517"/>
              <a:gd name="T46" fmla="*/ 1632 w 2517"/>
              <a:gd name="T47" fmla="*/ 1508 h 1517"/>
              <a:gd name="T48" fmla="*/ 1823 w 2517"/>
              <a:gd name="T49" fmla="*/ 1484 h 1517"/>
              <a:gd name="T50" fmla="*/ 2107 w 2517"/>
              <a:gd name="T51" fmla="*/ 1402 h 1517"/>
              <a:gd name="T52" fmla="*/ 2254 w 2517"/>
              <a:gd name="T53" fmla="*/ 1320 h 1517"/>
              <a:gd name="T54" fmla="*/ 2349 w 2517"/>
              <a:gd name="T55" fmla="*/ 1236 h 1517"/>
              <a:gd name="T56" fmla="*/ 2424 w 2517"/>
              <a:gd name="T57" fmla="*/ 1138 h 1517"/>
              <a:gd name="T58" fmla="*/ 2490 w 2517"/>
              <a:gd name="T59" fmla="*/ 992 h 1517"/>
              <a:gd name="T60" fmla="*/ 2517 w 2517"/>
              <a:gd name="T61" fmla="*/ 832 h 1517"/>
              <a:gd name="T62" fmla="*/ 2504 w 2517"/>
              <a:gd name="T63" fmla="*/ 671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17" h="1517">
                <a:moveTo>
                  <a:pt x="2494" y="631"/>
                </a:moveTo>
                <a:lnTo>
                  <a:pt x="2481" y="586"/>
                </a:lnTo>
                <a:lnTo>
                  <a:pt x="2445" y="505"/>
                </a:lnTo>
                <a:lnTo>
                  <a:pt x="2401" y="432"/>
                </a:lnTo>
                <a:lnTo>
                  <a:pt x="2346" y="369"/>
                </a:lnTo>
                <a:lnTo>
                  <a:pt x="2283" y="311"/>
                </a:lnTo>
                <a:lnTo>
                  <a:pt x="2214" y="262"/>
                </a:lnTo>
                <a:lnTo>
                  <a:pt x="2137" y="220"/>
                </a:lnTo>
                <a:lnTo>
                  <a:pt x="2057" y="184"/>
                </a:lnTo>
                <a:lnTo>
                  <a:pt x="2013" y="170"/>
                </a:lnTo>
                <a:lnTo>
                  <a:pt x="1911" y="138"/>
                </a:lnTo>
                <a:lnTo>
                  <a:pt x="1701" y="87"/>
                </a:lnTo>
                <a:lnTo>
                  <a:pt x="1487" y="48"/>
                </a:lnTo>
                <a:lnTo>
                  <a:pt x="1271" y="19"/>
                </a:lnTo>
                <a:lnTo>
                  <a:pt x="1164" y="9"/>
                </a:lnTo>
                <a:lnTo>
                  <a:pt x="1081" y="3"/>
                </a:lnTo>
                <a:lnTo>
                  <a:pt x="901" y="0"/>
                </a:lnTo>
                <a:lnTo>
                  <a:pt x="715" y="12"/>
                </a:lnTo>
                <a:lnTo>
                  <a:pt x="534" y="43"/>
                </a:lnTo>
                <a:lnTo>
                  <a:pt x="405" y="84"/>
                </a:lnTo>
                <a:lnTo>
                  <a:pt x="326" y="118"/>
                </a:lnTo>
                <a:lnTo>
                  <a:pt x="254" y="161"/>
                </a:lnTo>
                <a:lnTo>
                  <a:pt x="190" y="212"/>
                </a:lnTo>
                <a:lnTo>
                  <a:pt x="133" y="271"/>
                </a:lnTo>
                <a:lnTo>
                  <a:pt x="86" y="340"/>
                </a:lnTo>
                <a:lnTo>
                  <a:pt x="51" y="418"/>
                </a:lnTo>
                <a:lnTo>
                  <a:pt x="28" y="507"/>
                </a:lnTo>
                <a:lnTo>
                  <a:pt x="23" y="556"/>
                </a:lnTo>
                <a:lnTo>
                  <a:pt x="13" y="595"/>
                </a:lnTo>
                <a:lnTo>
                  <a:pt x="1" y="675"/>
                </a:lnTo>
                <a:lnTo>
                  <a:pt x="0" y="756"/>
                </a:lnTo>
                <a:lnTo>
                  <a:pt x="7" y="838"/>
                </a:lnTo>
                <a:lnTo>
                  <a:pt x="25" y="918"/>
                </a:lnTo>
                <a:lnTo>
                  <a:pt x="54" y="997"/>
                </a:lnTo>
                <a:lnTo>
                  <a:pt x="93" y="1075"/>
                </a:lnTo>
                <a:lnTo>
                  <a:pt x="142" y="1148"/>
                </a:lnTo>
                <a:lnTo>
                  <a:pt x="172" y="1183"/>
                </a:lnTo>
                <a:lnTo>
                  <a:pt x="205" y="1219"/>
                </a:lnTo>
                <a:lnTo>
                  <a:pt x="280" y="1281"/>
                </a:lnTo>
                <a:lnTo>
                  <a:pt x="361" y="1333"/>
                </a:lnTo>
                <a:lnTo>
                  <a:pt x="449" y="1373"/>
                </a:lnTo>
                <a:lnTo>
                  <a:pt x="585" y="1420"/>
                </a:lnTo>
                <a:lnTo>
                  <a:pt x="775" y="1462"/>
                </a:lnTo>
                <a:lnTo>
                  <a:pt x="870" y="1475"/>
                </a:lnTo>
                <a:lnTo>
                  <a:pt x="978" y="1491"/>
                </a:lnTo>
                <a:lnTo>
                  <a:pt x="1196" y="1510"/>
                </a:lnTo>
                <a:lnTo>
                  <a:pt x="1413" y="1517"/>
                </a:lnTo>
                <a:lnTo>
                  <a:pt x="1632" y="1508"/>
                </a:lnTo>
                <a:lnTo>
                  <a:pt x="1740" y="1495"/>
                </a:lnTo>
                <a:lnTo>
                  <a:pt x="1823" y="1484"/>
                </a:lnTo>
                <a:lnTo>
                  <a:pt x="1988" y="1446"/>
                </a:lnTo>
                <a:lnTo>
                  <a:pt x="2107" y="1402"/>
                </a:lnTo>
                <a:lnTo>
                  <a:pt x="2182" y="1364"/>
                </a:lnTo>
                <a:lnTo>
                  <a:pt x="2254" y="1320"/>
                </a:lnTo>
                <a:lnTo>
                  <a:pt x="2319" y="1266"/>
                </a:lnTo>
                <a:lnTo>
                  <a:pt x="2349" y="1236"/>
                </a:lnTo>
                <a:lnTo>
                  <a:pt x="2376" y="1206"/>
                </a:lnTo>
                <a:lnTo>
                  <a:pt x="2424" y="1138"/>
                </a:lnTo>
                <a:lnTo>
                  <a:pt x="2463" y="1068"/>
                </a:lnTo>
                <a:lnTo>
                  <a:pt x="2490" y="992"/>
                </a:lnTo>
                <a:lnTo>
                  <a:pt x="2509" y="913"/>
                </a:lnTo>
                <a:lnTo>
                  <a:pt x="2517" y="832"/>
                </a:lnTo>
                <a:lnTo>
                  <a:pt x="2516" y="751"/>
                </a:lnTo>
                <a:lnTo>
                  <a:pt x="2504" y="671"/>
                </a:lnTo>
                <a:lnTo>
                  <a:pt x="2494" y="6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cap="all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8" name="Freeform 128"/>
          <p:cNvSpPr>
            <a:spLocks/>
          </p:cNvSpPr>
          <p:nvPr/>
        </p:nvSpPr>
        <p:spPr bwMode="auto">
          <a:xfrm>
            <a:off x="4299859" y="1071563"/>
            <a:ext cx="1530350" cy="833438"/>
          </a:xfrm>
          <a:custGeom>
            <a:avLst/>
            <a:gdLst>
              <a:gd name="T0" fmla="*/ 2875 w 2892"/>
              <a:gd name="T1" fmla="*/ 710 h 1574"/>
              <a:gd name="T2" fmla="*/ 2812 w 2892"/>
              <a:gd name="T3" fmla="*/ 552 h 1574"/>
              <a:gd name="T4" fmla="*/ 2710 w 2892"/>
              <a:gd name="T5" fmla="*/ 417 h 1574"/>
              <a:gd name="T6" fmla="*/ 2579 w 2892"/>
              <a:gd name="T7" fmla="*/ 305 h 1574"/>
              <a:gd name="T8" fmla="*/ 2469 w 2892"/>
              <a:gd name="T9" fmla="*/ 237 h 1574"/>
              <a:gd name="T10" fmla="*/ 2200 w 2892"/>
              <a:gd name="T11" fmla="*/ 119 h 1574"/>
              <a:gd name="T12" fmla="*/ 1814 w 2892"/>
              <a:gd name="T13" fmla="*/ 27 h 1574"/>
              <a:gd name="T14" fmla="*/ 1417 w 2892"/>
              <a:gd name="T15" fmla="*/ 0 h 1574"/>
              <a:gd name="T16" fmla="*/ 1024 w 2892"/>
              <a:gd name="T17" fmla="*/ 34 h 1574"/>
              <a:gd name="T18" fmla="*/ 830 w 2892"/>
              <a:gd name="T19" fmla="*/ 71 h 1574"/>
              <a:gd name="T20" fmla="*/ 477 w 2892"/>
              <a:gd name="T21" fmla="*/ 188 h 1574"/>
              <a:gd name="T22" fmla="*/ 296 w 2892"/>
              <a:gd name="T23" fmla="*/ 294 h 1574"/>
              <a:gd name="T24" fmla="*/ 182 w 2892"/>
              <a:gd name="T25" fmla="*/ 399 h 1574"/>
              <a:gd name="T26" fmla="*/ 111 w 2892"/>
              <a:gd name="T27" fmla="*/ 496 h 1574"/>
              <a:gd name="T28" fmla="*/ 42 w 2892"/>
              <a:gd name="T29" fmla="*/ 644 h 1574"/>
              <a:gd name="T30" fmla="*/ 8 w 2892"/>
              <a:gd name="T31" fmla="*/ 804 h 1574"/>
              <a:gd name="T32" fmla="*/ 18 w 2892"/>
              <a:gd name="T33" fmla="*/ 963 h 1574"/>
              <a:gd name="T34" fmla="*/ 15 w 2892"/>
              <a:gd name="T35" fmla="*/ 1015 h 1574"/>
              <a:gd name="T36" fmla="*/ 0 w 2892"/>
              <a:gd name="T37" fmla="*/ 1077 h 1574"/>
              <a:gd name="T38" fmla="*/ 26 w 2892"/>
              <a:gd name="T39" fmla="*/ 1188 h 1574"/>
              <a:gd name="T40" fmla="*/ 107 w 2892"/>
              <a:gd name="T41" fmla="*/ 1300 h 1574"/>
              <a:gd name="T42" fmla="*/ 224 w 2892"/>
              <a:gd name="T43" fmla="*/ 1381 h 1574"/>
              <a:gd name="T44" fmla="*/ 396 w 2892"/>
              <a:gd name="T45" fmla="*/ 1445 h 1574"/>
              <a:gd name="T46" fmla="*/ 697 w 2892"/>
              <a:gd name="T47" fmla="*/ 1515 h 1574"/>
              <a:gd name="T48" fmla="*/ 1105 w 2892"/>
              <a:gd name="T49" fmla="*/ 1565 h 1574"/>
              <a:gd name="T50" fmla="*/ 1313 w 2892"/>
              <a:gd name="T51" fmla="*/ 1574 h 1574"/>
              <a:gd name="T52" fmla="*/ 1734 w 2892"/>
              <a:gd name="T53" fmla="*/ 1555 h 1574"/>
              <a:gd name="T54" fmla="*/ 2047 w 2892"/>
              <a:gd name="T55" fmla="*/ 1510 h 1574"/>
              <a:gd name="T56" fmla="*/ 2292 w 2892"/>
              <a:gd name="T57" fmla="*/ 1457 h 1574"/>
              <a:gd name="T58" fmla="*/ 2561 w 2892"/>
              <a:gd name="T59" fmla="*/ 1349 h 1574"/>
              <a:gd name="T60" fmla="*/ 2666 w 2892"/>
              <a:gd name="T61" fmla="*/ 1280 h 1574"/>
              <a:gd name="T62" fmla="*/ 2751 w 2892"/>
              <a:gd name="T63" fmla="*/ 1204 h 1574"/>
              <a:gd name="T64" fmla="*/ 2836 w 2892"/>
              <a:gd name="T65" fmla="*/ 1081 h 1574"/>
              <a:gd name="T66" fmla="*/ 2884 w 2892"/>
              <a:gd name="T67" fmla="*/ 943 h 1574"/>
              <a:gd name="T68" fmla="*/ 2891 w 2892"/>
              <a:gd name="T69" fmla="*/ 792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92" h="1574">
                <a:moveTo>
                  <a:pt x="2885" y="753"/>
                </a:moveTo>
                <a:lnTo>
                  <a:pt x="2875" y="710"/>
                </a:lnTo>
                <a:lnTo>
                  <a:pt x="2849" y="628"/>
                </a:lnTo>
                <a:lnTo>
                  <a:pt x="2812" y="552"/>
                </a:lnTo>
                <a:lnTo>
                  <a:pt x="2764" y="482"/>
                </a:lnTo>
                <a:lnTo>
                  <a:pt x="2710" y="417"/>
                </a:lnTo>
                <a:lnTo>
                  <a:pt x="2648" y="356"/>
                </a:lnTo>
                <a:lnTo>
                  <a:pt x="2579" y="305"/>
                </a:lnTo>
                <a:lnTo>
                  <a:pt x="2507" y="257"/>
                </a:lnTo>
                <a:lnTo>
                  <a:pt x="2469" y="237"/>
                </a:lnTo>
                <a:lnTo>
                  <a:pt x="2383" y="192"/>
                </a:lnTo>
                <a:lnTo>
                  <a:pt x="2200" y="119"/>
                </a:lnTo>
                <a:lnTo>
                  <a:pt x="2010" y="64"/>
                </a:lnTo>
                <a:lnTo>
                  <a:pt x="1814" y="27"/>
                </a:lnTo>
                <a:lnTo>
                  <a:pt x="1616" y="5"/>
                </a:lnTo>
                <a:lnTo>
                  <a:pt x="1417" y="0"/>
                </a:lnTo>
                <a:lnTo>
                  <a:pt x="1218" y="10"/>
                </a:lnTo>
                <a:lnTo>
                  <a:pt x="1024" y="34"/>
                </a:lnTo>
                <a:lnTo>
                  <a:pt x="929" y="51"/>
                </a:lnTo>
                <a:lnTo>
                  <a:pt x="830" y="71"/>
                </a:lnTo>
                <a:lnTo>
                  <a:pt x="625" y="129"/>
                </a:lnTo>
                <a:lnTo>
                  <a:pt x="477" y="188"/>
                </a:lnTo>
                <a:lnTo>
                  <a:pt x="383" y="237"/>
                </a:lnTo>
                <a:lnTo>
                  <a:pt x="296" y="294"/>
                </a:lnTo>
                <a:lnTo>
                  <a:pt x="216" y="362"/>
                </a:lnTo>
                <a:lnTo>
                  <a:pt x="182" y="399"/>
                </a:lnTo>
                <a:lnTo>
                  <a:pt x="156" y="430"/>
                </a:lnTo>
                <a:lnTo>
                  <a:pt x="111" y="496"/>
                </a:lnTo>
                <a:lnTo>
                  <a:pt x="72" y="568"/>
                </a:lnTo>
                <a:lnTo>
                  <a:pt x="42" y="644"/>
                </a:lnTo>
                <a:lnTo>
                  <a:pt x="19" y="723"/>
                </a:lnTo>
                <a:lnTo>
                  <a:pt x="8" y="804"/>
                </a:lnTo>
                <a:lnTo>
                  <a:pt x="6" y="884"/>
                </a:lnTo>
                <a:lnTo>
                  <a:pt x="18" y="963"/>
                </a:lnTo>
                <a:lnTo>
                  <a:pt x="28" y="1001"/>
                </a:lnTo>
                <a:lnTo>
                  <a:pt x="15" y="1015"/>
                </a:lnTo>
                <a:lnTo>
                  <a:pt x="0" y="1053"/>
                </a:lnTo>
                <a:lnTo>
                  <a:pt x="0" y="1077"/>
                </a:lnTo>
                <a:lnTo>
                  <a:pt x="5" y="1117"/>
                </a:lnTo>
                <a:lnTo>
                  <a:pt x="26" y="1188"/>
                </a:lnTo>
                <a:lnTo>
                  <a:pt x="61" y="1248"/>
                </a:lnTo>
                <a:lnTo>
                  <a:pt x="107" y="1300"/>
                </a:lnTo>
                <a:lnTo>
                  <a:pt x="162" y="1345"/>
                </a:lnTo>
                <a:lnTo>
                  <a:pt x="224" y="1381"/>
                </a:lnTo>
                <a:lnTo>
                  <a:pt x="326" y="1424"/>
                </a:lnTo>
                <a:lnTo>
                  <a:pt x="396" y="1445"/>
                </a:lnTo>
                <a:lnTo>
                  <a:pt x="496" y="1471"/>
                </a:lnTo>
                <a:lnTo>
                  <a:pt x="697" y="1515"/>
                </a:lnTo>
                <a:lnTo>
                  <a:pt x="900" y="1545"/>
                </a:lnTo>
                <a:lnTo>
                  <a:pt x="1105" y="1565"/>
                </a:lnTo>
                <a:lnTo>
                  <a:pt x="1207" y="1571"/>
                </a:lnTo>
                <a:lnTo>
                  <a:pt x="1313" y="1574"/>
                </a:lnTo>
                <a:lnTo>
                  <a:pt x="1523" y="1571"/>
                </a:lnTo>
                <a:lnTo>
                  <a:pt x="1734" y="1555"/>
                </a:lnTo>
                <a:lnTo>
                  <a:pt x="1944" y="1529"/>
                </a:lnTo>
                <a:lnTo>
                  <a:pt x="2047" y="1510"/>
                </a:lnTo>
                <a:lnTo>
                  <a:pt x="2130" y="1496"/>
                </a:lnTo>
                <a:lnTo>
                  <a:pt x="2292" y="1457"/>
                </a:lnTo>
                <a:lnTo>
                  <a:pt x="2451" y="1404"/>
                </a:lnTo>
                <a:lnTo>
                  <a:pt x="2561" y="1349"/>
                </a:lnTo>
                <a:lnTo>
                  <a:pt x="2632" y="1306"/>
                </a:lnTo>
                <a:lnTo>
                  <a:pt x="2666" y="1280"/>
                </a:lnTo>
                <a:lnTo>
                  <a:pt x="2697" y="1257"/>
                </a:lnTo>
                <a:lnTo>
                  <a:pt x="2751" y="1204"/>
                </a:lnTo>
                <a:lnTo>
                  <a:pt x="2797" y="1145"/>
                </a:lnTo>
                <a:lnTo>
                  <a:pt x="2836" y="1081"/>
                </a:lnTo>
                <a:lnTo>
                  <a:pt x="2865" y="1014"/>
                </a:lnTo>
                <a:lnTo>
                  <a:pt x="2884" y="943"/>
                </a:lnTo>
                <a:lnTo>
                  <a:pt x="2892" y="869"/>
                </a:lnTo>
                <a:lnTo>
                  <a:pt x="2891" y="792"/>
                </a:lnTo>
                <a:lnTo>
                  <a:pt x="2885" y="753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02</a:t>
            </a:r>
          </a:p>
        </p:txBody>
      </p:sp>
      <p:sp>
        <p:nvSpPr>
          <p:cNvPr id="59" name="Freeform 281"/>
          <p:cNvSpPr>
            <a:spLocks/>
          </p:cNvSpPr>
          <p:nvPr/>
        </p:nvSpPr>
        <p:spPr bwMode="auto">
          <a:xfrm>
            <a:off x="4396697" y="2330451"/>
            <a:ext cx="1354138" cy="788988"/>
          </a:xfrm>
          <a:custGeom>
            <a:avLst/>
            <a:gdLst>
              <a:gd name="T0" fmla="*/ 2434 w 2559"/>
              <a:gd name="T1" fmla="*/ 347 h 1492"/>
              <a:gd name="T2" fmla="*/ 2398 w 2559"/>
              <a:gd name="T3" fmla="*/ 306 h 1492"/>
              <a:gd name="T4" fmla="*/ 2317 w 2559"/>
              <a:gd name="T5" fmla="*/ 239 h 1492"/>
              <a:gd name="T6" fmla="*/ 2228 w 2559"/>
              <a:gd name="T7" fmla="*/ 183 h 1492"/>
              <a:gd name="T8" fmla="*/ 2132 w 2559"/>
              <a:gd name="T9" fmla="*/ 138 h 1492"/>
              <a:gd name="T10" fmla="*/ 2030 w 2559"/>
              <a:gd name="T11" fmla="*/ 103 h 1492"/>
              <a:gd name="T12" fmla="*/ 1926 w 2559"/>
              <a:gd name="T13" fmla="*/ 76 h 1492"/>
              <a:gd name="T14" fmla="*/ 1768 w 2559"/>
              <a:gd name="T15" fmla="*/ 46 h 1492"/>
              <a:gd name="T16" fmla="*/ 1664 w 2559"/>
              <a:gd name="T17" fmla="*/ 31 h 1492"/>
              <a:gd name="T18" fmla="*/ 1533 w 2559"/>
              <a:gd name="T19" fmla="*/ 16 h 1492"/>
              <a:gd name="T20" fmla="*/ 1271 w 2559"/>
              <a:gd name="T21" fmla="*/ 0 h 1492"/>
              <a:gd name="T22" fmla="*/ 1009 w 2559"/>
              <a:gd name="T23" fmla="*/ 3 h 1492"/>
              <a:gd name="T24" fmla="*/ 747 w 2559"/>
              <a:gd name="T25" fmla="*/ 24 h 1492"/>
              <a:gd name="T26" fmla="*/ 616 w 2559"/>
              <a:gd name="T27" fmla="*/ 43 h 1492"/>
              <a:gd name="T28" fmla="*/ 504 w 2559"/>
              <a:gd name="T29" fmla="*/ 59 h 1492"/>
              <a:gd name="T30" fmla="*/ 334 w 2559"/>
              <a:gd name="T31" fmla="*/ 99 h 1492"/>
              <a:gd name="T32" fmla="*/ 256 w 2559"/>
              <a:gd name="T33" fmla="*/ 134 h 1492"/>
              <a:gd name="T34" fmla="*/ 207 w 2559"/>
              <a:gd name="T35" fmla="*/ 165 h 1492"/>
              <a:gd name="T36" fmla="*/ 186 w 2559"/>
              <a:gd name="T37" fmla="*/ 184 h 1492"/>
              <a:gd name="T38" fmla="*/ 167 w 2559"/>
              <a:gd name="T39" fmla="*/ 201 h 1492"/>
              <a:gd name="T40" fmla="*/ 131 w 2559"/>
              <a:gd name="T41" fmla="*/ 243 h 1492"/>
              <a:gd name="T42" fmla="*/ 89 w 2559"/>
              <a:gd name="T43" fmla="*/ 312 h 1492"/>
              <a:gd name="T44" fmla="*/ 70 w 2559"/>
              <a:gd name="T45" fmla="*/ 362 h 1492"/>
              <a:gd name="T46" fmla="*/ 55 w 2559"/>
              <a:gd name="T47" fmla="*/ 391 h 1492"/>
              <a:gd name="T48" fmla="*/ 29 w 2559"/>
              <a:gd name="T49" fmla="*/ 454 h 1492"/>
              <a:gd name="T50" fmla="*/ 11 w 2559"/>
              <a:gd name="T51" fmla="*/ 519 h 1492"/>
              <a:gd name="T52" fmla="*/ 1 w 2559"/>
              <a:gd name="T53" fmla="*/ 587 h 1492"/>
              <a:gd name="T54" fmla="*/ 0 w 2559"/>
              <a:gd name="T55" fmla="*/ 690 h 1492"/>
              <a:gd name="T56" fmla="*/ 24 w 2559"/>
              <a:gd name="T57" fmla="*/ 826 h 1492"/>
              <a:gd name="T58" fmla="*/ 47 w 2559"/>
              <a:gd name="T59" fmla="*/ 892 h 1492"/>
              <a:gd name="T60" fmla="*/ 68 w 2559"/>
              <a:gd name="T61" fmla="*/ 938 h 1492"/>
              <a:gd name="T62" fmla="*/ 118 w 2559"/>
              <a:gd name="T63" fmla="*/ 1023 h 1492"/>
              <a:gd name="T64" fmla="*/ 180 w 2559"/>
              <a:gd name="T65" fmla="*/ 1099 h 1492"/>
              <a:gd name="T66" fmla="*/ 252 w 2559"/>
              <a:gd name="T67" fmla="*/ 1167 h 1492"/>
              <a:gd name="T68" fmla="*/ 331 w 2559"/>
              <a:gd name="T69" fmla="*/ 1226 h 1492"/>
              <a:gd name="T70" fmla="*/ 416 w 2559"/>
              <a:gd name="T71" fmla="*/ 1277 h 1492"/>
              <a:gd name="T72" fmla="*/ 551 w 2559"/>
              <a:gd name="T73" fmla="*/ 1341 h 1492"/>
              <a:gd name="T74" fmla="*/ 645 w 2559"/>
              <a:gd name="T75" fmla="*/ 1374 h 1492"/>
              <a:gd name="T76" fmla="*/ 761 w 2559"/>
              <a:gd name="T77" fmla="*/ 1410 h 1492"/>
              <a:gd name="T78" fmla="*/ 1006 w 2559"/>
              <a:gd name="T79" fmla="*/ 1463 h 1492"/>
              <a:gd name="T80" fmla="*/ 1257 w 2559"/>
              <a:gd name="T81" fmla="*/ 1490 h 1492"/>
              <a:gd name="T82" fmla="*/ 1506 w 2559"/>
              <a:gd name="T83" fmla="*/ 1492 h 1492"/>
              <a:gd name="T84" fmla="*/ 1628 w 2559"/>
              <a:gd name="T85" fmla="*/ 1482 h 1492"/>
              <a:gd name="T86" fmla="*/ 1737 w 2559"/>
              <a:gd name="T87" fmla="*/ 1467 h 1492"/>
              <a:gd name="T88" fmla="*/ 1900 w 2559"/>
              <a:gd name="T89" fmla="*/ 1431 h 1492"/>
              <a:gd name="T90" fmla="*/ 2007 w 2559"/>
              <a:gd name="T91" fmla="*/ 1398 h 1492"/>
              <a:gd name="T92" fmla="*/ 2109 w 2559"/>
              <a:gd name="T93" fmla="*/ 1357 h 1492"/>
              <a:gd name="T94" fmla="*/ 2205 w 2559"/>
              <a:gd name="T95" fmla="*/ 1303 h 1492"/>
              <a:gd name="T96" fmla="*/ 2294 w 2559"/>
              <a:gd name="T97" fmla="*/ 1239 h 1492"/>
              <a:gd name="T98" fmla="*/ 2375 w 2559"/>
              <a:gd name="T99" fmla="*/ 1162 h 1492"/>
              <a:gd name="T100" fmla="*/ 2411 w 2559"/>
              <a:gd name="T101" fmla="*/ 1119 h 1492"/>
              <a:gd name="T102" fmla="*/ 2443 w 2559"/>
              <a:gd name="T103" fmla="*/ 1077 h 1492"/>
              <a:gd name="T104" fmla="*/ 2495 w 2559"/>
              <a:gd name="T105" fmla="*/ 985 h 1492"/>
              <a:gd name="T106" fmla="*/ 2532 w 2559"/>
              <a:gd name="T107" fmla="*/ 888 h 1492"/>
              <a:gd name="T108" fmla="*/ 2554 w 2559"/>
              <a:gd name="T109" fmla="*/ 785 h 1492"/>
              <a:gd name="T110" fmla="*/ 2559 w 2559"/>
              <a:gd name="T111" fmla="*/ 683 h 1492"/>
              <a:gd name="T112" fmla="*/ 2548 w 2559"/>
              <a:gd name="T113" fmla="*/ 581 h 1492"/>
              <a:gd name="T114" fmla="*/ 2518 w 2559"/>
              <a:gd name="T115" fmla="*/ 483 h 1492"/>
              <a:gd name="T116" fmla="*/ 2467 w 2559"/>
              <a:gd name="T117" fmla="*/ 390 h 1492"/>
              <a:gd name="T118" fmla="*/ 2434 w 2559"/>
              <a:gd name="T119" fmla="*/ 347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59" h="1492">
                <a:moveTo>
                  <a:pt x="2434" y="347"/>
                </a:moveTo>
                <a:lnTo>
                  <a:pt x="2398" y="306"/>
                </a:lnTo>
                <a:lnTo>
                  <a:pt x="2317" y="239"/>
                </a:lnTo>
                <a:lnTo>
                  <a:pt x="2228" y="183"/>
                </a:lnTo>
                <a:lnTo>
                  <a:pt x="2132" y="138"/>
                </a:lnTo>
                <a:lnTo>
                  <a:pt x="2030" y="103"/>
                </a:lnTo>
                <a:lnTo>
                  <a:pt x="1926" y="76"/>
                </a:lnTo>
                <a:lnTo>
                  <a:pt x="1768" y="46"/>
                </a:lnTo>
                <a:lnTo>
                  <a:pt x="1664" y="31"/>
                </a:lnTo>
                <a:lnTo>
                  <a:pt x="1533" y="16"/>
                </a:lnTo>
                <a:lnTo>
                  <a:pt x="1271" y="0"/>
                </a:lnTo>
                <a:lnTo>
                  <a:pt x="1009" y="3"/>
                </a:lnTo>
                <a:lnTo>
                  <a:pt x="747" y="24"/>
                </a:lnTo>
                <a:lnTo>
                  <a:pt x="616" y="43"/>
                </a:lnTo>
                <a:lnTo>
                  <a:pt x="504" y="59"/>
                </a:lnTo>
                <a:lnTo>
                  <a:pt x="334" y="99"/>
                </a:lnTo>
                <a:lnTo>
                  <a:pt x="256" y="134"/>
                </a:lnTo>
                <a:lnTo>
                  <a:pt x="207" y="165"/>
                </a:lnTo>
                <a:lnTo>
                  <a:pt x="186" y="184"/>
                </a:lnTo>
                <a:lnTo>
                  <a:pt x="167" y="201"/>
                </a:lnTo>
                <a:lnTo>
                  <a:pt x="131" y="243"/>
                </a:lnTo>
                <a:lnTo>
                  <a:pt x="89" y="312"/>
                </a:lnTo>
                <a:lnTo>
                  <a:pt x="70" y="362"/>
                </a:lnTo>
                <a:lnTo>
                  <a:pt x="55" y="391"/>
                </a:lnTo>
                <a:lnTo>
                  <a:pt x="29" y="454"/>
                </a:lnTo>
                <a:lnTo>
                  <a:pt x="11" y="519"/>
                </a:lnTo>
                <a:lnTo>
                  <a:pt x="1" y="587"/>
                </a:lnTo>
                <a:lnTo>
                  <a:pt x="0" y="690"/>
                </a:lnTo>
                <a:lnTo>
                  <a:pt x="24" y="826"/>
                </a:lnTo>
                <a:lnTo>
                  <a:pt x="47" y="892"/>
                </a:lnTo>
                <a:lnTo>
                  <a:pt x="68" y="938"/>
                </a:lnTo>
                <a:lnTo>
                  <a:pt x="118" y="1023"/>
                </a:lnTo>
                <a:lnTo>
                  <a:pt x="180" y="1099"/>
                </a:lnTo>
                <a:lnTo>
                  <a:pt x="252" y="1167"/>
                </a:lnTo>
                <a:lnTo>
                  <a:pt x="331" y="1226"/>
                </a:lnTo>
                <a:lnTo>
                  <a:pt x="416" y="1277"/>
                </a:lnTo>
                <a:lnTo>
                  <a:pt x="551" y="1341"/>
                </a:lnTo>
                <a:lnTo>
                  <a:pt x="645" y="1374"/>
                </a:lnTo>
                <a:lnTo>
                  <a:pt x="761" y="1410"/>
                </a:lnTo>
                <a:lnTo>
                  <a:pt x="1006" y="1463"/>
                </a:lnTo>
                <a:lnTo>
                  <a:pt x="1257" y="1490"/>
                </a:lnTo>
                <a:lnTo>
                  <a:pt x="1506" y="1492"/>
                </a:lnTo>
                <a:lnTo>
                  <a:pt x="1628" y="1482"/>
                </a:lnTo>
                <a:lnTo>
                  <a:pt x="1737" y="1467"/>
                </a:lnTo>
                <a:lnTo>
                  <a:pt x="1900" y="1431"/>
                </a:lnTo>
                <a:lnTo>
                  <a:pt x="2007" y="1398"/>
                </a:lnTo>
                <a:lnTo>
                  <a:pt x="2109" y="1357"/>
                </a:lnTo>
                <a:lnTo>
                  <a:pt x="2205" y="1303"/>
                </a:lnTo>
                <a:lnTo>
                  <a:pt x="2294" y="1239"/>
                </a:lnTo>
                <a:lnTo>
                  <a:pt x="2375" y="1162"/>
                </a:lnTo>
                <a:lnTo>
                  <a:pt x="2411" y="1119"/>
                </a:lnTo>
                <a:lnTo>
                  <a:pt x="2443" y="1077"/>
                </a:lnTo>
                <a:lnTo>
                  <a:pt x="2495" y="985"/>
                </a:lnTo>
                <a:lnTo>
                  <a:pt x="2532" y="888"/>
                </a:lnTo>
                <a:lnTo>
                  <a:pt x="2554" y="785"/>
                </a:lnTo>
                <a:lnTo>
                  <a:pt x="2559" y="683"/>
                </a:lnTo>
                <a:lnTo>
                  <a:pt x="2548" y="581"/>
                </a:lnTo>
                <a:lnTo>
                  <a:pt x="2518" y="483"/>
                </a:lnTo>
                <a:lnTo>
                  <a:pt x="2467" y="390"/>
                </a:lnTo>
                <a:lnTo>
                  <a:pt x="2434" y="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03</a:t>
            </a:r>
          </a:p>
        </p:txBody>
      </p:sp>
      <p:sp>
        <p:nvSpPr>
          <p:cNvPr id="60" name="Freeform 390"/>
          <p:cNvSpPr>
            <a:spLocks/>
          </p:cNvSpPr>
          <p:nvPr/>
        </p:nvSpPr>
        <p:spPr bwMode="auto">
          <a:xfrm>
            <a:off x="6758897" y="2271713"/>
            <a:ext cx="1541463" cy="895350"/>
          </a:xfrm>
          <a:custGeom>
            <a:avLst/>
            <a:gdLst>
              <a:gd name="T0" fmla="*/ 2897 w 2912"/>
              <a:gd name="T1" fmla="*/ 645 h 1693"/>
              <a:gd name="T2" fmla="*/ 2886 w 2912"/>
              <a:gd name="T3" fmla="*/ 614 h 1693"/>
              <a:gd name="T4" fmla="*/ 2861 w 2912"/>
              <a:gd name="T5" fmla="*/ 560 h 1693"/>
              <a:gd name="T6" fmla="*/ 2809 w 2912"/>
              <a:gd name="T7" fmla="*/ 483 h 1693"/>
              <a:gd name="T8" fmla="*/ 2721 w 2912"/>
              <a:gd name="T9" fmla="*/ 400 h 1693"/>
              <a:gd name="T10" fmla="*/ 2619 w 2912"/>
              <a:gd name="T11" fmla="*/ 331 h 1693"/>
              <a:gd name="T12" fmla="*/ 2565 w 2912"/>
              <a:gd name="T13" fmla="*/ 302 h 1693"/>
              <a:gd name="T14" fmla="*/ 2496 w 2912"/>
              <a:gd name="T15" fmla="*/ 268 h 1693"/>
              <a:gd name="T16" fmla="*/ 2355 w 2912"/>
              <a:gd name="T17" fmla="*/ 207 h 1693"/>
              <a:gd name="T18" fmla="*/ 2210 w 2912"/>
              <a:gd name="T19" fmla="*/ 155 h 1693"/>
              <a:gd name="T20" fmla="*/ 2062 w 2912"/>
              <a:gd name="T21" fmla="*/ 111 h 1693"/>
              <a:gd name="T22" fmla="*/ 1910 w 2912"/>
              <a:gd name="T23" fmla="*/ 73 h 1693"/>
              <a:gd name="T24" fmla="*/ 1758 w 2912"/>
              <a:gd name="T25" fmla="*/ 45 h 1693"/>
              <a:gd name="T26" fmla="*/ 1529 w 2912"/>
              <a:gd name="T27" fmla="*/ 14 h 1693"/>
              <a:gd name="T28" fmla="*/ 1375 w 2912"/>
              <a:gd name="T29" fmla="*/ 6 h 1693"/>
              <a:gd name="T30" fmla="*/ 1228 w 2912"/>
              <a:gd name="T31" fmla="*/ 0 h 1693"/>
              <a:gd name="T32" fmla="*/ 996 w 2912"/>
              <a:gd name="T33" fmla="*/ 9 h 1693"/>
              <a:gd name="T34" fmla="*/ 842 w 2912"/>
              <a:gd name="T35" fmla="*/ 26 h 1693"/>
              <a:gd name="T36" fmla="*/ 691 w 2912"/>
              <a:gd name="T37" fmla="*/ 56 h 1693"/>
              <a:gd name="T38" fmla="*/ 546 w 2912"/>
              <a:gd name="T39" fmla="*/ 101 h 1693"/>
              <a:gd name="T40" fmla="*/ 408 w 2912"/>
              <a:gd name="T41" fmla="*/ 163 h 1693"/>
              <a:gd name="T42" fmla="*/ 281 w 2912"/>
              <a:gd name="T43" fmla="*/ 245 h 1693"/>
              <a:gd name="T44" fmla="*/ 223 w 2912"/>
              <a:gd name="T45" fmla="*/ 295 h 1693"/>
              <a:gd name="T46" fmla="*/ 174 w 2912"/>
              <a:gd name="T47" fmla="*/ 344 h 1693"/>
              <a:gd name="T48" fmla="*/ 97 w 2912"/>
              <a:gd name="T49" fmla="*/ 449 h 1693"/>
              <a:gd name="T50" fmla="*/ 41 w 2912"/>
              <a:gd name="T51" fmla="*/ 563 h 1693"/>
              <a:gd name="T52" fmla="*/ 9 w 2912"/>
              <a:gd name="T53" fmla="*/ 682 h 1693"/>
              <a:gd name="T54" fmla="*/ 0 w 2912"/>
              <a:gd name="T55" fmla="*/ 804 h 1693"/>
              <a:gd name="T56" fmla="*/ 15 w 2912"/>
              <a:gd name="T57" fmla="*/ 928 h 1693"/>
              <a:gd name="T58" fmla="*/ 52 w 2912"/>
              <a:gd name="T59" fmla="*/ 1049 h 1693"/>
              <a:gd name="T60" fmla="*/ 114 w 2912"/>
              <a:gd name="T61" fmla="*/ 1164 h 1693"/>
              <a:gd name="T62" fmla="*/ 154 w 2912"/>
              <a:gd name="T63" fmla="*/ 1219 h 1693"/>
              <a:gd name="T64" fmla="*/ 202 w 2912"/>
              <a:gd name="T65" fmla="*/ 1276 h 1693"/>
              <a:gd name="T66" fmla="*/ 310 w 2912"/>
              <a:gd name="T67" fmla="*/ 1374 h 1693"/>
              <a:gd name="T68" fmla="*/ 432 w 2912"/>
              <a:gd name="T69" fmla="*/ 1455 h 1693"/>
              <a:gd name="T70" fmla="*/ 563 w 2912"/>
              <a:gd name="T71" fmla="*/ 1518 h 1693"/>
              <a:gd name="T72" fmla="*/ 701 w 2912"/>
              <a:gd name="T73" fmla="*/ 1570 h 1693"/>
              <a:gd name="T74" fmla="*/ 845 w 2912"/>
              <a:gd name="T75" fmla="*/ 1609 h 1693"/>
              <a:gd name="T76" fmla="*/ 1064 w 2912"/>
              <a:gd name="T77" fmla="*/ 1652 h 1693"/>
              <a:gd name="T78" fmla="*/ 1207 w 2912"/>
              <a:gd name="T79" fmla="*/ 1670 h 1693"/>
              <a:gd name="T80" fmla="*/ 1289 w 2912"/>
              <a:gd name="T81" fmla="*/ 1681 h 1693"/>
              <a:gd name="T82" fmla="*/ 1458 w 2912"/>
              <a:gd name="T83" fmla="*/ 1692 h 1693"/>
              <a:gd name="T84" fmla="*/ 1630 w 2912"/>
              <a:gd name="T85" fmla="*/ 1693 h 1693"/>
              <a:gd name="T86" fmla="*/ 1801 w 2912"/>
              <a:gd name="T87" fmla="*/ 1682 h 1693"/>
              <a:gd name="T88" fmla="*/ 1971 w 2912"/>
              <a:gd name="T89" fmla="*/ 1658 h 1693"/>
              <a:gd name="T90" fmla="*/ 2136 w 2912"/>
              <a:gd name="T91" fmla="*/ 1617 h 1693"/>
              <a:gd name="T92" fmla="*/ 2295 w 2912"/>
              <a:gd name="T93" fmla="*/ 1560 h 1693"/>
              <a:gd name="T94" fmla="*/ 2446 w 2912"/>
              <a:gd name="T95" fmla="*/ 1482 h 1693"/>
              <a:gd name="T96" fmla="*/ 2518 w 2912"/>
              <a:gd name="T97" fmla="*/ 1435 h 1693"/>
              <a:gd name="T98" fmla="*/ 2563 w 2912"/>
              <a:gd name="T99" fmla="*/ 1401 h 1693"/>
              <a:gd name="T100" fmla="*/ 2646 w 2912"/>
              <a:gd name="T101" fmla="*/ 1324 h 1693"/>
              <a:gd name="T102" fmla="*/ 2719 w 2912"/>
              <a:gd name="T103" fmla="*/ 1235 h 1693"/>
              <a:gd name="T104" fmla="*/ 2780 w 2912"/>
              <a:gd name="T105" fmla="*/ 1135 h 1693"/>
              <a:gd name="T106" fmla="*/ 2804 w 2912"/>
              <a:gd name="T107" fmla="*/ 1083 h 1693"/>
              <a:gd name="T108" fmla="*/ 2836 w 2912"/>
              <a:gd name="T109" fmla="*/ 1035 h 1693"/>
              <a:gd name="T110" fmla="*/ 2884 w 2912"/>
              <a:gd name="T111" fmla="*/ 929 h 1693"/>
              <a:gd name="T112" fmla="*/ 2911 w 2912"/>
              <a:gd name="T113" fmla="*/ 817 h 1693"/>
              <a:gd name="T114" fmla="*/ 2912 w 2912"/>
              <a:gd name="T115" fmla="*/ 731 h 1693"/>
              <a:gd name="T116" fmla="*/ 2904 w 2912"/>
              <a:gd name="T117" fmla="*/ 673 h 1693"/>
              <a:gd name="T118" fmla="*/ 2897 w 2912"/>
              <a:gd name="T119" fmla="*/ 645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12" h="1693">
                <a:moveTo>
                  <a:pt x="2897" y="645"/>
                </a:moveTo>
                <a:lnTo>
                  <a:pt x="2886" y="614"/>
                </a:lnTo>
                <a:lnTo>
                  <a:pt x="2861" y="560"/>
                </a:lnTo>
                <a:lnTo>
                  <a:pt x="2809" y="483"/>
                </a:lnTo>
                <a:lnTo>
                  <a:pt x="2721" y="400"/>
                </a:lnTo>
                <a:lnTo>
                  <a:pt x="2619" y="331"/>
                </a:lnTo>
                <a:lnTo>
                  <a:pt x="2565" y="302"/>
                </a:lnTo>
                <a:lnTo>
                  <a:pt x="2496" y="268"/>
                </a:lnTo>
                <a:lnTo>
                  <a:pt x="2355" y="207"/>
                </a:lnTo>
                <a:lnTo>
                  <a:pt x="2210" y="155"/>
                </a:lnTo>
                <a:lnTo>
                  <a:pt x="2062" y="111"/>
                </a:lnTo>
                <a:lnTo>
                  <a:pt x="1910" y="73"/>
                </a:lnTo>
                <a:lnTo>
                  <a:pt x="1758" y="45"/>
                </a:lnTo>
                <a:lnTo>
                  <a:pt x="1529" y="14"/>
                </a:lnTo>
                <a:lnTo>
                  <a:pt x="1375" y="6"/>
                </a:lnTo>
                <a:lnTo>
                  <a:pt x="1228" y="0"/>
                </a:lnTo>
                <a:lnTo>
                  <a:pt x="996" y="9"/>
                </a:lnTo>
                <a:lnTo>
                  <a:pt x="842" y="26"/>
                </a:lnTo>
                <a:lnTo>
                  <a:pt x="691" y="56"/>
                </a:lnTo>
                <a:lnTo>
                  <a:pt x="546" y="101"/>
                </a:lnTo>
                <a:lnTo>
                  <a:pt x="408" y="163"/>
                </a:lnTo>
                <a:lnTo>
                  <a:pt x="281" y="245"/>
                </a:lnTo>
                <a:lnTo>
                  <a:pt x="223" y="295"/>
                </a:lnTo>
                <a:lnTo>
                  <a:pt x="174" y="344"/>
                </a:lnTo>
                <a:lnTo>
                  <a:pt x="97" y="449"/>
                </a:lnTo>
                <a:lnTo>
                  <a:pt x="41" y="563"/>
                </a:lnTo>
                <a:lnTo>
                  <a:pt x="9" y="682"/>
                </a:lnTo>
                <a:lnTo>
                  <a:pt x="0" y="804"/>
                </a:lnTo>
                <a:lnTo>
                  <a:pt x="15" y="928"/>
                </a:lnTo>
                <a:lnTo>
                  <a:pt x="52" y="1049"/>
                </a:lnTo>
                <a:lnTo>
                  <a:pt x="114" y="1164"/>
                </a:lnTo>
                <a:lnTo>
                  <a:pt x="154" y="1219"/>
                </a:lnTo>
                <a:lnTo>
                  <a:pt x="202" y="1276"/>
                </a:lnTo>
                <a:lnTo>
                  <a:pt x="310" y="1374"/>
                </a:lnTo>
                <a:lnTo>
                  <a:pt x="432" y="1455"/>
                </a:lnTo>
                <a:lnTo>
                  <a:pt x="563" y="1518"/>
                </a:lnTo>
                <a:lnTo>
                  <a:pt x="701" y="1570"/>
                </a:lnTo>
                <a:lnTo>
                  <a:pt x="845" y="1609"/>
                </a:lnTo>
                <a:lnTo>
                  <a:pt x="1064" y="1652"/>
                </a:lnTo>
                <a:lnTo>
                  <a:pt x="1207" y="1670"/>
                </a:lnTo>
                <a:lnTo>
                  <a:pt x="1289" y="1681"/>
                </a:lnTo>
                <a:lnTo>
                  <a:pt x="1458" y="1692"/>
                </a:lnTo>
                <a:lnTo>
                  <a:pt x="1630" y="1693"/>
                </a:lnTo>
                <a:lnTo>
                  <a:pt x="1801" y="1682"/>
                </a:lnTo>
                <a:lnTo>
                  <a:pt x="1971" y="1658"/>
                </a:lnTo>
                <a:lnTo>
                  <a:pt x="2136" y="1617"/>
                </a:lnTo>
                <a:lnTo>
                  <a:pt x="2295" y="1560"/>
                </a:lnTo>
                <a:lnTo>
                  <a:pt x="2446" y="1482"/>
                </a:lnTo>
                <a:lnTo>
                  <a:pt x="2518" y="1435"/>
                </a:lnTo>
                <a:lnTo>
                  <a:pt x="2563" y="1401"/>
                </a:lnTo>
                <a:lnTo>
                  <a:pt x="2646" y="1324"/>
                </a:lnTo>
                <a:lnTo>
                  <a:pt x="2719" y="1235"/>
                </a:lnTo>
                <a:lnTo>
                  <a:pt x="2780" y="1135"/>
                </a:lnTo>
                <a:lnTo>
                  <a:pt x="2804" y="1083"/>
                </a:lnTo>
                <a:lnTo>
                  <a:pt x="2836" y="1035"/>
                </a:lnTo>
                <a:lnTo>
                  <a:pt x="2884" y="929"/>
                </a:lnTo>
                <a:lnTo>
                  <a:pt x="2911" y="817"/>
                </a:lnTo>
                <a:lnTo>
                  <a:pt x="2912" y="731"/>
                </a:lnTo>
                <a:lnTo>
                  <a:pt x="2904" y="673"/>
                </a:lnTo>
                <a:lnTo>
                  <a:pt x="2897" y="645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04</a:t>
            </a:r>
          </a:p>
        </p:txBody>
      </p:sp>
      <p:sp>
        <p:nvSpPr>
          <p:cNvPr id="61" name="Freeform 485"/>
          <p:cNvSpPr>
            <a:spLocks/>
          </p:cNvSpPr>
          <p:nvPr/>
        </p:nvSpPr>
        <p:spPr bwMode="auto">
          <a:xfrm>
            <a:off x="6825572" y="3671888"/>
            <a:ext cx="1412875" cy="895350"/>
          </a:xfrm>
          <a:custGeom>
            <a:avLst/>
            <a:gdLst>
              <a:gd name="T0" fmla="*/ 2354 w 2671"/>
              <a:gd name="T1" fmla="*/ 220 h 1692"/>
              <a:gd name="T2" fmla="*/ 2155 w 2671"/>
              <a:gd name="T3" fmla="*/ 124 h 1692"/>
              <a:gd name="T4" fmla="*/ 1807 w 2671"/>
              <a:gd name="T5" fmla="*/ 46 h 1692"/>
              <a:gd name="T6" fmla="*/ 1610 w 2671"/>
              <a:gd name="T7" fmla="*/ 22 h 1692"/>
              <a:gd name="T8" fmla="*/ 1161 w 2671"/>
              <a:gd name="T9" fmla="*/ 0 h 1692"/>
              <a:gd name="T10" fmla="*/ 825 w 2671"/>
              <a:gd name="T11" fmla="*/ 24 h 1692"/>
              <a:gd name="T12" fmla="*/ 581 w 2671"/>
              <a:gd name="T13" fmla="*/ 82 h 1692"/>
              <a:gd name="T14" fmla="*/ 398 w 2671"/>
              <a:gd name="T15" fmla="*/ 164 h 1692"/>
              <a:gd name="T16" fmla="*/ 239 w 2671"/>
              <a:gd name="T17" fmla="*/ 282 h 1692"/>
              <a:gd name="T18" fmla="*/ 142 w 2671"/>
              <a:gd name="T19" fmla="*/ 399 h 1692"/>
              <a:gd name="T20" fmla="*/ 134 w 2671"/>
              <a:gd name="T21" fmla="*/ 409 h 1692"/>
              <a:gd name="T22" fmla="*/ 90 w 2671"/>
              <a:gd name="T23" fmla="*/ 446 h 1692"/>
              <a:gd name="T24" fmla="*/ 55 w 2671"/>
              <a:gd name="T25" fmla="*/ 555 h 1692"/>
              <a:gd name="T26" fmla="*/ 0 w 2671"/>
              <a:gd name="T27" fmla="*/ 875 h 1692"/>
              <a:gd name="T28" fmla="*/ 15 w 2671"/>
              <a:gd name="T29" fmla="*/ 1057 h 1692"/>
              <a:gd name="T30" fmla="*/ 59 w 2671"/>
              <a:gd name="T31" fmla="*/ 1188 h 1692"/>
              <a:gd name="T32" fmla="*/ 142 w 2671"/>
              <a:gd name="T33" fmla="*/ 1314 h 1692"/>
              <a:gd name="T34" fmla="*/ 293 w 2671"/>
              <a:gd name="T35" fmla="*/ 1439 h 1692"/>
              <a:gd name="T36" fmla="*/ 473 w 2671"/>
              <a:gd name="T37" fmla="*/ 1527 h 1692"/>
              <a:gd name="T38" fmla="*/ 710 w 2671"/>
              <a:gd name="T39" fmla="*/ 1597 h 1692"/>
              <a:gd name="T40" fmla="*/ 1017 w 2671"/>
              <a:gd name="T41" fmla="*/ 1656 h 1692"/>
              <a:gd name="T42" fmla="*/ 1451 w 2671"/>
              <a:gd name="T43" fmla="*/ 1692 h 1692"/>
              <a:gd name="T44" fmla="*/ 1827 w 2671"/>
              <a:gd name="T45" fmla="*/ 1659 h 1692"/>
              <a:gd name="T46" fmla="*/ 2032 w 2671"/>
              <a:gd name="T47" fmla="*/ 1603 h 1692"/>
              <a:gd name="T48" fmla="*/ 2223 w 2671"/>
              <a:gd name="T49" fmla="*/ 1515 h 1692"/>
              <a:gd name="T50" fmla="*/ 2354 w 2671"/>
              <a:gd name="T51" fmla="*/ 1426 h 1692"/>
              <a:gd name="T52" fmla="*/ 2452 w 2671"/>
              <a:gd name="T53" fmla="*/ 1335 h 1692"/>
              <a:gd name="T54" fmla="*/ 2556 w 2671"/>
              <a:gd name="T55" fmla="*/ 1196 h 1692"/>
              <a:gd name="T56" fmla="*/ 2628 w 2671"/>
              <a:gd name="T57" fmla="*/ 1042 h 1692"/>
              <a:gd name="T58" fmla="*/ 2665 w 2671"/>
              <a:gd name="T59" fmla="*/ 878 h 1692"/>
              <a:gd name="T60" fmla="*/ 2666 w 2671"/>
              <a:gd name="T61" fmla="*/ 712 h 1692"/>
              <a:gd name="T62" fmla="*/ 2629 w 2671"/>
              <a:gd name="T63" fmla="*/ 552 h 1692"/>
              <a:gd name="T64" fmla="*/ 2551 w 2671"/>
              <a:gd name="T65" fmla="*/ 404 h 1692"/>
              <a:gd name="T66" fmla="*/ 2429 w 2671"/>
              <a:gd name="T67" fmla="*/ 275 h 1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71" h="1692">
                <a:moveTo>
                  <a:pt x="2391" y="246"/>
                </a:moveTo>
                <a:lnTo>
                  <a:pt x="2354" y="220"/>
                </a:lnTo>
                <a:lnTo>
                  <a:pt x="2276" y="177"/>
                </a:lnTo>
                <a:lnTo>
                  <a:pt x="2155" y="124"/>
                </a:lnTo>
                <a:lnTo>
                  <a:pt x="1983" y="76"/>
                </a:lnTo>
                <a:lnTo>
                  <a:pt x="1807" y="46"/>
                </a:lnTo>
                <a:lnTo>
                  <a:pt x="1719" y="35"/>
                </a:lnTo>
                <a:lnTo>
                  <a:pt x="1610" y="22"/>
                </a:lnTo>
                <a:lnTo>
                  <a:pt x="1385" y="4"/>
                </a:lnTo>
                <a:lnTo>
                  <a:pt x="1161" y="0"/>
                </a:lnTo>
                <a:lnTo>
                  <a:pt x="936" y="11"/>
                </a:lnTo>
                <a:lnTo>
                  <a:pt x="825" y="24"/>
                </a:lnTo>
                <a:lnTo>
                  <a:pt x="726" y="42"/>
                </a:lnTo>
                <a:lnTo>
                  <a:pt x="581" y="82"/>
                </a:lnTo>
                <a:lnTo>
                  <a:pt x="487" y="118"/>
                </a:lnTo>
                <a:lnTo>
                  <a:pt x="398" y="164"/>
                </a:lnTo>
                <a:lnTo>
                  <a:pt x="314" y="217"/>
                </a:lnTo>
                <a:lnTo>
                  <a:pt x="239" y="282"/>
                </a:lnTo>
                <a:lnTo>
                  <a:pt x="170" y="357"/>
                </a:lnTo>
                <a:lnTo>
                  <a:pt x="142" y="399"/>
                </a:lnTo>
                <a:lnTo>
                  <a:pt x="137" y="403"/>
                </a:lnTo>
                <a:lnTo>
                  <a:pt x="134" y="409"/>
                </a:lnTo>
                <a:lnTo>
                  <a:pt x="117" y="416"/>
                </a:lnTo>
                <a:lnTo>
                  <a:pt x="90" y="446"/>
                </a:lnTo>
                <a:lnTo>
                  <a:pt x="81" y="468"/>
                </a:lnTo>
                <a:lnTo>
                  <a:pt x="55" y="555"/>
                </a:lnTo>
                <a:lnTo>
                  <a:pt x="13" y="737"/>
                </a:lnTo>
                <a:lnTo>
                  <a:pt x="0" y="875"/>
                </a:lnTo>
                <a:lnTo>
                  <a:pt x="2" y="967"/>
                </a:lnTo>
                <a:lnTo>
                  <a:pt x="15" y="1057"/>
                </a:lnTo>
                <a:lnTo>
                  <a:pt x="41" y="1145"/>
                </a:lnTo>
                <a:lnTo>
                  <a:pt x="59" y="1188"/>
                </a:lnTo>
                <a:lnTo>
                  <a:pt x="83" y="1234"/>
                </a:lnTo>
                <a:lnTo>
                  <a:pt x="142" y="1314"/>
                </a:lnTo>
                <a:lnTo>
                  <a:pt x="212" y="1381"/>
                </a:lnTo>
                <a:lnTo>
                  <a:pt x="293" y="1439"/>
                </a:lnTo>
                <a:lnTo>
                  <a:pt x="380" y="1486"/>
                </a:lnTo>
                <a:lnTo>
                  <a:pt x="473" y="1527"/>
                </a:lnTo>
                <a:lnTo>
                  <a:pt x="615" y="1574"/>
                </a:lnTo>
                <a:lnTo>
                  <a:pt x="710" y="1597"/>
                </a:lnTo>
                <a:lnTo>
                  <a:pt x="809" y="1619"/>
                </a:lnTo>
                <a:lnTo>
                  <a:pt x="1017" y="1656"/>
                </a:lnTo>
                <a:lnTo>
                  <a:pt x="1233" y="1682"/>
                </a:lnTo>
                <a:lnTo>
                  <a:pt x="1451" y="1692"/>
                </a:lnTo>
                <a:lnTo>
                  <a:pt x="1669" y="1682"/>
                </a:lnTo>
                <a:lnTo>
                  <a:pt x="1827" y="1659"/>
                </a:lnTo>
                <a:lnTo>
                  <a:pt x="1931" y="1634"/>
                </a:lnTo>
                <a:lnTo>
                  <a:pt x="2032" y="1603"/>
                </a:lnTo>
                <a:lnTo>
                  <a:pt x="2130" y="1563"/>
                </a:lnTo>
                <a:lnTo>
                  <a:pt x="2223" y="1515"/>
                </a:lnTo>
                <a:lnTo>
                  <a:pt x="2312" y="1457"/>
                </a:lnTo>
                <a:lnTo>
                  <a:pt x="2354" y="1426"/>
                </a:lnTo>
                <a:lnTo>
                  <a:pt x="2389" y="1397"/>
                </a:lnTo>
                <a:lnTo>
                  <a:pt x="2452" y="1335"/>
                </a:lnTo>
                <a:lnTo>
                  <a:pt x="2508" y="1268"/>
                </a:lnTo>
                <a:lnTo>
                  <a:pt x="2556" y="1196"/>
                </a:lnTo>
                <a:lnTo>
                  <a:pt x="2596" y="1119"/>
                </a:lnTo>
                <a:lnTo>
                  <a:pt x="2628" y="1042"/>
                </a:lnTo>
                <a:lnTo>
                  <a:pt x="2651" y="960"/>
                </a:lnTo>
                <a:lnTo>
                  <a:pt x="2665" y="878"/>
                </a:lnTo>
                <a:lnTo>
                  <a:pt x="2671" y="794"/>
                </a:lnTo>
                <a:lnTo>
                  <a:pt x="2666" y="712"/>
                </a:lnTo>
                <a:lnTo>
                  <a:pt x="2653" y="632"/>
                </a:lnTo>
                <a:lnTo>
                  <a:pt x="2629" y="552"/>
                </a:lnTo>
                <a:lnTo>
                  <a:pt x="2596" y="476"/>
                </a:lnTo>
                <a:lnTo>
                  <a:pt x="2551" y="404"/>
                </a:lnTo>
                <a:lnTo>
                  <a:pt x="2495" y="337"/>
                </a:lnTo>
                <a:lnTo>
                  <a:pt x="2429" y="275"/>
                </a:lnTo>
                <a:lnTo>
                  <a:pt x="2391" y="246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05</a:t>
            </a:r>
          </a:p>
        </p:txBody>
      </p:sp>
      <p:sp>
        <p:nvSpPr>
          <p:cNvPr id="62" name="Freeform 557"/>
          <p:cNvSpPr>
            <a:spLocks/>
          </p:cNvSpPr>
          <p:nvPr/>
        </p:nvSpPr>
        <p:spPr bwMode="auto">
          <a:xfrm>
            <a:off x="4366534" y="3681413"/>
            <a:ext cx="1470025" cy="884238"/>
          </a:xfrm>
          <a:custGeom>
            <a:avLst/>
            <a:gdLst>
              <a:gd name="T0" fmla="*/ 2706 w 2777"/>
              <a:gd name="T1" fmla="*/ 627 h 1670"/>
              <a:gd name="T2" fmla="*/ 2601 w 2777"/>
              <a:gd name="T3" fmla="*/ 456 h 1670"/>
              <a:gd name="T4" fmla="*/ 2461 w 2777"/>
              <a:gd name="T5" fmla="*/ 316 h 1670"/>
              <a:gd name="T6" fmla="*/ 2294 w 2777"/>
              <a:gd name="T7" fmla="*/ 205 h 1670"/>
              <a:gd name="T8" fmla="*/ 2156 w 2777"/>
              <a:gd name="T9" fmla="*/ 142 h 1670"/>
              <a:gd name="T10" fmla="*/ 1989 w 2777"/>
              <a:gd name="T11" fmla="*/ 86 h 1670"/>
              <a:gd name="T12" fmla="*/ 1576 w 2777"/>
              <a:gd name="T13" fmla="*/ 14 h 1670"/>
              <a:gd name="T14" fmla="*/ 1220 w 2777"/>
              <a:gd name="T15" fmla="*/ 0 h 1670"/>
              <a:gd name="T16" fmla="*/ 863 w 2777"/>
              <a:gd name="T17" fmla="*/ 7 h 1670"/>
              <a:gd name="T18" fmla="*/ 561 w 2777"/>
              <a:gd name="T19" fmla="*/ 54 h 1670"/>
              <a:gd name="T20" fmla="*/ 339 w 2777"/>
              <a:gd name="T21" fmla="*/ 136 h 1670"/>
              <a:gd name="T22" fmla="*/ 253 w 2777"/>
              <a:gd name="T23" fmla="*/ 190 h 1670"/>
              <a:gd name="T24" fmla="*/ 131 w 2777"/>
              <a:gd name="T25" fmla="*/ 302 h 1670"/>
              <a:gd name="T26" fmla="*/ 46 w 2777"/>
              <a:gd name="T27" fmla="*/ 439 h 1670"/>
              <a:gd name="T28" fmla="*/ 3 w 2777"/>
              <a:gd name="T29" fmla="*/ 588 h 1670"/>
              <a:gd name="T30" fmla="*/ 4 w 2777"/>
              <a:gd name="T31" fmla="*/ 708 h 1670"/>
              <a:gd name="T32" fmla="*/ 0 w 2777"/>
              <a:gd name="T33" fmla="*/ 810 h 1670"/>
              <a:gd name="T34" fmla="*/ 50 w 2777"/>
              <a:gd name="T35" fmla="*/ 1044 h 1670"/>
              <a:gd name="T36" fmla="*/ 158 w 2777"/>
              <a:gd name="T37" fmla="*/ 1228 h 1670"/>
              <a:gd name="T38" fmla="*/ 265 w 2777"/>
              <a:gd name="T39" fmla="*/ 1344 h 1670"/>
              <a:gd name="T40" fmla="*/ 436 w 2777"/>
              <a:gd name="T41" fmla="*/ 1463 h 1670"/>
              <a:gd name="T42" fmla="*/ 627 w 2777"/>
              <a:gd name="T43" fmla="*/ 1549 h 1670"/>
              <a:gd name="T44" fmla="*/ 881 w 2777"/>
              <a:gd name="T45" fmla="*/ 1615 h 1670"/>
              <a:gd name="T46" fmla="*/ 1258 w 2777"/>
              <a:gd name="T47" fmla="*/ 1663 h 1670"/>
              <a:gd name="T48" fmla="*/ 1766 w 2777"/>
              <a:gd name="T49" fmla="*/ 1660 h 1670"/>
              <a:gd name="T50" fmla="*/ 1988 w 2777"/>
              <a:gd name="T51" fmla="*/ 1637 h 1670"/>
              <a:gd name="T52" fmla="*/ 2327 w 2777"/>
              <a:gd name="T53" fmla="*/ 1555 h 1670"/>
              <a:gd name="T54" fmla="*/ 2503 w 2777"/>
              <a:gd name="T55" fmla="*/ 1464 h 1670"/>
              <a:gd name="T56" fmla="*/ 2615 w 2777"/>
              <a:gd name="T57" fmla="*/ 1367 h 1670"/>
              <a:gd name="T58" fmla="*/ 2699 w 2777"/>
              <a:gd name="T59" fmla="*/ 1253 h 1670"/>
              <a:gd name="T60" fmla="*/ 2762 w 2777"/>
              <a:gd name="T61" fmla="*/ 1083 h 1670"/>
              <a:gd name="T62" fmla="*/ 2777 w 2777"/>
              <a:gd name="T63" fmla="*/ 900 h 1670"/>
              <a:gd name="T64" fmla="*/ 2742 w 2777"/>
              <a:gd name="T65" fmla="*/ 719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77" h="1670">
                <a:moveTo>
                  <a:pt x="2726" y="674"/>
                </a:moveTo>
                <a:lnTo>
                  <a:pt x="2706" y="627"/>
                </a:lnTo>
                <a:lnTo>
                  <a:pt x="2659" y="538"/>
                </a:lnTo>
                <a:lnTo>
                  <a:pt x="2601" y="456"/>
                </a:lnTo>
                <a:lnTo>
                  <a:pt x="2535" y="382"/>
                </a:lnTo>
                <a:lnTo>
                  <a:pt x="2461" y="316"/>
                </a:lnTo>
                <a:lnTo>
                  <a:pt x="2381" y="257"/>
                </a:lnTo>
                <a:lnTo>
                  <a:pt x="2294" y="205"/>
                </a:lnTo>
                <a:lnTo>
                  <a:pt x="2204" y="161"/>
                </a:lnTo>
                <a:lnTo>
                  <a:pt x="2156" y="142"/>
                </a:lnTo>
                <a:lnTo>
                  <a:pt x="2101" y="121"/>
                </a:lnTo>
                <a:lnTo>
                  <a:pt x="1989" y="86"/>
                </a:lnTo>
                <a:lnTo>
                  <a:pt x="1815" y="46"/>
                </a:lnTo>
                <a:lnTo>
                  <a:pt x="1576" y="14"/>
                </a:lnTo>
                <a:lnTo>
                  <a:pt x="1338" y="1"/>
                </a:lnTo>
                <a:lnTo>
                  <a:pt x="1220" y="0"/>
                </a:lnTo>
                <a:lnTo>
                  <a:pt x="1105" y="0"/>
                </a:lnTo>
                <a:lnTo>
                  <a:pt x="863" y="7"/>
                </a:lnTo>
                <a:lnTo>
                  <a:pt x="681" y="30"/>
                </a:lnTo>
                <a:lnTo>
                  <a:pt x="561" y="54"/>
                </a:lnTo>
                <a:lnTo>
                  <a:pt x="447" y="89"/>
                </a:lnTo>
                <a:lnTo>
                  <a:pt x="339" y="136"/>
                </a:lnTo>
                <a:lnTo>
                  <a:pt x="289" y="167"/>
                </a:lnTo>
                <a:lnTo>
                  <a:pt x="253" y="190"/>
                </a:lnTo>
                <a:lnTo>
                  <a:pt x="188" y="243"/>
                </a:lnTo>
                <a:lnTo>
                  <a:pt x="131" y="302"/>
                </a:lnTo>
                <a:lnTo>
                  <a:pt x="83" y="368"/>
                </a:lnTo>
                <a:lnTo>
                  <a:pt x="46" y="439"/>
                </a:lnTo>
                <a:lnTo>
                  <a:pt x="18" y="512"/>
                </a:lnTo>
                <a:lnTo>
                  <a:pt x="3" y="588"/>
                </a:lnTo>
                <a:lnTo>
                  <a:pt x="0" y="667"/>
                </a:lnTo>
                <a:lnTo>
                  <a:pt x="4" y="708"/>
                </a:lnTo>
                <a:lnTo>
                  <a:pt x="0" y="742"/>
                </a:lnTo>
                <a:lnTo>
                  <a:pt x="0" y="810"/>
                </a:lnTo>
                <a:lnTo>
                  <a:pt x="11" y="912"/>
                </a:lnTo>
                <a:lnTo>
                  <a:pt x="50" y="1044"/>
                </a:lnTo>
                <a:lnTo>
                  <a:pt x="115" y="1171"/>
                </a:lnTo>
                <a:lnTo>
                  <a:pt x="158" y="1228"/>
                </a:lnTo>
                <a:lnTo>
                  <a:pt x="191" y="1270"/>
                </a:lnTo>
                <a:lnTo>
                  <a:pt x="265" y="1344"/>
                </a:lnTo>
                <a:lnTo>
                  <a:pt x="347" y="1408"/>
                </a:lnTo>
                <a:lnTo>
                  <a:pt x="436" y="1463"/>
                </a:lnTo>
                <a:lnTo>
                  <a:pt x="529" y="1510"/>
                </a:lnTo>
                <a:lnTo>
                  <a:pt x="627" y="1549"/>
                </a:lnTo>
                <a:lnTo>
                  <a:pt x="779" y="1595"/>
                </a:lnTo>
                <a:lnTo>
                  <a:pt x="881" y="1615"/>
                </a:lnTo>
                <a:lnTo>
                  <a:pt x="1005" y="1637"/>
                </a:lnTo>
                <a:lnTo>
                  <a:pt x="1258" y="1663"/>
                </a:lnTo>
                <a:lnTo>
                  <a:pt x="1513" y="1670"/>
                </a:lnTo>
                <a:lnTo>
                  <a:pt x="1766" y="1660"/>
                </a:lnTo>
                <a:lnTo>
                  <a:pt x="1891" y="1649"/>
                </a:lnTo>
                <a:lnTo>
                  <a:pt x="1988" y="1637"/>
                </a:lnTo>
                <a:lnTo>
                  <a:pt x="2185" y="1600"/>
                </a:lnTo>
                <a:lnTo>
                  <a:pt x="2327" y="1555"/>
                </a:lnTo>
                <a:lnTo>
                  <a:pt x="2418" y="1515"/>
                </a:lnTo>
                <a:lnTo>
                  <a:pt x="2503" y="1464"/>
                </a:lnTo>
                <a:lnTo>
                  <a:pt x="2579" y="1402"/>
                </a:lnTo>
                <a:lnTo>
                  <a:pt x="2615" y="1367"/>
                </a:lnTo>
                <a:lnTo>
                  <a:pt x="2647" y="1331"/>
                </a:lnTo>
                <a:lnTo>
                  <a:pt x="2699" y="1253"/>
                </a:lnTo>
                <a:lnTo>
                  <a:pt x="2736" y="1169"/>
                </a:lnTo>
                <a:lnTo>
                  <a:pt x="2762" y="1083"/>
                </a:lnTo>
                <a:lnTo>
                  <a:pt x="2775" y="992"/>
                </a:lnTo>
                <a:lnTo>
                  <a:pt x="2777" y="900"/>
                </a:lnTo>
                <a:lnTo>
                  <a:pt x="2765" y="810"/>
                </a:lnTo>
                <a:lnTo>
                  <a:pt x="2742" y="719"/>
                </a:lnTo>
                <a:lnTo>
                  <a:pt x="2726" y="674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06</a:t>
            </a:r>
          </a:p>
        </p:txBody>
      </p:sp>
      <p:sp>
        <p:nvSpPr>
          <p:cNvPr id="63" name="Freeform 654"/>
          <p:cNvSpPr>
            <a:spLocks/>
          </p:cNvSpPr>
          <p:nvPr/>
        </p:nvSpPr>
        <p:spPr bwMode="auto">
          <a:xfrm>
            <a:off x="4468134" y="5110163"/>
            <a:ext cx="1376363" cy="825500"/>
          </a:xfrm>
          <a:custGeom>
            <a:avLst/>
            <a:gdLst>
              <a:gd name="T0" fmla="*/ 2585 w 2599"/>
              <a:gd name="T1" fmla="*/ 636 h 1559"/>
              <a:gd name="T2" fmla="*/ 2523 w 2599"/>
              <a:gd name="T3" fmla="*/ 485 h 1559"/>
              <a:gd name="T4" fmla="*/ 2424 w 2599"/>
              <a:gd name="T5" fmla="*/ 360 h 1559"/>
              <a:gd name="T6" fmla="*/ 2296 w 2599"/>
              <a:gd name="T7" fmla="*/ 260 h 1559"/>
              <a:gd name="T8" fmla="*/ 2186 w 2599"/>
              <a:gd name="T9" fmla="*/ 203 h 1559"/>
              <a:gd name="T10" fmla="*/ 1911 w 2599"/>
              <a:gd name="T11" fmla="*/ 108 h 1559"/>
              <a:gd name="T12" fmla="*/ 1527 w 2599"/>
              <a:gd name="T13" fmla="*/ 37 h 1559"/>
              <a:gd name="T14" fmla="*/ 1324 w 2599"/>
              <a:gd name="T15" fmla="*/ 13 h 1559"/>
              <a:gd name="T16" fmla="*/ 879 w 2599"/>
              <a:gd name="T17" fmla="*/ 6 h 1559"/>
              <a:gd name="T18" fmla="*/ 607 w 2599"/>
              <a:gd name="T19" fmla="*/ 52 h 1559"/>
              <a:gd name="T20" fmla="*/ 492 w 2599"/>
              <a:gd name="T21" fmla="*/ 88 h 1559"/>
              <a:gd name="T22" fmla="*/ 262 w 2599"/>
              <a:gd name="T23" fmla="*/ 224 h 1559"/>
              <a:gd name="T24" fmla="*/ 133 w 2599"/>
              <a:gd name="T25" fmla="*/ 374 h 1559"/>
              <a:gd name="T26" fmla="*/ 73 w 2599"/>
              <a:gd name="T27" fmla="*/ 410 h 1559"/>
              <a:gd name="T28" fmla="*/ 44 w 2599"/>
              <a:gd name="T29" fmla="*/ 480 h 1559"/>
              <a:gd name="T30" fmla="*/ 2 w 2599"/>
              <a:gd name="T31" fmla="*/ 665 h 1559"/>
              <a:gd name="T32" fmla="*/ 8 w 2599"/>
              <a:gd name="T33" fmla="*/ 843 h 1559"/>
              <a:gd name="T34" fmla="*/ 69 w 2599"/>
              <a:gd name="T35" fmla="*/ 1013 h 1559"/>
              <a:gd name="T36" fmla="*/ 158 w 2599"/>
              <a:gd name="T37" fmla="*/ 1129 h 1559"/>
              <a:gd name="T38" fmla="*/ 263 w 2599"/>
              <a:gd name="T39" fmla="*/ 1224 h 1559"/>
              <a:gd name="T40" fmla="*/ 424 w 2599"/>
              <a:gd name="T41" fmla="*/ 1324 h 1559"/>
              <a:gd name="T42" fmla="*/ 738 w 2599"/>
              <a:gd name="T43" fmla="*/ 1442 h 1559"/>
              <a:gd name="T44" fmla="*/ 921 w 2599"/>
              <a:gd name="T45" fmla="*/ 1485 h 1559"/>
              <a:gd name="T46" fmla="*/ 1315 w 2599"/>
              <a:gd name="T47" fmla="*/ 1548 h 1559"/>
              <a:gd name="T48" fmla="*/ 1723 w 2599"/>
              <a:gd name="T49" fmla="*/ 1551 h 1559"/>
              <a:gd name="T50" fmla="*/ 1966 w 2599"/>
              <a:gd name="T51" fmla="*/ 1506 h 1559"/>
              <a:gd name="T52" fmla="*/ 2150 w 2599"/>
              <a:gd name="T53" fmla="*/ 1437 h 1559"/>
              <a:gd name="T54" fmla="*/ 2317 w 2599"/>
              <a:gd name="T55" fmla="*/ 1334 h 1559"/>
              <a:gd name="T56" fmla="*/ 2388 w 2599"/>
              <a:gd name="T57" fmla="*/ 1272 h 1559"/>
              <a:gd name="T58" fmla="*/ 2496 w 2599"/>
              <a:gd name="T59" fmla="*/ 1136 h 1559"/>
              <a:gd name="T60" fmla="*/ 2569 w 2599"/>
              <a:gd name="T61" fmla="*/ 978 h 1559"/>
              <a:gd name="T62" fmla="*/ 2599 w 2599"/>
              <a:gd name="T63" fmla="*/ 808 h 1559"/>
              <a:gd name="T64" fmla="*/ 2592 w 2599"/>
              <a:gd name="T65" fmla="*/ 678 h 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99" h="1559">
                <a:moveTo>
                  <a:pt x="2592" y="678"/>
                </a:moveTo>
                <a:lnTo>
                  <a:pt x="2585" y="636"/>
                </a:lnTo>
                <a:lnTo>
                  <a:pt x="2559" y="558"/>
                </a:lnTo>
                <a:lnTo>
                  <a:pt x="2523" y="485"/>
                </a:lnTo>
                <a:lnTo>
                  <a:pt x="2478" y="420"/>
                </a:lnTo>
                <a:lnTo>
                  <a:pt x="2424" y="360"/>
                </a:lnTo>
                <a:lnTo>
                  <a:pt x="2363" y="306"/>
                </a:lnTo>
                <a:lnTo>
                  <a:pt x="2296" y="260"/>
                </a:lnTo>
                <a:lnTo>
                  <a:pt x="2224" y="220"/>
                </a:lnTo>
                <a:lnTo>
                  <a:pt x="2186" y="203"/>
                </a:lnTo>
                <a:lnTo>
                  <a:pt x="2097" y="165"/>
                </a:lnTo>
                <a:lnTo>
                  <a:pt x="1911" y="108"/>
                </a:lnTo>
                <a:lnTo>
                  <a:pt x="1720" y="66"/>
                </a:lnTo>
                <a:lnTo>
                  <a:pt x="1527" y="37"/>
                </a:lnTo>
                <a:lnTo>
                  <a:pt x="1432" y="26"/>
                </a:lnTo>
                <a:lnTo>
                  <a:pt x="1324" y="13"/>
                </a:lnTo>
                <a:lnTo>
                  <a:pt x="1102" y="0"/>
                </a:lnTo>
                <a:lnTo>
                  <a:pt x="879" y="6"/>
                </a:lnTo>
                <a:lnTo>
                  <a:pt x="714" y="27"/>
                </a:lnTo>
                <a:lnTo>
                  <a:pt x="607" y="52"/>
                </a:lnTo>
                <a:lnTo>
                  <a:pt x="555" y="66"/>
                </a:lnTo>
                <a:lnTo>
                  <a:pt x="492" y="88"/>
                </a:lnTo>
                <a:lnTo>
                  <a:pt x="371" y="147"/>
                </a:lnTo>
                <a:lnTo>
                  <a:pt x="262" y="224"/>
                </a:lnTo>
                <a:lnTo>
                  <a:pt x="169" y="319"/>
                </a:lnTo>
                <a:lnTo>
                  <a:pt x="133" y="374"/>
                </a:lnTo>
                <a:lnTo>
                  <a:pt x="110" y="380"/>
                </a:lnTo>
                <a:lnTo>
                  <a:pt x="73" y="410"/>
                </a:lnTo>
                <a:lnTo>
                  <a:pt x="62" y="434"/>
                </a:lnTo>
                <a:lnTo>
                  <a:pt x="44" y="480"/>
                </a:lnTo>
                <a:lnTo>
                  <a:pt x="18" y="572"/>
                </a:lnTo>
                <a:lnTo>
                  <a:pt x="2" y="665"/>
                </a:lnTo>
                <a:lnTo>
                  <a:pt x="0" y="755"/>
                </a:lnTo>
                <a:lnTo>
                  <a:pt x="8" y="843"/>
                </a:lnTo>
                <a:lnTo>
                  <a:pt x="31" y="929"/>
                </a:lnTo>
                <a:lnTo>
                  <a:pt x="69" y="1013"/>
                </a:lnTo>
                <a:lnTo>
                  <a:pt x="123" y="1092"/>
                </a:lnTo>
                <a:lnTo>
                  <a:pt x="158" y="1129"/>
                </a:lnTo>
                <a:lnTo>
                  <a:pt x="191" y="1162"/>
                </a:lnTo>
                <a:lnTo>
                  <a:pt x="263" y="1224"/>
                </a:lnTo>
                <a:lnTo>
                  <a:pt x="341" y="1277"/>
                </a:lnTo>
                <a:lnTo>
                  <a:pt x="424" y="1324"/>
                </a:lnTo>
                <a:lnTo>
                  <a:pt x="557" y="1383"/>
                </a:lnTo>
                <a:lnTo>
                  <a:pt x="738" y="1442"/>
                </a:lnTo>
                <a:lnTo>
                  <a:pt x="829" y="1463"/>
                </a:lnTo>
                <a:lnTo>
                  <a:pt x="921" y="1485"/>
                </a:lnTo>
                <a:lnTo>
                  <a:pt x="1115" y="1521"/>
                </a:lnTo>
                <a:lnTo>
                  <a:pt x="1315" y="1548"/>
                </a:lnTo>
                <a:lnTo>
                  <a:pt x="1520" y="1559"/>
                </a:lnTo>
                <a:lnTo>
                  <a:pt x="1723" y="1551"/>
                </a:lnTo>
                <a:lnTo>
                  <a:pt x="1871" y="1529"/>
                </a:lnTo>
                <a:lnTo>
                  <a:pt x="1966" y="1506"/>
                </a:lnTo>
                <a:lnTo>
                  <a:pt x="2060" y="1476"/>
                </a:lnTo>
                <a:lnTo>
                  <a:pt x="2150" y="1437"/>
                </a:lnTo>
                <a:lnTo>
                  <a:pt x="2235" y="1390"/>
                </a:lnTo>
                <a:lnTo>
                  <a:pt x="2317" y="1334"/>
                </a:lnTo>
                <a:lnTo>
                  <a:pt x="2356" y="1302"/>
                </a:lnTo>
                <a:lnTo>
                  <a:pt x="2388" y="1272"/>
                </a:lnTo>
                <a:lnTo>
                  <a:pt x="2447" y="1207"/>
                </a:lnTo>
                <a:lnTo>
                  <a:pt x="2496" y="1136"/>
                </a:lnTo>
                <a:lnTo>
                  <a:pt x="2537" y="1059"/>
                </a:lnTo>
                <a:lnTo>
                  <a:pt x="2569" y="978"/>
                </a:lnTo>
                <a:lnTo>
                  <a:pt x="2589" y="895"/>
                </a:lnTo>
                <a:lnTo>
                  <a:pt x="2599" y="808"/>
                </a:lnTo>
                <a:lnTo>
                  <a:pt x="2598" y="722"/>
                </a:lnTo>
                <a:lnTo>
                  <a:pt x="2592" y="6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07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909532" y="102787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917327" y="142352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7837" y="102787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5632" y="142352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909532" y="216594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917327" y="256159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837" y="216594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75632" y="256159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09532" y="369586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917327" y="4091516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7837" y="369586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5632" y="4091516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909532" y="487933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17327" y="527498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837" y="504495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75632" y="5440610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841673" y="1358998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4277081" y="1372067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4327668" y="2577916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6804382" y="2577915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6796808" y="3977270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4384336" y="3965674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4438737" y="5332201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4318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Hand-Drawn Process Diagram for PowerPoint</a:t>
            </a:r>
          </a:p>
        </p:txBody>
      </p:sp>
      <p:sp>
        <p:nvSpPr>
          <p:cNvPr id="46" name="Freeform: Shape 45"/>
          <p:cNvSpPr>
            <a:spLocks/>
          </p:cNvSpPr>
          <p:nvPr/>
        </p:nvSpPr>
        <p:spPr bwMode="auto">
          <a:xfrm>
            <a:off x="5634947" y="5621338"/>
            <a:ext cx="1704975" cy="360363"/>
          </a:xfrm>
          <a:custGeom>
            <a:avLst/>
            <a:gdLst>
              <a:gd name="connsiteX0" fmla="*/ 526118 w 1704975"/>
              <a:gd name="connsiteY0" fmla="*/ 47625 h 360363"/>
              <a:gd name="connsiteX1" fmla="*/ 509508 w 1704975"/>
              <a:gd name="connsiteY1" fmla="*/ 49213 h 360363"/>
              <a:gd name="connsiteX2" fmla="*/ 499864 w 1704975"/>
              <a:gd name="connsiteY2" fmla="*/ 51329 h 360363"/>
              <a:gd name="connsiteX3" fmla="*/ 499329 w 1704975"/>
              <a:gd name="connsiteY3" fmla="*/ 52388 h 360363"/>
              <a:gd name="connsiteX4" fmla="*/ 497721 w 1704975"/>
              <a:gd name="connsiteY4" fmla="*/ 52917 h 360363"/>
              <a:gd name="connsiteX5" fmla="*/ 490756 w 1704975"/>
              <a:gd name="connsiteY5" fmla="*/ 57679 h 360363"/>
              <a:gd name="connsiteX6" fmla="*/ 480576 w 1704975"/>
              <a:gd name="connsiteY6" fmla="*/ 68792 h 360363"/>
              <a:gd name="connsiteX7" fmla="*/ 473075 w 1704975"/>
              <a:gd name="connsiteY7" fmla="*/ 91017 h 360363"/>
              <a:gd name="connsiteX8" fmla="*/ 475218 w 1704975"/>
              <a:gd name="connsiteY8" fmla="*/ 127529 h 360363"/>
              <a:gd name="connsiteX9" fmla="*/ 485934 w 1704975"/>
              <a:gd name="connsiteY9" fmla="*/ 164571 h 360363"/>
              <a:gd name="connsiteX10" fmla="*/ 492899 w 1704975"/>
              <a:gd name="connsiteY10" fmla="*/ 180975 h 360363"/>
              <a:gd name="connsiteX11" fmla="*/ 496114 w 1704975"/>
              <a:gd name="connsiteY11" fmla="*/ 179917 h 360363"/>
              <a:gd name="connsiteX12" fmla="*/ 499864 w 1704975"/>
              <a:gd name="connsiteY12" fmla="*/ 178329 h 360363"/>
              <a:gd name="connsiteX13" fmla="*/ 513795 w 1704975"/>
              <a:gd name="connsiteY13" fmla="*/ 174625 h 360363"/>
              <a:gd name="connsiteX14" fmla="*/ 540048 w 1704975"/>
              <a:gd name="connsiteY14" fmla="*/ 161925 h 360363"/>
              <a:gd name="connsiteX15" fmla="*/ 551835 w 1704975"/>
              <a:gd name="connsiteY15" fmla="*/ 152400 h 360363"/>
              <a:gd name="connsiteX16" fmla="*/ 557729 w 1704975"/>
              <a:gd name="connsiteY16" fmla="*/ 122767 h 360363"/>
              <a:gd name="connsiteX17" fmla="*/ 558800 w 1704975"/>
              <a:gd name="connsiteY17" fmla="*/ 89429 h 360363"/>
              <a:gd name="connsiteX18" fmla="*/ 555586 w 1704975"/>
              <a:gd name="connsiteY18" fmla="*/ 71967 h 360363"/>
              <a:gd name="connsiteX19" fmla="*/ 548620 w 1704975"/>
              <a:gd name="connsiteY19" fmla="*/ 59796 h 360363"/>
              <a:gd name="connsiteX20" fmla="*/ 539512 w 1704975"/>
              <a:gd name="connsiteY20" fmla="*/ 51329 h 360363"/>
              <a:gd name="connsiteX21" fmla="*/ 1054345 w 1704975"/>
              <a:gd name="connsiteY21" fmla="*/ 28575 h 360363"/>
              <a:gd name="connsiteX22" fmla="*/ 1040729 w 1704975"/>
              <a:gd name="connsiteY22" fmla="*/ 37103 h 360363"/>
              <a:gd name="connsiteX23" fmla="*/ 1033920 w 1704975"/>
              <a:gd name="connsiteY23" fmla="*/ 54159 h 360363"/>
              <a:gd name="connsiteX24" fmla="*/ 1033920 w 1704975"/>
              <a:gd name="connsiteY24" fmla="*/ 65352 h 360363"/>
              <a:gd name="connsiteX25" fmla="*/ 1030255 w 1704975"/>
              <a:gd name="connsiteY25" fmla="*/ 72280 h 360363"/>
              <a:gd name="connsiteX26" fmla="*/ 1027112 w 1704975"/>
              <a:gd name="connsiteY26" fmla="*/ 85605 h 360363"/>
              <a:gd name="connsiteX27" fmla="*/ 1028683 w 1704975"/>
              <a:gd name="connsiteY27" fmla="*/ 96798 h 360363"/>
              <a:gd name="connsiteX28" fmla="*/ 1034444 w 1704975"/>
              <a:gd name="connsiteY28" fmla="*/ 108524 h 360363"/>
              <a:gd name="connsiteX29" fmla="*/ 1039681 w 1704975"/>
              <a:gd name="connsiteY29" fmla="*/ 113321 h 360363"/>
              <a:gd name="connsiteX30" fmla="*/ 1049108 w 1704975"/>
              <a:gd name="connsiteY30" fmla="*/ 130909 h 360363"/>
              <a:gd name="connsiteX31" fmla="*/ 1075294 w 1704975"/>
              <a:gd name="connsiteY31" fmla="*/ 157026 h 360363"/>
              <a:gd name="connsiteX32" fmla="*/ 1091005 w 1704975"/>
              <a:gd name="connsiteY32" fmla="*/ 167685 h 360363"/>
              <a:gd name="connsiteX33" fmla="*/ 1097813 w 1704975"/>
              <a:gd name="connsiteY33" fmla="*/ 171949 h 360363"/>
              <a:gd name="connsiteX34" fmla="*/ 1105669 w 1704975"/>
              <a:gd name="connsiteY34" fmla="*/ 176213 h 360363"/>
              <a:gd name="connsiteX35" fmla="*/ 1107240 w 1704975"/>
              <a:gd name="connsiteY35" fmla="*/ 173548 h 360363"/>
              <a:gd name="connsiteX36" fmla="*/ 1109335 w 1704975"/>
              <a:gd name="connsiteY36" fmla="*/ 173015 h 360363"/>
              <a:gd name="connsiteX37" fmla="*/ 1114572 w 1704975"/>
              <a:gd name="connsiteY37" fmla="*/ 171416 h 360363"/>
              <a:gd name="connsiteX38" fmla="*/ 1122951 w 1704975"/>
              <a:gd name="connsiteY38" fmla="*/ 164487 h 360363"/>
              <a:gd name="connsiteX39" fmla="*/ 1128712 w 1704975"/>
              <a:gd name="connsiteY39" fmla="*/ 149031 h 360363"/>
              <a:gd name="connsiteX40" fmla="*/ 1127141 w 1704975"/>
              <a:gd name="connsiteY40" fmla="*/ 106925 h 360363"/>
              <a:gd name="connsiteX41" fmla="*/ 1122951 w 1704975"/>
              <a:gd name="connsiteY41" fmla="*/ 87737 h 360363"/>
              <a:gd name="connsiteX42" fmla="*/ 1117714 w 1704975"/>
              <a:gd name="connsiteY42" fmla="*/ 71214 h 360363"/>
              <a:gd name="connsiteX43" fmla="*/ 1101479 w 1704975"/>
              <a:gd name="connsiteY43" fmla="*/ 42433 h 360363"/>
              <a:gd name="connsiteX44" fmla="*/ 1088910 w 1704975"/>
              <a:gd name="connsiteY44" fmla="*/ 31773 h 360363"/>
              <a:gd name="connsiteX45" fmla="*/ 1075294 w 1704975"/>
              <a:gd name="connsiteY45" fmla="*/ 28575 h 360363"/>
              <a:gd name="connsiteX46" fmla="*/ 1700213 w 1704975"/>
              <a:gd name="connsiteY46" fmla="*/ 0 h 360363"/>
              <a:gd name="connsiteX47" fmla="*/ 1704975 w 1704975"/>
              <a:gd name="connsiteY47" fmla="*/ 4756 h 360363"/>
              <a:gd name="connsiteX48" fmla="*/ 1703388 w 1704975"/>
              <a:gd name="connsiteY48" fmla="*/ 6869 h 360363"/>
              <a:gd name="connsiteX49" fmla="*/ 1679046 w 1704975"/>
              <a:gd name="connsiteY49" fmla="*/ 33817 h 360363"/>
              <a:gd name="connsiteX50" fmla="*/ 1624542 w 1704975"/>
              <a:gd name="connsiteY50" fmla="*/ 82958 h 360363"/>
              <a:gd name="connsiteX51" fmla="*/ 1564746 w 1704975"/>
              <a:gd name="connsiteY51" fmla="*/ 127343 h 360363"/>
              <a:gd name="connsiteX52" fmla="*/ 1499659 w 1704975"/>
              <a:gd name="connsiteY52" fmla="*/ 164858 h 360363"/>
              <a:gd name="connsiteX53" fmla="*/ 1431396 w 1704975"/>
              <a:gd name="connsiteY53" fmla="*/ 195505 h 360363"/>
              <a:gd name="connsiteX54" fmla="*/ 1359429 w 1704975"/>
              <a:gd name="connsiteY54" fmla="*/ 216641 h 360363"/>
              <a:gd name="connsiteX55" fmla="*/ 1287463 w 1704975"/>
              <a:gd name="connsiteY55" fmla="*/ 227209 h 360363"/>
              <a:gd name="connsiteX56" fmla="*/ 1213379 w 1704975"/>
              <a:gd name="connsiteY56" fmla="*/ 226680 h 360363"/>
              <a:gd name="connsiteX57" fmla="*/ 1176867 w 1704975"/>
              <a:gd name="connsiteY57" fmla="*/ 220868 h 360363"/>
              <a:gd name="connsiteX58" fmla="*/ 1159934 w 1704975"/>
              <a:gd name="connsiteY58" fmla="*/ 216641 h 360363"/>
              <a:gd name="connsiteX59" fmla="*/ 1123421 w 1704975"/>
              <a:gd name="connsiteY59" fmla="*/ 204488 h 360363"/>
              <a:gd name="connsiteX60" fmla="*/ 1105429 w 1704975"/>
              <a:gd name="connsiteY60" fmla="*/ 197090 h 360363"/>
              <a:gd name="connsiteX61" fmla="*/ 1083734 w 1704975"/>
              <a:gd name="connsiteY61" fmla="*/ 220868 h 360363"/>
              <a:gd name="connsiteX62" fmla="*/ 1035050 w 1704975"/>
              <a:gd name="connsiteY62" fmla="*/ 264196 h 360363"/>
              <a:gd name="connsiteX63" fmla="*/ 980546 w 1704975"/>
              <a:gd name="connsiteY63" fmla="*/ 300655 h 360363"/>
              <a:gd name="connsiteX64" fmla="*/ 920750 w 1704975"/>
              <a:gd name="connsiteY64" fmla="*/ 329188 h 360363"/>
              <a:gd name="connsiteX65" fmla="*/ 857779 w 1704975"/>
              <a:gd name="connsiteY65" fmla="*/ 349795 h 360363"/>
              <a:gd name="connsiteX66" fmla="*/ 792692 w 1704975"/>
              <a:gd name="connsiteY66" fmla="*/ 360363 h 360363"/>
              <a:gd name="connsiteX67" fmla="*/ 728134 w 1704975"/>
              <a:gd name="connsiteY67" fmla="*/ 359835 h 360363"/>
              <a:gd name="connsiteX68" fmla="*/ 664104 w 1704975"/>
              <a:gd name="connsiteY68" fmla="*/ 348210 h 360363"/>
              <a:gd name="connsiteX69" fmla="*/ 633942 w 1704975"/>
              <a:gd name="connsiteY69" fmla="*/ 337114 h 360363"/>
              <a:gd name="connsiteX70" fmla="*/ 610659 w 1704975"/>
              <a:gd name="connsiteY70" fmla="*/ 327075 h 360363"/>
              <a:gd name="connsiteX71" fmla="*/ 567267 w 1704975"/>
              <a:gd name="connsiteY71" fmla="*/ 299598 h 360363"/>
              <a:gd name="connsiteX72" fmla="*/ 529167 w 1704975"/>
              <a:gd name="connsiteY72" fmla="*/ 266310 h 360363"/>
              <a:gd name="connsiteX73" fmla="*/ 499004 w 1704975"/>
              <a:gd name="connsiteY73" fmla="*/ 226152 h 360363"/>
              <a:gd name="connsiteX74" fmla="*/ 486834 w 1704975"/>
              <a:gd name="connsiteY74" fmla="*/ 202903 h 360363"/>
              <a:gd name="connsiteX75" fmla="*/ 480484 w 1704975"/>
              <a:gd name="connsiteY75" fmla="*/ 204488 h 360363"/>
              <a:gd name="connsiteX76" fmla="*/ 474663 w 1704975"/>
              <a:gd name="connsiteY76" fmla="*/ 206073 h 360363"/>
              <a:gd name="connsiteX77" fmla="*/ 442384 w 1704975"/>
              <a:gd name="connsiteY77" fmla="*/ 212942 h 360363"/>
              <a:gd name="connsiteX78" fmla="*/ 377296 w 1704975"/>
              <a:gd name="connsiteY78" fmla="*/ 221396 h 360363"/>
              <a:gd name="connsiteX79" fmla="*/ 310621 w 1704975"/>
              <a:gd name="connsiteY79" fmla="*/ 221396 h 360363"/>
              <a:gd name="connsiteX80" fmla="*/ 245004 w 1704975"/>
              <a:gd name="connsiteY80" fmla="*/ 213999 h 360363"/>
              <a:gd name="connsiteX81" fmla="*/ 182563 w 1704975"/>
              <a:gd name="connsiteY81" fmla="*/ 197619 h 360363"/>
              <a:gd name="connsiteX82" fmla="*/ 123296 w 1704975"/>
              <a:gd name="connsiteY82" fmla="*/ 171727 h 360363"/>
              <a:gd name="connsiteX83" fmla="*/ 69321 w 1704975"/>
              <a:gd name="connsiteY83" fmla="*/ 136854 h 360363"/>
              <a:gd name="connsiteX84" fmla="*/ 22225 w 1704975"/>
              <a:gd name="connsiteY84" fmla="*/ 91412 h 360363"/>
              <a:gd name="connsiteX85" fmla="*/ 1588 w 1704975"/>
              <a:gd name="connsiteY85" fmla="*/ 63936 h 360363"/>
              <a:gd name="connsiteX86" fmla="*/ 0 w 1704975"/>
              <a:gd name="connsiteY86" fmla="*/ 60237 h 360363"/>
              <a:gd name="connsiteX87" fmla="*/ 1588 w 1704975"/>
              <a:gd name="connsiteY87" fmla="*/ 54953 h 360363"/>
              <a:gd name="connsiteX88" fmla="*/ 6879 w 1704975"/>
              <a:gd name="connsiteY88" fmla="*/ 50197 h 360363"/>
              <a:gd name="connsiteX89" fmla="*/ 12700 w 1704975"/>
              <a:gd name="connsiteY89" fmla="*/ 50197 h 360363"/>
              <a:gd name="connsiteX90" fmla="*/ 15346 w 1704975"/>
              <a:gd name="connsiteY90" fmla="*/ 52839 h 360363"/>
              <a:gd name="connsiteX91" fmla="*/ 38629 w 1704975"/>
              <a:gd name="connsiteY91" fmla="*/ 80844 h 360363"/>
              <a:gd name="connsiteX92" fmla="*/ 91546 w 1704975"/>
              <a:gd name="connsiteY92" fmla="*/ 127871 h 360363"/>
              <a:gd name="connsiteX93" fmla="*/ 151342 w 1704975"/>
              <a:gd name="connsiteY93" fmla="*/ 163802 h 360363"/>
              <a:gd name="connsiteX94" fmla="*/ 218017 w 1704975"/>
              <a:gd name="connsiteY94" fmla="*/ 188636 h 360363"/>
              <a:gd name="connsiteX95" fmla="*/ 252942 w 1704975"/>
              <a:gd name="connsiteY95" fmla="*/ 195505 h 360363"/>
              <a:gd name="connsiteX96" fmla="*/ 275696 w 1704975"/>
              <a:gd name="connsiteY96" fmla="*/ 199204 h 360363"/>
              <a:gd name="connsiteX97" fmla="*/ 321204 w 1704975"/>
              <a:gd name="connsiteY97" fmla="*/ 202903 h 360363"/>
              <a:gd name="connsiteX98" fmla="*/ 390525 w 1704975"/>
              <a:gd name="connsiteY98" fmla="*/ 200261 h 360363"/>
              <a:gd name="connsiteX99" fmla="*/ 436563 w 1704975"/>
              <a:gd name="connsiteY99" fmla="*/ 193392 h 360363"/>
              <a:gd name="connsiteX100" fmla="*/ 457200 w 1704975"/>
              <a:gd name="connsiteY100" fmla="*/ 189693 h 360363"/>
              <a:gd name="connsiteX101" fmla="*/ 477838 w 1704975"/>
              <a:gd name="connsiteY101" fmla="*/ 184937 h 360363"/>
              <a:gd name="connsiteX102" fmla="*/ 470959 w 1704975"/>
              <a:gd name="connsiteY102" fmla="*/ 168029 h 360363"/>
              <a:gd name="connsiteX103" fmla="*/ 460904 w 1704975"/>
              <a:gd name="connsiteY103" fmla="*/ 127343 h 360363"/>
              <a:gd name="connsiteX104" fmla="*/ 459317 w 1704975"/>
              <a:gd name="connsiteY104" fmla="*/ 96167 h 360363"/>
              <a:gd name="connsiteX105" fmla="*/ 462492 w 1704975"/>
              <a:gd name="connsiteY105" fmla="*/ 77145 h 360363"/>
              <a:gd name="connsiteX106" fmla="*/ 470959 w 1704975"/>
              <a:gd name="connsiteY106" fmla="*/ 60237 h 360363"/>
              <a:gd name="connsiteX107" fmla="*/ 483659 w 1704975"/>
              <a:gd name="connsiteY107" fmla="*/ 47027 h 360363"/>
              <a:gd name="connsiteX108" fmla="*/ 492654 w 1704975"/>
              <a:gd name="connsiteY108" fmla="*/ 42800 h 360363"/>
              <a:gd name="connsiteX109" fmla="*/ 495300 w 1704975"/>
              <a:gd name="connsiteY109" fmla="*/ 42800 h 360363"/>
              <a:gd name="connsiteX110" fmla="*/ 496888 w 1704975"/>
              <a:gd name="connsiteY110" fmla="*/ 42800 h 360363"/>
              <a:gd name="connsiteX111" fmla="*/ 511175 w 1704975"/>
              <a:gd name="connsiteY111" fmla="*/ 38044 h 360363"/>
              <a:gd name="connsiteX112" fmla="*/ 540809 w 1704975"/>
              <a:gd name="connsiteY112" fmla="*/ 39630 h 360363"/>
              <a:gd name="connsiteX113" fmla="*/ 566738 w 1704975"/>
              <a:gd name="connsiteY113" fmla="*/ 53896 h 360363"/>
              <a:gd name="connsiteX114" fmla="*/ 584200 w 1704975"/>
              <a:gd name="connsiteY114" fmla="*/ 78202 h 360363"/>
              <a:gd name="connsiteX115" fmla="*/ 587904 w 1704975"/>
              <a:gd name="connsiteY115" fmla="*/ 94582 h 360363"/>
              <a:gd name="connsiteX116" fmla="*/ 589492 w 1704975"/>
              <a:gd name="connsiteY116" fmla="*/ 105150 h 360363"/>
              <a:gd name="connsiteX117" fmla="*/ 587904 w 1704975"/>
              <a:gd name="connsiteY117" fmla="*/ 124701 h 360363"/>
              <a:gd name="connsiteX118" fmla="*/ 582613 w 1704975"/>
              <a:gd name="connsiteY118" fmla="*/ 141609 h 360363"/>
              <a:gd name="connsiteX119" fmla="*/ 572559 w 1704975"/>
              <a:gd name="connsiteY119" fmla="*/ 156933 h 360363"/>
              <a:gd name="connsiteX120" fmla="*/ 552979 w 1704975"/>
              <a:gd name="connsiteY120" fmla="*/ 174898 h 360363"/>
              <a:gd name="connsiteX121" fmla="*/ 518584 w 1704975"/>
              <a:gd name="connsiteY121" fmla="*/ 192335 h 360363"/>
              <a:gd name="connsiteX122" fmla="*/ 501121 w 1704975"/>
              <a:gd name="connsiteY122" fmla="*/ 198675 h 360363"/>
              <a:gd name="connsiteX123" fmla="*/ 502179 w 1704975"/>
              <a:gd name="connsiteY123" fmla="*/ 200789 h 360363"/>
              <a:gd name="connsiteX124" fmla="*/ 503238 w 1704975"/>
              <a:gd name="connsiteY124" fmla="*/ 202903 h 360363"/>
              <a:gd name="connsiteX125" fmla="*/ 514879 w 1704975"/>
              <a:gd name="connsiteY125" fmla="*/ 221925 h 360363"/>
              <a:gd name="connsiteX126" fmla="*/ 543984 w 1704975"/>
              <a:gd name="connsiteY126" fmla="*/ 257855 h 360363"/>
              <a:gd name="connsiteX127" fmla="*/ 560388 w 1704975"/>
              <a:gd name="connsiteY127" fmla="*/ 273179 h 360363"/>
              <a:gd name="connsiteX128" fmla="*/ 582613 w 1704975"/>
              <a:gd name="connsiteY128" fmla="*/ 291144 h 360363"/>
              <a:gd name="connsiteX129" fmla="*/ 632884 w 1704975"/>
              <a:gd name="connsiteY129" fmla="*/ 318620 h 360363"/>
              <a:gd name="connsiteX130" fmla="*/ 686859 w 1704975"/>
              <a:gd name="connsiteY130" fmla="*/ 335529 h 360363"/>
              <a:gd name="connsiteX131" fmla="*/ 744009 w 1704975"/>
              <a:gd name="connsiteY131" fmla="*/ 342926 h 360363"/>
              <a:gd name="connsiteX132" fmla="*/ 772584 w 1704975"/>
              <a:gd name="connsiteY132" fmla="*/ 342398 h 360363"/>
              <a:gd name="connsiteX133" fmla="*/ 796925 w 1704975"/>
              <a:gd name="connsiteY133" fmla="*/ 340813 h 360363"/>
              <a:gd name="connsiteX134" fmla="*/ 842434 w 1704975"/>
              <a:gd name="connsiteY134" fmla="*/ 332887 h 360363"/>
              <a:gd name="connsiteX135" fmla="*/ 885296 w 1704975"/>
              <a:gd name="connsiteY135" fmla="*/ 320205 h 360363"/>
              <a:gd name="connsiteX136" fmla="*/ 926042 w 1704975"/>
              <a:gd name="connsiteY136" fmla="*/ 302769 h 360363"/>
              <a:gd name="connsiteX137" fmla="*/ 983192 w 1704975"/>
              <a:gd name="connsiteY137" fmla="*/ 270537 h 360363"/>
              <a:gd name="connsiteX138" fmla="*/ 1057275 w 1704975"/>
              <a:gd name="connsiteY138" fmla="*/ 218226 h 360363"/>
              <a:gd name="connsiteX139" fmla="*/ 1093788 w 1704975"/>
              <a:gd name="connsiteY139" fmla="*/ 190750 h 360363"/>
              <a:gd name="connsiteX140" fmla="*/ 1077913 w 1704975"/>
              <a:gd name="connsiteY140" fmla="*/ 181767 h 360363"/>
              <a:gd name="connsiteX141" fmla="*/ 1050396 w 1704975"/>
              <a:gd name="connsiteY141" fmla="*/ 160631 h 360363"/>
              <a:gd name="connsiteX142" fmla="*/ 1029229 w 1704975"/>
              <a:gd name="connsiteY142" fmla="*/ 134212 h 360363"/>
              <a:gd name="connsiteX143" fmla="*/ 1015471 w 1704975"/>
              <a:gd name="connsiteY143" fmla="*/ 103565 h 360363"/>
              <a:gd name="connsiteX144" fmla="*/ 1012825 w 1704975"/>
              <a:gd name="connsiteY144" fmla="*/ 86656 h 360363"/>
              <a:gd name="connsiteX145" fmla="*/ 1012296 w 1704975"/>
              <a:gd name="connsiteY145" fmla="*/ 71861 h 360363"/>
              <a:gd name="connsiteX146" fmla="*/ 1022350 w 1704975"/>
              <a:gd name="connsiteY146" fmla="*/ 45970 h 360363"/>
              <a:gd name="connsiteX147" fmla="*/ 1041400 w 1704975"/>
              <a:gd name="connsiteY147" fmla="*/ 26948 h 360363"/>
              <a:gd name="connsiteX148" fmla="*/ 1065742 w 1704975"/>
              <a:gd name="connsiteY148" fmla="*/ 18494 h 360363"/>
              <a:gd name="connsiteX149" fmla="*/ 1079500 w 1704975"/>
              <a:gd name="connsiteY149" fmla="*/ 20608 h 360363"/>
              <a:gd name="connsiteX150" fmla="*/ 1079500 w 1704975"/>
              <a:gd name="connsiteY150" fmla="*/ 20079 h 360363"/>
              <a:gd name="connsiteX151" fmla="*/ 1080029 w 1704975"/>
              <a:gd name="connsiteY151" fmla="*/ 20079 h 360363"/>
              <a:gd name="connsiteX152" fmla="*/ 1081617 w 1704975"/>
              <a:gd name="connsiteY152" fmla="*/ 20608 h 360363"/>
              <a:gd name="connsiteX153" fmla="*/ 1083204 w 1704975"/>
              <a:gd name="connsiteY153" fmla="*/ 21664 h 360363"/>
              <a:gd name="connsiteX154" fmla="*/ 1086909 w 1704975"/>
              <a:gd name="connsiteY154" fmla="*/ 22193 h 360363"/>
              <a:gd name="connsiteX155" fmla="*/ 1090613 w 1704975"/>
              <a:gd name="connsiteY155" fmla="*/ 24306 h 360363"/>
              <a:gd name="connsiteX156" fmla="*/ 1102254 w 1704975"/>
              <a:gd name="connsiteY156" fmla="*/ 30647 h 360363"/>
              <a:gd name="connsiteX157" fmla="*/ 1120246 w 1704975"/>
              <a:gd name="connsiteY157" fmla="*/ 48084 h 360363"/>
              <a:gd name="connsiteX158" fmla="*/ 1132946 w 1704975"/>
              <a:gd name="connsiteY158" fmla="*/ 70276 h 360363"/>
              <a:gd name="connsiteX159" fmla="*/ 1140354 w 1704975"/>
              <a:gd name="connsiteY159" fmla="*/ 95111 h 360363"/>
              <a:gd name="connsiteX160" fmla="*/ 1142471 w 1704975"/>
              <a:gd name="connsiteY160" fmla="*/ 108321 h 360363"/>
              <a:gd name="connsiteX161" fmla="*/ 1145117 w 1704975"/>
              <a:gd name="connsiteY161" fmla="*/ 128399 h 360363"/>
              <a:gd name="connsiteX162" fmla="*/ 1141942 w 1704975"/>
              <a:gd name="connsiteY162" fmla="*/ 161160 h 360363"/>
              <a:gd name="connsiteX163" fmla="*/ 1132946 w 1704975"/>
              <a:gd name="connsiteY163" fmla="*/ 178597 h 360363"/>
              <a:gd name="connsiteX164" fmla="*/ 1124479 w 1704975"/>
              <a:gd name="connsiteY164" fmla="*/ 184937 h 360363"/>
              <a:gd name="connsiteX165" fmla="*/ 1147763 w 1704975"/>
              <a:gd name="connsiteY165" fmla="*/ 193920 h 360363"/>
              <a:gd name="connsiteX166" fmla="*/ 1173163 w 1704975"/>
              <a:gd name="connsiteY166" fmla="*/ 200261 h 360363"/>
              <a:gd name="connsiteX167" fmla="*/ 1196446 w 1704975"/>
              <a:gd name="connsiteY167" fmla="*/ 204488 h 360363"/>
              <a:gd name="connsiteX168" fmla="*/ 1245659 w 1704975"/>
              <a:gd name="connsiteY168" fmla="*/ 208715 h 360363"/>
              <a:gd name="connsiteX169" fmla="*/ 1294342 w 1704975"/>
              <a:gd name="connsiteY169" fmla="*/ 205545 h 360363"/>
              <a:gd name="connsiteX170" fmla="*/ 1341967 w 1704975"/>
              <a:gd name="connsiteY170" fmla="*/ 197619 h 360363"/>
              <a:gd name="connsiteX171" fmla="*/ 1365779 w 1704975"/>
              <a:gd name="connsiteY171" fmla="*/ 192335 h 360363"/>
              <a:gd name="connsiteX172" fmla="*/ 1412875 w 1704975"/>
              <a:gd name="connsiteY172" fmla="*/ 179653 h 360363"/>
              <a:gd name="connsiteX173" fmla="*/ 1502304 w 1704975"/>
              <a:gd name="connsiteY173" fmla="*/ 143194 h 360363"/>
              <a:gd name="connsiteX174" fmla="*/ 1585913 w 1704975"/>
              <a:gd name="connsiteY174" fmla="*/ 95111 h 360363"/>
              <a:gd name="connsiteX175" fmla="*/ 1662642 w 1704975"/>
              <a:gd name="connsiteY175" fmla="*/ 35931 h 360363"/>
              <a:gd name="connsiteX176" fmla="*/ 1698096 w 1704975"/>
              <a:gd name="connsiteY176" fmla="*/ 158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704975" h="360363">
                <a:moveTo>
                  <a:pt x="526118" y="47625"/>
                </a:moveTo>
                <a:lnTo>
                  <a:pt x="509508" y="49213"/>
                </a:lnTo>
                <a:lnTo>
                  <a:pt x="499864" y="51329"/>
                </a:lnTo>
                <a:lnTo>
                  <a:pt x="499329" y="52388"/>
                </a:lnTo>
                <a:lnTo>
                  <a:pt x="497721" y="52917"/>
                </a:lnTo>
                <a:lnTo>
                  <a:pt x="490756" y="57679"/>
                </a:lnTo>
                <a:lnTo>
                  <a:pt x="480576" y="68792"/>
                </a:lnTo>
                <a:lnTo>
                  <a:pt x="473075" y="91017"/>
                </a:lnTo>
                <a:lnTo>
                  <a:pt x="475218" y="127529"/>
                </a:lnTo>
                <a:lnTo>
                  <a:pt x="485934" y="164571"/>
                </a:lnTo>
                <a:lnTo>
                  <a:pt x="492899" y="180975"/>
                </a:lnTo>
                <a:lnTo>
                  <a:pt x="496114" y="179917"/>
                </a:lnTo>
                <a:lnTo>
                  <a:pt x="499864" y="178329"/>
                </a:lnTo>
                <a:lnTo>
                  <a:pt x="513795" y="174625"/>
                </a:lnTo>
                <a:lnTo>
                  <a:pt x="540048" y="161925"/>
                </a:lnTo>
                <a:lnTo>
                  <a:pt x="551835" y="152400"/>
                </a:lnTo>
                <a:lnTo>
                  <a:pt x="557729" y="122767"/>
                </a:lnTo>
                <a:lnTo>
                  <a:pt x="558800" y="89429"/>
                </a:lnTo>
                <a:lnTo>
                  <a:pt x="555586" y="71967"/>
                </a:lnTo>
                <a:lnTo>
                  <a:pt x="548620" y="59796"/>
                </a:lnTo>
                <a:lnTo>
                  <a:pt x="539512" y="51329"/>
                </a:lnTo>
                <a:close/>
                <a:moveTo>
                  <a:pt x="1054345" y="28575"/>
                </a:moveTo>
                <a:lnTo>
                  <a:pt x="1040729" y="37103"/>
                </a:lnTo>
                <a:lnTo>
                  <a:pt x="1033920" y="54159"/>
                </a:lnTo>
                <a:lnTo>
                  <a:pt x="1033920" y="65352"/>
                </a:lnTo>
                <a:lnTo>
                  <a:pt x="1030255" y="72280"/>
                </a:lnTo>
                <a:lnTo>
                  <a:pt x="1027112" y="85605"/>
                </a:lnTo>
                <a:lnTo>
                  <a:pt x="1028683" y="96798"/>
                </a:lnTo>
                <a:lnTo>
                  <a:pt x="1034444" y="108524"/>
                </a:lnTo>
                <a:lnTo>
                  <a:pt x="1039681" y="113321"/>
                </a:lnTo>
                <a:lnTo>
                  <a:pt x="1049108" y="130909"/>
                </a:lnTo>
                <a:lnTo>
                  <a:pt x="1075294" y="157026"/>
                </a:lnTo>
                <a:lnTo>
                  <a:pt x="1091005" y="167685"/>
                </a:lnTo>
                <a:lnTo>
                  <a:pt x="1097813" y="171949"/>
                </a:lnTo>
                <a:lnTo>
                  <a:pt x="1105669" y="176213"/>
                </a:lnTo>
                <a:lnTo>
                  <a:pt x="1107240" y="173548"/>
                </a:lnTo>
                <a:lnTo>
                  <a:pt x="1109335" y="173015"/>
                </a:lnTo>
                <a:lnTo>
                  <a:pt x="1114572" y="171416"/>
                </a:lnTo>
                <a:lnTo>
                  <a:pt x="1122951" y="164487"/>
                </a:lnTo>
                <a:lnTo>
                  <a:pt x="1128712" y="149031"/>
                </a:lnTo>
                <a:lnTo>
                  <a:pt x="1127141" y="106925"/>
                </a:lnTo>
                <a:lnTo>
                  <a:pt x="1122951" y="87737"/>
                </a:lnTo>
                <a:lnTo>
                  <a:pt x="1117714" y="71214"/>
                </a:lnTo>
                <a:lnTo>
                  <a:pt x="1101479" y="42433"/>
                </a:lnTo>
                <a:lnTo>
                  <a:pt x="1088910" y="31773"/>
                </a:lnTo>
                <a:lnTo>
                  <a:pt x="1075294" y="28575"/>
                </a:lnTo>
                <a:close/>
                <a:moveTo>
                  <a:pt x="1700213" y="0"/>
                </a:moveTo>
                <a:lnTo>
                  <a:pt x="1704975" y="4756"/>
                </a:lnTo>
                <a:lnTo>
                  <a:pt x="1703388" y="6869"/>
                </a:lnTo>
                <a:lnTo>
                  <a:pt x="1679046" y="33817"/>
                </a:lnTo>
                <a:lnTo>
                  <a:pt x="1624542" y="82958"/>
                </a:lnTo>
                <a:lnTo>
                  <a:pt x="1564746" y="127343"/>
                </a:lnTo>
                <a:lnTo>
                  <a:pt x="1499659" y="164858"/>
                </a:lnTo>
                <a:lnTo>
                  <a:pt x="1431396" y="195505"/>
                </a:lnTo>
                <a:lnTo>
                  <a:pt x="1359429" y="216641"/>
                </a:lnTo>
                <a:lnTo>
                  <a:pt x="1287463" y="227209"/>
                </a:lnTo>
                <a:lnTo>
                  <a:pt x="1213379" y="226680"/>
                </a:lnTo>
                <a:lnTo>
                  <a:pt x="1176867" y="220868"/>
                </a:lnTo>
                <a:lnTo>
                  <a:pt x="1159934" y="216641"/>
                </a:lnTo>
                <a:lnTo>
                  <a:pt x="1123421" y="204488"/>
                </a:lnTo>
                <a:lnTo>
                  <a:pt x="1105429" y="197090"/>
                </a:lnTo>
                <a:lnTo>
                  <a:pt x="1083734" y="220868"/>
                </a:lnTo>
                <a:lnTo>
                  <a:pt x="1035050" y="264196"/>
                </a:lnTo>
                <a:lnTo>
                  <a:pt x="980546" y="300655"/>
                </a:lnTo>
                <a:lnTo>
                  <a:pt x="920750" y="329188"/>
                </a:lnTo>
                <a:lnTo>
                  <a:pt x="857779" y="349795"/>
                </a:lnTo>
                <a:lnTo>
                  <a:pt x="792692" y="360363"/>
                </a:lnTo>
                <a:lnTo>
                  <a:pt x="728134" y="359835"/>
                </a:lnTo>
                <a:lnTo>
                  <a:pt x="664104" y="348210"/>
                </a:lnTo>
                <a:lnTo>
                  <a:pt x="633942" y="337114"/>
                </a:lnTo>
                <a:lnTo>
                  <a:pt x="610659" y="327075"/>
                </a:lnTo>
                <a:lnTo>
                  <a:pt x="567267" y="299598"/>
                </a:lnTo>
                <a:lnTo>
                  <a:pt x="529167" y="266310"/>
                </a:lnTo>
                <a:lnTo>
                  <a:pt x="499004" y="226152"/>
                </a:lnTo>
                <a:lnTo>
                  <a:pt x="486834" y="202903"/>
                </a:lnTo>
                <a:lnTo>
                  <a:pt x="480484" y="204488"/>
                </a:lnTo>
                <a:lnTo>
                  <a:pt x="474663" y="206073"/>
                </a:lnTo>
                <a:lnTo>
                  <a:pt x="442384" y="212942"/>
                </a:lnTo>
                <a:lnTo>
                  <a:pt x="377296" y="221396"/>
                </a:lnTo>
                <a:lnTo>
                  <a:pt x="310621" y="221396"/>
                </a:lnTo>
                <a:lnTo>
                  <a:pt x="245004" y="213999"/>
                </a:lnTo>
                <a:lnTo>
                  <a:pt x="182563" y="197619"/>
                </a:lnTo>
                <a:lnTo>
                  <a:pt x="123296" y="171727"/>
                </a:lnTo>
                <a:lnTo>
                  <a:pt x="69321" y="136854"/>
                </a:lnTo>
                <a:lnTo>
                  <a:pt x="22225" y="91412"/>
                </a:lnTo>
                <a:lnTo>
                  <a:pt x="1588" y="63936"/>
                </a:lnTo>
                <a:lnTo>
                  <a:pt x="0" y="60237"/>
                </a:lnTo>
                <a:lnTo>
                  <a:pt x="1588" y="54953"/>
                </a:lnTo>
                <a:lnTo>
                  <a:pt x="6879" y="50197"/>
                </a:lnTo>
                <a:lnTo>
                  <a:pt x="12700" y="50197"/>
                </a:lnTo>
                <a:lnTo>
                  <a:pt x="15346" y="52839"/>
                </a:lnTo>
                <a:lnTo>
                  <a:pt x="38629" y="80844"/>
                </a:lnTo>
                <a:lnTo>
                  <a:pt x="91546" y="127871"/>
                </a:lnTo>
                <a:lnTo>
                  <a:pt x="151342" y="163802"/>
                </a:lnTo>
                <a:lnTo>
                  <a:pt x="218017" y="188636"/>
                </a:lnTo>
                <a:lnTo>
                  <a:pt x="252942" y="195505"/>
                </a:lnTo>
                <a:lnTo>
                  <a:pt x="275696" y="199204"/>
                </a:lnTo>
                <a:lnTo>
                  <a:pt x="321204" y="202903"/>
                </a:lnTo>
                <a:lnTo>
                  <a:pt x="390525" y="200261"/>
                </a:lnTo>
                <a:lnTo>
                  <a:pt x="436563" y="193392"/>
                </a:lnTo>
                <a:lnTo>
                  <a:pt x="457200" y="189693"/>
                </a:lnTo>
                <a:lnTo>
                  <a:pt x="477838" y="184937"/>
                </a:lnTo>
                <a:lnTo>
                  <a:pt x="470959" y="168029"/>
                </a:lnTo>
                <a:lnTo>
                  <a:pt x="460904" y="127343"/>
                </a:lnTo>
                <a:lnTo>
                  <a:pt x="459317" y="96167"/>
                </a:lnTo>
                <a:lnTo>
                  <a:pt x="462492" y="77145"/>
                </a:lnTo>
                <a:lnTo>
                  <a:pt x="470959" y="60237"/>
                </a:lnTo>
                <a:lnTo>
                  <a:pt x="483659" y="47027"/>
                </a:lnTo>
                <a:lnTo>
                  <a:pt x="492654" y="42800"/>
                </a:lnTo>
                <a:lnTo>
                  <a:pt x="495300" y="42800"/>
                </a:lnTo>
                <a:lnTo>
                  <a:pt x="496888" y="42800"/>
                </a:lnTo>
                <a:lnTo>
                  <a:pt x="511175" y="38044"/>
                </a:lnTo>
                <a:lnTo>
                  <a:pt x="540809" y="39630"/>
                </a:lnTo>
                <a:lnTo>
                  <a:pt x="566738" y="53896"/>
                </a:lnTo>
                <a:lnTo>
                  <a:pt x="584200" y="78202"/>
                </a:lnTo>
                <a:lnTo>
                  <a:pt x="587904" y="94582"/>
                </a:lnTo>
                <a:lnTo>
                  <a:pt x="589492" y="105150"/>
                </a:lnTo>
                <a:lnTo>
                  <a:pt x="587904" y="124701"/>
                </a:lnTo>
                <a:lnTo>
                  <a:pt x="582613" y="141609"/>
                </a:lnTo>
                <a:lnTo>
                  <a:pt x="572559" y="156933"/>
                </a:lnTo>
                <a:lnTo>
                  <a:pt x="552979" y="174898"/>
                </a:lnTo>
                <a:lnTo>
                  <a:pt x="518584" y="192335"/>
                </a:lnTo>
                <a:lnTo>
                  <a:pt x="501121" y="198675"/>
                </a:lnTo>
                <a:lnTo>
                  <a:pt x="502179" y="200789"/>
                </a:lnTo>
                <a:lnTo>
                  <a:pt x="503238" y="202903"/>
                </a:lnTo>
                <a:lnTo>
                  <a:pt x="514879" y="221925"/>
                </a:lnTo>
                <a:lnTo>
                  <a:pt x="543984" y="257855"/>
                </a:lnTo>
                <a:lnTo>
                  <a:pt x="560388" y="273179"/>
                </a:lnTo>
                <a:lnTo>
                  <a:pt x="582613" y="291144"/>
                </a:lnTo>
                <a:lnTo>
                  <a:pt x="632884" y="318620"/>
                </a:lnTo>
                <a:lnTo>
                  <a:pt x="686859" y="335529"/>
                </a:lnTo>
                <a:lnTo>
                  <a:pt x="744009" y="342926"/>
                </a:lnTo>
                <a:lnTo>
                  <a:pt x="772584" y="342398"/>
                </a:lnTo>
                <a:lnTo>
                  <a:pt x="796925" y="340813"/>
                </a:lnTo>
                <a:lnTo>
                  <a:pt x="842434" y="332887"/>
                </a:lnTo>
                <a:lnTo>
                  <a:pt x="885296" y="320205"/>
                </a:lnTo>
                <a:lnTo>
                  <a:pt x="926042" y="302769"/>
                </a:lnTo>
                <a:lnTo>
                  <a:pt x="983192" y="270537"/>
                </a:lnTo>
                <a:lnTo>
                  <a:pt x="1057275" y="218226"/>
                </a:lnTo>
                <a:lnTo>
                  <a:pt x="1093788" y="190750"/>
                </a:lnTo>
                <a:lnTo>
                  <a:pt x="1077913" y="181767"/>
                </a:lnTo>
                <a:lnTo>
                  <a:pt x="1050396" y="160631"/>
                </a:lnTo>
                <a:lnTo>
                  <a:pt x="1029229" y="134212"/>
                </a:lnTo>
                <a:lnTo>
                  <a:pt x="1015471" y="103565"/>
                </a:lnTo>
                <a:lnTo>
                  <a:pt x="1012825" y="86656"/>
                </a:lnTo>
                <a:lnTo>
                  <a:pt x="1012296" y="71861"/>
                </a:lnTo>
                <a:lnTo>
                  <a:pt x="1022350" y="45970"/>
                </a:lnTo>
                <a:lnTo>
                  <a:pt x="1041400" y="26948"/>
                </a:lnTo>
                <a:lnTo>
                  <a:pt x="1065742" y="18494"/>
                </a:lnTo>
                <a:lnTo>
                  <a:pt x="1079500" y="20608"/>
                </a:lnTo>
                <a:lnTo>
                  <a:pt x="1079500" y="20079"/>
                </a:lnTo>
                <a:lnTo>
                  <a:pt x="1080029" y="20079"/>
                </a:lnTo>
                <a:lnTo>
                  <a:pt x="1081617" y="20608"/>
                </a:lnTo>
                <a:lnTo>
                  <a:pt x="1083204" y="21664"/>
                </a:lnTo>
                <a:lnTo>
                  <a:pt x="1086909" y="22193"/>
                </a:lnTo>
                <a:lnTo>
                  <a:pt x="1090613" y="24306"/>
                </a:lnTo>
                <a:lnTo>
                  <a:pt x="1102254" y="30647"/>
                </a:lnTo>
                <a:lnTo>
                  <a:pt x="1120246" y="48084"/>
                </a:lnTo>
                <a:lnTo>
                  <a:pt x="1132946" y="70276"/>
                </a:lnTo>
                <a:lnTo>
                  <a:pt x="1140354" y="95111"/>
                </a:lnTo>
                <a:lnTo>
                  <a:pt x="1142471" y="108321"/>
                </a:lnTo>
                <a:lnTo>
                  <a:pt x="1145117" y="128399"/>
                </a:lnTo>
                <a:lnTo>
                  <a:pt x="1141942" y="161160"/>
                </a:lnTo>
                <a:lnTo>
                  <a:pt x="1132946" y="178597"/>
                </a:lnTo>
                <a:lnTo>
                  <a:pt x="1124479" y="184937"/>
                </a:lnTo>
                <a:lnTo>
                  <a:pt x="1147763" y="193920"/>
                </a:lnTo>
                <a:lnTo>
                  <a:pt x="1173163" y="200261"/>
                </a:lnTo>
                <a:lnTo>
                  <a:pt x="1196446" y="204488"/>
                </a:lnTo>
                <a:lnTo>
                  <a:pt x="1245659" y="208715"/>
                </a:lnTo>
                <a:lnTo>
                  <a:pt x="1294342" y="205545"/>
                </a:lnTo>
                <a:lnTo>
                  <a:pt x="1341967" y="197619"/>
                </a:lnTo>
                <a:lnTo>
                  <a:pt x="1365779" y="192335"/>
                </a:lnTo>
                <a:lnTo>
                  <a:pt x="1412875" y="179653"/>
                </a:lnTo>
                <a:lnTo>
                  <a:pt x="1502304" y="143194"/>
                </a:lnTo>
                <a:lnTo>
                  <a:pt x="1585913" y="95111"/>
                </a:lnTo>
                <a:lnTo>
                  <a:pt x="1662642" y="35931"/>
                </a:lnTo>
                <a:lnTo>
                  <a:pt x="1698096" y="15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Freeform: Shape 46"/>
          <p:cNvSpPr>
            <a:spLocks/>
          </p:cNvSpPr>
          <p:nvPr/>
        </p:nvSpPr>
        <p:spPr bwMode="auto">
          <a:xfrm>
            <a:off x="3741059" y="3995738"/>
            <a:ext cx="803275" cy="1436688"/>
          </a:xfrm>
          <a:custGeom>
            <a:avLst/>
            <a:gdLst>
              <a:gd name="connsiteX0" fmla="*/ 321181 w 803275"/>
              <a:gd name="connsiteY0" fmla="*/ 996950 h 1436688"/>
              <a:gd name="connsiteX1" fmla="*/ 292845 w 803275"/>
              <a:gd name="connsiteY1" fmla="*/ 1006412 h 1436688"/>
              <a:gd name="connsiteX2" fmla="*/ 267132 w 803275"/>
              <a:gd name="connsiteY2" fmla="*/ 1023759 h 1436688"/>
              <a:gd name="connsiteX3" fmla="*/ 255588 w 803275"/>
              <a:gd name="connsiteY3" fmla="*/ 1034798 h 1436688"/>
              <a:gd name="connsiteX4" fmla="*/ 256638 w 803275"/>
              <a:gd name="connsiteY4" fmla="*/ 1034798 h 1436688"/>
              <a:gd name="connsiteX5" fmla="*/ 257162 w 803275"/>
              <a:gd name="connsiteY5" fmla="*/ 1035849 h 1436688"/>
              <a:gd name="connsiteX6" fmla="*/ 275528 w 803275"/>
              <a:gd name="connsiteY6" fmla="*/ 1052145 h 1436688"/>
              <a:gd name="connsiteX7" fmla="*/ 307013 w 803275"/>
              <a:gd name="connsiteY7" fmla="*/ 1072120 h 1436688"/>
              <a:gd name="connsiteX8" fmla="*/ 331151 w 803275"/>
              <a:gd name="connsiteY8" fmla="*/ 1076325 h 1436688"/>
              <a:gd name="connsiteX9" fmla="*/ 344269 w 803275"/>
              <a:gd name="connsiteY9" fmla="*/ 1074223 h 1436688"/>
              <a:gd name="connsiteX10" fmla="*/ 356338 w 803275"/>
              <a:gd name="connsiteY10" fmla="*/ 1070543 h 1436688"/>
              <a:gd name="connsiteX11" fmla="*/ 373655 w 803275"/>
              <a:gd name="connsiteY11" fmla="*/ 1053722 h 1436688"/>
              <a:gd name="connsiteX12" fmla="*/ 381001 w 803275"/>
              <a:gd name="connsiteY12" fmla="*/ 1032695 h 1436688"/>
              <a:gd name="connsiteX13" fmla="*/ 377853 w 803275"/>
              <a:gd name="connsiteY13" fmla="*/ 1016925 h 1436688"/>
              <a:gd name="connsiteX14" fmla="*/ 372081 w 803275"/>
              <a:gd name="connsiteY14" fmla="*/ 1007463 h 1436688"/>
              <a:gd name="connsiteX15" fmla="*/ 367358 w 803275"/>
              <a:gd name="connsiteY15" fmla="*/ 1003784 h 1436688"/>
              <a:gd name="connsiteX16" fmla="*/ 352140 w 803275"/>
              <a:gd name="connsiteY16" fmla="*/ 998527 h 1436688"/>
              <a:gd name="connsiteX17" fmla="*/ 305330 w 803275"/>
              <a:gd name="connsiteY17" fmla="*/ 203200 h 1436688"/>
              <a:gd name="connsiteX18" fmla="*/ 277813 w 803275"/>
              <a:gd name="connsiteY18" fmla="*/ 204788 h 1436688"/>
              <a:gd name="connsiteX19" fmla="*/ 281517 w 803275"/>
              <a:gd name="connsiteY19" fmla="*/ 218546 h 1436688"/>
              <a:gd name="connsiteX20" fmla="*/ 292101 w 803275"/>
              <a:gd name="connsiteY20" fmla="*/ 246063 h 1436688"/>
              <a:gd name="connsiteX21" fmla="*/ 309034 w 803275"/>
              <a:gd name="connsiteY21" fmla="*/ 268817 h 1436688"/>
              <a:gd name="connsiteX22" fmla="*/ 326496 w 803275"/>
              <a:gd name="connsiteY22" fmla="*/ 279930 h 1436688"/>
              <a:gd name="connsiteX23" fmla="*/ 340255 w 803275"/>
              <a:gd name="connsiteY23" fmla="*/ 284163 h 1436688"/>
              <a:gd name="connsiteX24" fmla="*/ 348721 w 803275"/>
              <a:gd name="connsiteY24" fmla="*/ 284163 h 1436688"/>
              <a:gd name="connsiteX25" fmla="*/ 361421 w 803275"/>
              <a:gd name="connsiteY25" fmla="*/ 283105 h 1436688"/>
              <a:gd name="connsiteX26" fmla="*/ 380471 w 803275"/>
              <a:gd name="connsiteY26" fmla="*/ 270934 h 1436688"/>
              <a:gd name="connsiteX27" fmla="*/ 392113 w 803275"/>
              <a:gd name="connsiteY27" fmla="*/ 251884 h 1436688"/>
              <a:gd name="connsiteX28" fmla="*/ 392113 w 803275"/>
              <a:gd name="connsiteY28" fmla="*/ 231246 h 1436688"/>
              <a:gd name="connsiteX29" fmla="*/ 386821 w 803275"/>
              <a:gd name="connsiteY29" fmla="*/ 221721 h 1436688"/>
              <a:gd name="connsiteX30" fmla="*/ 359834 w 803275"/>
              <a:gd name="connsiteY30" fmla="*/ 211667 h 1436688"/>
              <a:gd name="connsiteX31" fmla="*/ 479954 w 803275"/>
              <a:gd name="connsiteY31" fmla="*/ 0 h 1436688"/>
              <a:gd name="connsiteX32" fmla="*/ 516467 w 803275"/>
              <a:gd name="connsiteY32" fmla="*/ 0 h 1436688"/>
              <a:gd name="connsiteX33" fmla="*/ 552979 w 803275"/>
              <a:gd name="connsiteY33" fmla="*/ 5296 h 1436688"/>
              <a:gd name="connsiteX34" fmla="*/ 588963 w 803275"/>
              <a:gd name="connsiteY34" fmla="*/ 16946 h 1436688"/>
              <a:gd name="connsiteX35" fmla="*/ 623358 w 803275"/>
              <a:gd name="connsiteY35" fmla="*/ 33362 h 1436688"/>
              <a:gd name="connsiteX36" fmla="*/ 639233 w 803275"/>
              <a:gd name="connsiteY36" fmla="*/ 43424 h 1436688"/>
              <a:gd name="connsiteX37" fmla="*/ 641350 w 803275"/>
              <a:gd name="connsiteY37" fmla="*/ 45542 h 1436688"/>
              <a:gd name="connsiteX38" fmla="*/ 642938 w 803275"/>
              <a:gd name="connsiteY38" fmla="*/ 51897 h 1436688"/>
              <a:gd name="connsiteX39" fmla="*/ 640292 w 803275"/>
              <a:gd name="connsiteY39" fmla="*/ 57192 h 1436688"/>
              <a:gd name="connsiteX40" fmla="*/ 634471 w 803275"/>
              <a:gd name="connsiteY40" fmla="*/ 58781 h 1436688"/>
              <a:gd name="connsiteX41" fmla="*/ 631825 w 803275"/>
              <a:gd name="connsiteY41" fmla="*/ 57192 h 1436688"/>
              <a:gd name="connsiteX42" fmla="*/ 604838 w 803275"/>
              <a:gd name="connsiteY42" fmla="*/ 42365 h 1436688"/>
              <a:gd name="connsiteX43" fmla="*/ 549275 w 803275"/>
              <a:gd name="connsiteY43" fmla="*/ 22771 h 1436688"/>
              <a:gd name="connsiteX44" fmla="*/ 492125 w 803275"/>
              <a:gd name="connsiteY44" fmla="*/ 15887 h 1436688"/>
              <a:gd name="connsiteX45" fmla="*/ 448733 w 803275"/>
              <a:gd name="connsiteY45" fmla="*/ 21182 h 1436688"/>
              <a:gd name="connsiteX46" fmla="*/ 419629 w 803275"/>
              <a:gd name="connsiteY46" fmla="*/ 29655 h 1436688"/>
              <a:gd name="connsiteX47" fmla="*/ 405342 w 803275"/>
              <a:gd name="connsiteY47" fmla="*/ 34951 h 1436688"/>
              <a:gd name="connsiteX48" fmla="*/ 382588 w 803275"/>
              <a:gd name="connsiteY48" fmla="*/ 45542 h 1436688"/>
              <a:gd name="connsiteX49" fmla="*/ 338138 w 803275"/>
              <a:gd name="connsiteY49" fmla="*/ 76786 h 1436688"/>
              <a:gd name="connsiteX50" fmla="*/ 301096 w 803275"/>
              <a:gd name="connsiteY50" fmla="*/ 116503 h 1436688"/>
              <a:gd name="connsiteX51" fmla="*/ 282046 w 803275"/>
              <a:gd name="connsiteY51" fmla="*/ 150924 h 1436688"/>
              <a:gd name="connsiteX52" fmla="*/ 274638 w 803275"/>
              <a:gd name="connsiteY52" fmla="*/ 175813 h 1436688"/>
              <a:gd name="connsiteX53" fmla="*/ 273050 w 803275"/>
              <a:gd name="connsiteY53" fmla="*/ 187993 h 1436688"/>
              <a:gd name="connsiteX54" fmla="*/ 296333 w 803275"/>
              <a:gd name="connsiteY54" fmla="*/ 187463 h 1436688"/>
              <a:gd name="connsiteX55" fmla="*/ 345017 w 803275"/>
              <a:gd name="connsiteY55" fmla="*/ 194877 h 1436688"/>
              <a:gd name="connsiteX56" fmla="*/ 370417 w 803275"/>
              <a:gd name="connsiteY56" fmla="*/ 203350 h 1436688"/>
              <a:gd name="connsiteX57" fmla="*/ 370946 w 803275"/>
              <a:gd name="connsiteY57" fmla="*/ 203350 h 1436688"/>
              <a:gd name="connsiteX58" fmla="*/ 381000 w 803275"/>
              <a:gd name="connsiteY58" fmla="*/ 205468 h 1436688"/>
              <a:gd name="connsiteX59" fmla="*/ 387879 w 803275"/>
              <a:gd name="connsiteY59" fmla="*/ 210764 h 1436688"/>
              <a:gd name="connsiteX60" fmla="*/ 392642 w 803275"/>
              <a:gd name="connsiteY60" fmla="*/ 212353 h 1436688"/>
              <a:gd name="connsiteX61" fmla="*/ 396346 w 803275"/>
              <a:gd name="connsiteY61" fmla="*/ 215000 h 1436688"/>
              <a:gd name="connsiteX62" fmla="*/ 399521 w 803275"/>
              <a:gd name="connsiteY62" fmla="*/ 217648 h 1436688"/>
              <a:gd name="connsiteX63" fmla="*/ 397933 w 803275"/>
              <a:gd name="connsiteY63" fmla="*/ 221885 h 1436688"/>
              <a:gd name="connsiteX64" fmla="*/ 402167 w 803275"/>
              <a:gd name="connsiteY64" fmla="*/ 231417 h 1436688"/>
              <a:gd name="connsiteX65" fmla="*/ 403754 w 803275"/>
              <a:gd name="connsiteY65" fmla="*/ 253128 h 1436688"/>
              <a:gd name="connsiteX66" fmla="*/ 396346 w 803275"/>
              <a:gd name="connsiteY66" fmla="*/ 274311 h 1436688"/>
              <a:gd name="connsiteX67" fmla="*/ 382058 w 803275"/>
              <a:gd name="connsiteY67" fmla="*/ 291257 h 1436688"/>
              <a:gd name="connsiteX68" fmla="*/ 370946 w 803275"/>
              <a:gd name="connsiteY68" fmla="*/ 295493 h 1436688"/>
              <a:gd name="connsiteX69" fmla="*/ 361950 w 803275"/>
              <a:gd name="connsiteY69" fmla="*/ 298670 h 1436688"/>
              <a:gd name="connsiteX70" fmla="*/ 344488 w 803275"/>
              <a:gd name="connsiteY70" fmla="*/ 300789 h 1436688"/>
              <a:gd name="connsiteX71" fmla="*/ 327554 w 803275"/>
              <a:gd name="connsiteY71" fmla="*/ 297611 h 1436688"/>
              <a:gd name="connsiteX72" fmla="*/ 312738 w 803275"/>
              <a:gd name="connsiteY72" fmla="*/ 291786 h 1436688"/>
              <a:gd name="connsiteX73" fmla="*/ 292629 w 803275"/>
              <a:gd name="connsiteY73" fmla="*/ 275899 h 1436688"/>
              <a:gd name="connsiteX74" fmla="*/ 273579 w 803275"/>
              <a:gd name="connsiteY74" fmla="*/ 246774 h 1436688"/>
              <a:gd name="connsiteX75" fmla="*/ 267758 w 803275"/>
              <a:gd name="connsiteY75" fmla="*/ 229828 h 1436688"/>
              <a:gd name="connsiteX76" fmla="*/ 262996 w 803275"/>
              <a:gd name="connsiteY76" fmla="*/ 218707 h 1436688"/>
              <a:gd name="connsiteX77" fmla="*/ 260879 w 803275"/>
              <a:gd name="connsiteY77" fmla="*/ 207057 h 1436688"/>
              <a:gd name="connsiteX78" fmla="*/ 238654 w 803275"/>
              <a:gd name="connsiteY78" fmla="*/ 210764 h 1436688"/>
              <a:gd name="connsiteX79" fmla="*/ 195792 w 803275"/>
              <a:gd name="connsiteY79" fmla="*/ 225592 h 1436688"/>
              <a:gd name="connsiteX80" fmla="*/ 155575 w 803275"/>
              <a:gd name="connsiteY80" fmla="*/ 246244 h 1436688"/>
              <a:gd name="connsiteX81" fmla="*/ 119063 w 803275"/>
              <a:gd name="connsiteY81" fmla="*/ 274311 h 1436688"/>
              <a:gd name="connsiteX82" fmla="*/ 103188 w 803275"/>
              <a:gd name="connsiteY82" fmla="*/ 290197 h 1436688"/>
              <a:gd name="connsiteX83" fmla="*/ 89958 w 803275"/>
              <a:gd name="connsiteY83" fmla="*/ 304495 h 1436688"/>
              <a:gd name="connsiteX84" fmla="*/ 67733 w 803275"/>
              <a:gd name="connsiteY84" fmla="*/ 335739 h 1436688"/>
              <a:gd name="connsiteX85" fmla="*/ 50271 w 803275"/>
              <a:gd name="connsiteY85" fmla="*/ 369631 h 1436688"/>
              <a:gd name="connsiteX86" fmla="*/ 36513 w 803275"/>
              <a:gd name="connsiteY86" fmla="*/ 404582 h 1436688"/>
              <a:gd name="connsiteX87" fmla="*/ 22225 w 803275"/>
              <a:gd name="connsiteY87" fmla="*/ 459126 h 1436688"/>
              <a:gd name="connsiteX88" fmla="*/ 16404 w 803275"/>
              <a:gd name="connsiteY88" fmla="*/ 535382 h 1436688"/>
              <a:gd name="connsiteX89" fmla="*/ 17463 w 803275"/>
              <a:gd name="connsiteY89" fmla="*/ 573510 h 1436688"/>
              <a:gd name="connsiteX90" fmla="*/ 20638 w 803275"/>
              <a:gd name="connsiteY90" fmla="*/ 607402 h 1436688"/>
              <a:gd name="connsiteX91" fmla="*/ 32808 w 803275"/>
              <a:gd name="connsiteY91" fmla="*/ 672008 h 1436688"/>
              <a:gd name="connsiteX92" fmla="*/ 51858 w 803275"/>
              <a:gd name="connsiteY92" fmla="*/ 733437 h 1436688"/>
              <a:gd name="connsiteX93" fmla="*/ 77258 w 803275"/>
              <a:gd name="connsiteY93" fmla="*/ 792217 h 1436688"/>
              <a:gd name="connsiteX94" fmla="*/ 107421 w 803275"/>
              <a:gd name="connsiteY94" fmla="*/ 848880 h 1436688"/>
              <a:gd name="connsiteX95" fmla="*/ 142875 w 803275"/>
              <a:gd name="connsiteY95" fmla="*/ 901836 h 1436688"/>
              <a:gd name="connsiteX96" fmla="*/ 202142 w 803275"/>
              <a:gd name="connsiteY96" fmla="*/ 978092 h 1436688"/>
              <a:gd name="connsiteX97" fmla="*/ 246063 w 803275"/>
              <a:gd name="connsiteY97" fmla="*/ 1026282 h 1436688"/>
              <a:gd name="connsiteX98" fmla="*/ 259821 w 803275"/>
              <a:gd name="connsiteY98" fmla="*/ 1011984 h 1436688"/>
              <a:gd name="connsiteX99" fmla="*/ 293688 w 803275"/>
              <a:gd name="connsiteY99" fmla="*/ 992919 h 1436688"/>
              <a:gd name="connsiteX100" fmla="*/ 330729 w 803275"/>
              <a:gd name="connsiteY100" fmla="*/ 986035 h 1436688"/>
              <a:gd name="connsiteX101" fmla="*/ 368300 w 803275"/>
              <a:gd name="connsiteY101" fmla="*/ 993449 h 1436688"/>
              <a:gd name="connsiteX102" fmla="*/ 385763 w 803275"/>
              <a:gd name="connsiteY102" fmla="*/ 1002452 h 1436688"/>
              <a:gd name="connsiteX103" fmla="*/ 387350 w 803275"/>
              <a:gd name="connsiteY103" fmla="*/ 1005099 h 1436688"/>
              <a:gd name="connsiteX104" fmla="*/ 387350 w 803275"/>
              <a:gd name="connsiteY104" fmla="*/ 1009336 h 1436688"/>
              <a:gd name="connsiteX105" fmla="*/ 385763 w 803275"/>
              <a:gd name="connsiteY105" fmla="*/ 1010924 h 1436688"/>
              <a:gd name="connsiteX106" fmla="*/ 389467 w 803275"/>
              <a:gd name="connsiteY106" fmla="*/ 1017809 h 1436688"/>
              <a:gd name="connsiteX107" fmla="*/ 393171 w 803275"/>
              <a:gd name="connsiteY107" fmla="*/ 1033695 h 1436688"/>
              <a:gd name="connsiteX108" fmla="*/ 391583 w 803275"/>
              <a:gd name="connsiteY108" fmla="*/ 1050641 h 1436688"/>
              <a:gd name="connsiteX109" fmla="*/ 384704 w 803275"/>
              <a:gd name="connsiteY109" fmla="*/ 1066528 h 1436688"/>
              <a:gd name="connsiteX110" fmla="*/ 379413 w 803275"/>
              <a:gd name="connsiteY110" fmla="*/ 1073412 h 1436688"/>
              <a:gd name="connsiteX111" fmla="*/ 372004 w 803275"/>
              <a:gd name="connsiteY111" fmla="*/ 1080296 h 1436688"/>
              <a:gd name="connsiteX112" fmla="*/ 355071 w 803275"/>
              <a:gd name="connsiteY112" fmla="*/ 1089299 h 1436688"/>
              <a:gd name="connsiteX113" fmla="*/ 337079 w 803275"/>
              <a:gd name="connsiteY113" fmla="*/ 1093535 h 1436688"/>
              <a:gd name="connsiteX114" fmla="*/ 318558 w 803275"/>
              <a:gd name="connsiteY114" fmla="*/ 1091947 h 1436688"/>
              <a:gd name="connsiteX115" fmla="*/ 291042 w 803275"/>
              <a:gd name="connsiteY115" fmla="*/ 1083474 h 1436688"/>
              <a:gd name="connsiteX116" fmla="*/ 258233 w 803275"/>
              <a:gd name="connsiteY116" fmla="*/ 1061232 h 1436688"/>
              <a:gd name="connsiteX117" fmla="*/ 246063 w 803275"/>
              <a:gd name="connsiteY117" fmla="*/ 1047464 h 1436688"/>
              <a:gd name="connsiteX118" fmla="*/ 238654 w 803275"/>
              <a:gd name="connsiteY118" fmla="*/ 1060703 h 1436688"/>
              <a:gd name="connsiteX119" fmla="*/ 233363 w 803275"/>
              <a:gd name="connsiteY119" fmla="*/ 1075001 h 1436688"/>
              <a:gd name="connsiteX120" fmla="*/ 230188 w 803275"/>
              <a:gd name="connsiteY120" fmla="*/ 1088769 h 1436688"/>
              <a:gd name="connsiteX121" fmla="*/ 228071 w 803275"/>
              <a:gd name="connsiteY121" fmla="*/ 1117895 h 1436688"/>
              <a:gd name="connsiteX122" fmla="*/ 232304 w 803275"/>
              <a:gd name="connsiteY122" fmla="*/ 1161319 h 1436688"/>
              <a:gd name="connsiteX123" fmla="*/ 240771 w 803275"/>
              <a:gd name="connsiteY123" fmla="*/ 1188326 h 1436688"/>
              <a:gd name="connsiteX124" fmla="*/ 249767 w 803275"/>
              <a:gd name="connsiteY124" fmla="*/ 1212686 h 1436688"/>
              <a:gd name="connsiteX125" fmla="*/ 275696 w 803275"/>
              <a:gd name="connsiteY125" fmla="*/ 1256109 h 1436688"/>
              <a:gd name="connsiteX126" fmla="*/ 308504 w 803275"/>
              <a:gd name="connsiteY126" fmla="*/ 1295826 h 1436688"/>
              <a:gd name="connsiteX127" fmla="*/ 346604 w 803275"/>
              <a:gd name="connsiteY127" fmla="*/ 1330247 h 1436688"/>
              <a:gd name="connsiteX128" fmla="*/ 368300 w 803275"/>
              <a:gd name="connsiteY128" fmla="*/ 1344545 h 1436688"/>
              <a:gd name="connsiteX129" fmla="*/ 391583 w 803275"/>
              <a:gd name="connsiteY129" fmla="*/ 1359902 h 1436688"/>
              <a:gd name="connsiteX130" fmla="*/ 441325 w 803275"/>
              <a:gd name="connsiteY130" fmla="*/ 1383732 h 1436688"/>
              <a:gd name="connsiteX131" fmla="*/ 493713 w 803275"/>
              <a:gd name="connsiteY131" fmla="*/ 1401208 h 1436688"/>
              <a:gd name="connsiteX132" fmla="*/ 547158 w 803275"/>
              <a:gd name="connsiteY132" fmla="*/ 1412329 h 1436688"/>
              <a:gd name="connsiteX133" fmla="*/ 602721 w 803275"/>
              <a:gd name="connsiteY133" fmla="*/ 1417624 h 1436688"/>
              <a:gd name="connsiteX134" fmla="*/ 658283 w 803275"/>
              <a:gd name="connsiteY134" fmla="*/ 1419213 h 1436688"/>
              <a:gd name="connsiteX135" fmla="*/ 741363 w 803275"/>
              <a:gd name="connsiteY135" fmla="*/ 1414976 h 1436688"/>
              <a:gd name="connsiteX136" fmla="*/ 796396 w 803275"/>
              <a:gd name="connsiteY136" fmla="*/ 1408092 h 1436688"/>
              <a:gd name="connsiteX137" fmla="*/ 800629 w 803275"/>
              <a:gd name="connsiteY137" fmla="*/ 1408622 h 1436688"/>
              <a:gd name="connsiteX138" fmla="*/ 803275 w 803275"/>
              <a:gd name="connsiteY138" fmla="*/ 1416565 h 1436688"/>
              <a:gd name="connsiteX139" fmla="*/ 798513 w 803275"/>
              <a:gd name="connsiteY139" fmla="*/ 1418683 h 1436688"/>
              <a:gd name="connsiteX140" fmla="*/ 764117 w 803275"/>
              <a:gd name="connsiteY140" fmla="*/ 1426097 h 1436688"/>
              <a:gd name="connsiteX141" fmla="*/ 691092 w 803275"/>
              <a:gd name="connsiteY141" fmla="*/ 1435629 h 1436688"/>
              <a:gd name="connsiteX142" fmla="*/ 616479 w 803275"/>
              <a:gd name="connsiteY142" fmla="*/ 1436688 h 1436688"/>
              <a:gd name="connsiteX143" fmla="*/ 541867 w 803275"/>
              <a:gd name="connsiteY143" fmla="*/ 1430334 h 1436688"/>
              <a:gd name="connsiteX144" fmla="*/ 469371 w 803275"/>
              <a:gd name="connsiteY144" fmla="*/ 1413388 h 1436688"/>
              <a:gd name="connsiteX145" fmla="*/ 401108 w 803275"/>
              <a:gd name="connsiteY145" fmla="*/ 1386380 h 1436688"/>
              <a:gd name="connsiteX146" fmla="*/ 338138 w 803275"/>
              <a:gd name="connsiteY146" fmla="*/ 1348782 h 1436688"/>
              <a:gd name="connsiteX147" fmla="*/ 297921 w 803275"/>
              <a:gd name="connsiteY147" fmla="*/ 1311713 h 1436688"/>
              <a:gd name="connsiteX148" fmla="*/ 273579 w 803275"/>
              <a:gd name="connsiteY148" fmla="*/ 1283646 h 1436688"/>
              <a:gd name="connsiteX149" fmla="*/ 262467 w 803275"/>
              <a:gd name="connsiteY149" fmla="*/ 1268289 h 1436688"/>
              <a:gd name="connsiteX150" fmla="*/ 246063 w 803275"/>
              <a:gd name="connsiteY150" fmla="*/ 1243400 h 1436688"/>
              <a:gd name="connsiteX151" fmla="*/ 222779 w 803275"/>
              <a:gd name="connsiteY151" fmla="*/ 1186208 h 1436688"/>
              <a:gd name="connsiteX152" fmla="*/ 214313 w 803275"/>
              <a:gd name="connsiteY152" fmla="*/ 1140666 h 1436688"/>
              <a:gd name="connsiteX153" fmla="*/ 213254 w 803275"/>
              <a:gd name="connsiteY153" fmla="*/ 1109952 h 1436688"/>
              <a:gd name="connsiteX154" fmla="*/ 218017 w 803275"/>
              <a:gd name="connsiteY154" fmla="*/ 1080296 h 1436688"/>
              <a:gd name="connsiteX155" fmla="*/ 229658 w 803275"/>
              <a:gd name="connsiteY155" fmla="*/ 1051171 h 1436688"/>
              <a:gd name="connsiteX156" fmla="*/ 237067 w 803275"/>
              <a:gd name="connsiteY156" fmla="*/ 1038461 h 1436688"/>
              <a:gd name="connsiteX157" fmla="*/ 207963 w 803275"/>
              <a:gd name="connsiteY157" fmla="*/ 1014102 h 1436688"/>
              <a:gd name="connsiteX158" fmla="*/ 155046 w 803275"/>
              <a:gd name="connsiteY158" fmla="*/ 956910 h 1436688"/>
              <a:gd name="connsiteX159" fmla="*/ 108479 w 803275"/>
              <a:gd name="connsiteY159" fmla="*/ 892833 h 1436688"/>
              <a:gd name="connsiteX160" fmla="*/ 69321 w 803275"/>
              <a:gd name="connsiteY160" fmla="*/ 822932 h 1436688"/>
              <a:gd name="connsiteX161" fmla="*/ 38100 w 803275"/>
              <a:gd name="connsiteY161" fmla="*/ 749853 h 1436688"/>
              <a:gd name="connsiteX162" fmla="*/ 15346 w 803275"/>
              <a:gd name="connsiteY162" fmla="*/ 673597 h 1436688"/>
              <a:gd name="connsiteX163" fmla="*/ 2646 w 803275"/>
              <a:gd name="connsiteY163" fmla="*/ 596281 h 1436688"/>
              <a:gd name="connsiteX164" fmla="*/ 0 w 803275"/>
              <a:gd name="connsiteY164" fmla="*/ 520555 h 1436688"/>
              <a:gd name="connsiteX165" fmla="*/ 3175 w 803275"/>
              <a:gd name="connsiteY165" fmla="*/ 482956 h 1436688"/>
              <a:gd name="connsiteX166" fmla="*/ 6879 w 803275"/>
              <a:gd name="connsiteY166" fmla="*/ 457008 h 1436688"/>
              <a:gd name="connsiteX167" fmla="*/ 20638 w 803275"/>
              <a:gd name="connsiteY167" fmla="*/ 406170 h 1436688"/>
              <a:gd name="connsiteX168" fmla="*/ 41804 w 803275"/>
              <a:gd name="connsiteY168" fmla="*/ 357451 h 1436688"/>
              <a:gd name="connsiteX169" fmla="*/ 70379 w 803275"/>
              <a:gd name="connsiteY169" fmla="*/ 311380 h 1436688"/>
              <a:gd name="connsiteX170" fmla="*/ 104775 w 803275"/>
              <a:gd name="connsiteY170" fmla="*/ 271133 h 1436688"/>
              <a:gd name="connsiteX171" fmla="*/ 143404 w 803275"/>
              <a:gd name="connsiteY171" fmla="*/ 237771 h 1436688"/>
              <a:gd name="connsiteX172" fmla="*/ 186796 w 803275"/>
              <a:gd name="connsiteY172" fmla="*/ 210764 h 1436688"/>
              <a:gd name="connsiteX173" fmla="*/ 233892 w 803275"/>
              <a:gd name="connsiteY173" fmla="*/ 194348 h 1436688"/>
              <a:gd name="connsiteX174" fmla="*/ 259292 w 803275"/>
              <a:gd name="connsiteY174" fmla="*/ 189582 h 1436688"/>
              <a:gd name="connsiteX175" fmla="*/ 259821 w 803275"/>
              <a:gd name="connsiteY175" fmla="*/ 178990 h 1436688"/>
              <a:gd name="connsiteX176" fmla="*/ 263525 w 803275"/>
              <a:gd name="connsiteY176" fmla="*/ 156749 h 1436688"/>
              <a:gd name="connsiteX177" fmla="*/ 277283 w 803275"/>
              <a:gd name="connsiteY177" fmla="*/ 125505 h 1436688"/>
              <a:gd name="connsiteX178" fmla="*/ 304800 w 803275"/>
              <a:gd name="connsiteY178" fmla="*/ 87377 h 1436688"/>
              <a:gd name="connsiteX179" fmla="*/ 339196 w 803275"/>
              <a:gd name="connsiteY179" fmla="*/ 55604 h 1436688"/>
              <a:gd name="connsiteX180" fmla="*/ 356658 w 803275"/>
              <a:gd name="connsiteY180" fmla="*/ 42365 h 1436688"/>
              <a:gd name="connsiteX181" fmla="*/ 373592 w 803275"/>
              <a:gd name="connsiteY181" fmla="*/ 31774 h 1436688"/>
              <a:gd name="connsiteX182" fmla="*/ 407458 w 803275"/>
              <a:gd name="connsiteY182" fmla="*/ 15887 h 1436688"/>
              <a:gd name="connsiteX183" fmla="*/ 443442 w 803275"/>
              <a:gd name="connsiteY183" fmla="*/ 5296 h 14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803275" h="1436688">
                <a:moveTo>
                  <a:pt x="321181" y="996950"/>
                </a:moveTo>
                <a:lnTo>
                  <a:pt x="292845" y="1006412"/>
                </a:lnTo>
                <a:lnTo>
                  <a:pt x="267132" y="1023759"/>
                </a:lnTo>
                <a:lnTo>
                  <a:pt x="255588" y="1034798"/>
                </a:lnTo>
                <a:lnTo>
                  <a:pt x="256638" y="1034798"/>
                </a:lnTo>
                <a:lnTo>
                  <a:pt x="257162" y="1035849"/>
                </a:lnTo>
                <a:lnTo>
                  <a:pt x="275528" y="1052145"/>
                </a:lnTo>
                <a:lnTo>
                  <a:pt x="307013" y="1072120"/>
                </a:lnTo>
                <a:lnTo>
                  <a:pt x="331151" y="1076325"/>
                </a:lnTo>
                <a:lnTo>
                  <a:pt x="344269" y="1074223"/>
                </a:lnTo>
                <a:lnTo>
                  <a:pt x="356338" y="1070543"/>
                </a:lnTo>
                <a:lnTo>
                  <a:pt x="373655" y="1053722"/>
                </a:lnTo>
                <a:lnTo>
                  <a:pt x="381001" y="1032695"/>
                </a:lnTo>
                <a:lnTo>
                  <a:pt x="377853" y="1016925"/>
                </a:lnTo>
                <a:lnTo>
                  <a:pt x="372081" y="1007463"/>
                </a:lnTo>
                <a:lnTo>
                  <a:pt x="367358" y="1003784"/>
                </a:lnTo>
                <a:lnTo>
                  <a:pt x="352140" y="998527"/>
                </a:lnTo>
                <a:close/>
                <a:moveTo>
                  <a:pt x="305330" y="203200"/>
                </a:moveTo>
                <a:lnTo>
                  <a:pt x="277813" y="204788"/>
                </a:lnTo>
                <a:lnTo>
                  <a:pt x="281517" y="218546"/>
                </a:lnTo>
                <a:lnTo>
                  <a:pt x="292101" y="246063"/>
                </a:lnTo>
                <a:lnTo>
                  <a:pt x="309034" y="268817"/>
                </a:lnTo>
                <a:lnTo>
                  <a:pt x="326496" y="279930"/>
                </a:lnTo>
                <a:lnTo>
                  <a:pt x="340255" y="284163"/>
                </a:lnTo>
                <a:lnTo>
                  <a:pt x="348721" y="284163"/>
                </a:lnTo>
                <a:lnTo>
                  <a:pt x="361421" y="283105"/>
                </a:lnTo>
                <a:lnTo>
                  <a:pt x="380471" y="270934"/>
                </a:lnTo>
                <a:lnTo>
                  <a:pt x="392113" y="251884"/>
                </a:lnTo>
                <a:lnTo>
                  <a:pt x="392113" y="231246"/>
                </a:lnTo>
                <a:lnTo>
                  <a:pt x="386821" y="221721"/>
                </a:lnTo>
                <a:lnTo>
                  <a:pt x="359834" y="211667"/>
                </a:lnTo>
                <a:close/>
                <a:moveTo>
                  <a:pt x="479954" y="0"/>
                </a:moveTo>
                <a:lnTo>
                  <a:pt x="516467" y="0"/>
                </a:lnTo>
                <a:lnTo>
                  <a:pt x="552979" y="5296"/>
                </a:lnTo>
                <a:lnTo>
                  <a:pt x="588963" y="16946"/>
                </a:lnTo>
                <a:lnTo>
                  <a:pt x="623358" y="33362"/>
                </a:lnTo>
                <a:lnTo>
                  <a:pt x="639233" y="43424"/>
                </a:lnTo>
                <a:lnTo>
                  <a:pt x="641350" y="45542"/>
                </a:lnTo>
                <a:lnTo>
                  <a:pt x="642938" y="51897"/>
                </a:lnTo>
                <a:lnTo>
                  <a:pt x="640292" y="57192"/>
                </a:lnTo>
                <a:lnTo>
                  <a:pt x="634471" y="58781"/>
                </a:lnTo>
                <a:lnTo>
                  <a:pt x="631825" y="57192"/>
                </a:lnTo>
                <a:lnTo>
                  <a:pt x="604838" y="42365"/>
                </a:lnTo>
                <a:lnTo>
                  <a:pt x="549275" y="22771"/>
                </a:lnTo>
                <a:lnTo>
                  <a:pt x="492125" y="15887"/>
                </a:lnTo>
                <a:lnTo>
                  <a:pt x="448733" y="21182"/>
                </a:lnTo>
                <a:lnTo>
                  <a:pt x="419629" y="29655"/>
                </a:lnTo>
                <a:lnTo>
                  <a:pt x="405342" y="34951"/>
                </a:lnTo>
                <a:lnTo>
                  <a:pt x="382588" y="45542"/>
                </a:lnTo>
                <a:lnTo>
                  <a:pt x="338138" y="76786"/>
                </a:lnTo>
                <a:lnTo>
                  <a:pt x="301096" y="116503"/>
                </a:lnTo>
                <a:lnTo>
                  <a:pt x="282046" y="150924"/>
                </a:lnTo>
                <a:lnTo>
                  <a:pt x="274638" y="175813"/>
                </a:lnTo>
                <a:lnTo>
                  <a:pt x="273050" y="187993"/>
                </a:lnTo>
                <a:lnTo>
                  <a:pt x="296333" y="187463"/>
                </a:lnTo>
                <a:lnTo>
                  <a:pt x="345017" y="194877"/>
                </a:lnTo>
                <a:lnTo>
                  <a:pt x="370417" y="203350"/>
                </a:lnTo>
                <a:lnTo>
                  <a:pt x="370946" y="203350"/>
                </a:lnTo>
                <a:lnTo>
                  <a:pt x="381000" y="205468"/>
                </a:lnTo>
                <a:lnTo>
                  <a:pt x="387879" y="210764"/>
                </a:lnTo>
                <a:lnTo>
                  <a:pt x="392642" y="212353"/>
                </a:lnTo>
                <a:lnTo>
                  <a:pt x="396346" y="215000"/>
                </a:lnTo>
                <a:lnTo>
                  <a:pt x="399521" y="217648"/>
                </a:lnTo>
                <a:lnTo>
                  <a:pt x="397933" y="221885"/>
                </a:lnTo>
                <a:lnTo>
                  <a:pt x="402167" y="231417"/>
                </a:lnTo>
                <a:lnTo>
                  <a:pt x="403754" y="253128"/>
                </a:lnTo>
                <a:lnTo>
                  <a:pt x="396346" y="274311"/>
                </a:lnTo>
                <a:lnTo>
                  <a:pt x="382058" y="291257"/>
                </a:lnTo>
                <a:lnTo>
                  <a:pt x="370946" y="295493"/>
                </a:lnTo>
                <a:lnTo>
                  <a:pt x="361950" y="298670"/>
                </a:lnTo>
                <a:lnTo>
                  <a:pt x="344488" y="300789"/>
                </a:lnTo>
                <a:lnTo>
                  <a:pt x="327554" y="297611"/>
                </a:lnTo>
                <a:lnTo>
                  <a:pt x="312738" y="291786"/>
                </a:lnTo>
                <a:lnTo>
                  <a:pt x="292629" y="275899"/>
                </a:lnTo>
                <a:lnTo>
                  <a:pt x="273579" y="246774"/>
                </a:lnTo>
                <a:lnTo>
                  <a:pt x="267758" y="229828"/>
                </a:lnTo>
                <a:lnTo>
                  <a:pt x="262996" y="218707"/>
                </a:lnTo>
                <a:lnTo>
                  <a:pt x="260879" y="207057"/>
                </a:lnTo>
                <a:lnTo>
                  <a:pt x="238654" y="210764"/>
                </a:lnTo>
                <a:lnTo>
                  <a:pt x="195792" y="225592"/>
                </a:lnTo>
                <a:lnTo>
                  <a:pt x="155575" y="246244"/>
                </a:lnTo>
                <a:lnTo>
                  <a:pt x="119063" y="274311"/>
                </a:lnTo>
                <a:lnTo>
                  <a:pt x="103188" y="290197"/>
                </a:lnTo>
                <a:lnTo>
                  <a:pt x="89958" y="304495"/>
                </a:lnTo>
                <a:lnTo>
                  <a:pt x="67733" y="335739"/>
                </a:lnTo>
                <a:lnTo>
                  <a:pt x="50271" y="369631"/>
                </a:lnTo>
                <a:lnTo>
                  <a:pt x="36513" y="404582"/>
                </a:lnTo>
                <a:lnTo>
                  <a:pt x="22225" y="459126"/>
                </a:lnTo>
                <a:lnTo>
                  <a:pt x="16404" y="535382"/>
                </a:lnTo>
                <a:lnTo>
                  <a:pt x="17463" y="573510"/>
                </a:lnTo>
                <a:lnTo>
                  <a:pt x="20638" y="607402"/>
                </a:lnTo>
                <a:lnTo>
                  <a:pt x="32808" y="672008"/>
                </a:lnTo>
                <a:lnTo>
                  <a:pt x="51858" y="733437"/>
                </a:lnTo>
                <a:lnTo>
                  <a:pt x="77258" y="792217"/>
                </a:lnTo>
                <a:lnTo>
                  <a:pt x="107421" y="848880"/>
                </a:lnTo>
                <a:lnTo>
                  <a:pt x="142875" y="901836"/>
                </a:lnTo>
                <a:lnTo>
                  <a:pt x="202142" y="978092"/>
                </a:lnTo>
                <a:lnTo>
                  <a:pt x="246063" y="1026282"/>
                </a:lnTo>
                <a:lnTo>
                  <a:pt x="259821" y="1011984"/>
                </a:lnTo>
                <a:lnTo>
                  <a:pt x="293688" y="992919"/>
                </a:lnTo>
                <a:lnTo>
                  <a:pt x="330729" y="986035"/>
                </a:lnTo>
                <a:lnTo>
                  <a:pt x="368300" y="993449"/>
                </a:lnTo>
                <a:lnTo>
                  <a:pt x="385763" y="1002452"/>
                </a:lnTo>
                <a:lnTo>
                  <a:pt x="387350" y="1005099"/>
                </a:lnTo>
                <a:lnTo>
                  <a:pt x="387350" y="1009336"/>
                </a:lnTo>
                <a:lnTo>
                  <a:pt x="385763" y="1010924"/>
                </a:lnTo>
                <a:lnTo>
                  <a:pt x="389467" y="1017809"/>
                </a:lnTo>
                <a:lnTo>
                  <a:pt x="393171" y="1033695"/>
                </a:lnTo>
                <a:lnTo>
                  <a:pt x="391583" y="1050641"/>
                </a:lnTo>
                <a:lnTo>
                  <a:pt x="384704" y="1066528"/>
                </a:lnTo>
                <a:lnTo>
                  <a:pt x="379413" y="1073412"/>
                </a:lnTo>
                <a:lnTo>
                  <a:pt x="372004" y="1080296"/>
                </a:lnTo>
                <a:lnTo>
                  <a:pt x="355071" y="1089299"/>
                </a:lnTo>
                <a:lnTo>
                  <a:pt x="337079" y="1093535"/>
                </a:lnTo>
                <a:lnTo>
                  <a:pt x="318558" y="1091947"/>
                </a:lnTo>
                <a:lnTo>
                  <a:pt x="291042" y="1083474"/>
                </a:lnTo>
                <a:lnTo>
                  <a:pt x="258233" y="1061232"/>
                </a:lnTo>
                <a:lnTo>
                  <a:pt x="246063" y="1047464"/>
                </a:lnTo>
                <a:lnTo>
                  <a:pt x="238654" y="1060703"/>
                </a:lnTo>
                <a:lnTo>
                  <a:pt x="233363" y="1075001"/>
                </a:lnTo>
                <a:lnTo>
                  <a:pt x="230188" y="1088769"/>
                </a:lnTo>
                <a:lnTo>
                  <a:pt x="228071" y="1117895"/>
                </a:lnTo>
                <a:lnTo>
                  <a:pt x="232304" y="1161319"/>
                </a:lnTo>
                <a:lnTo>
                  <a:pt x="240771" y="1188326"/>
                </a:lnTo>
                <a:lnTo>
                  <a:pt x="249767" y="1212686"/>
                </a:lnTo>
                <a:lnTo>
                  <a:pt x="275696" y="1256109"/>
                </a:lnTo>
                <a:lnTo>
                  <a:pt x="308504" y="1295826"/>
                </a:lnTo>
                <a:lnTo>
                  <a:pt x="346604" y="1330247"/>
                </a:lnTo>
                <a:lnTo>
                  <a:pt x="368300" y="1344545"/>
                </a:lnTo>
                <a:lnTo>
                  <a:pt x="391583" y="1359902"/>
                </a:lnTo>
                <a:lnTo>
                  <a:pt x="441325" y="1383732"/>
                </a:lnTo>
                <a:lnTo>
                  <a:pt x="493713" y="1401208"/>
                </a:lnTo>
                <a:lnTo>
                  <a:pt x="547158" y="1412329"/>
                </a:lnTo>
                <a:lnTo>
                  <a:pt x="602721" y="1417624"/>
                </a:lnTo>
                <a:lnTo>
                  <a:pt x="658283" y="1419213"/>
                </a:lnTo>
                <a:lnTo>
                  <a:pt x="741363" y="1414976"/>
                </a:lnTo>
                <a:lnTo>
                  <a:pt x="796396" y="1408092"/>
                </a:lnTo>
                <a:lnTo>
                  <a:pt x="800629" y="1408622"/>
                </a:lnTo>
                <a:lnTo>
                  <a:pt x="803275" y="1416565"/>
                </a:lnTo>
                <a:lnTo>
                  <a:pt x="798513" y="1418683"/>
                </a:lnTo>
                <a:lnTo>
                  <a:pt x="764117" y="1426097"/>
                </a:lnTo>
                <a:lnTo>
                  <a:pt x="691092" y="1435629"/>
                </a:lnTo>
                <a:lnTo>
                  <a:pt x="616479" y="1436688"/>
                </a:lnTo>
                <a:lnTo>
                  <a:pt x="541867" y="1430334"/>
                </a:lnTo>
                <a:lnTo>
                  <a:pt x="469371" y="1413388"/>
                </a:lnTo>
                <a:lnTo>
                  <a:pt x="401108" y="1386380"/>
                </a:lnTo>
                <a:lnTo>
                  <a:pt x="338138" y="1348782"/>
                </a:lnTo>
                <a:lnTo>
                  <a:pt x="297921" y="1311713"/>
                </a:lnTo>
                <a:lnTo>
                  <a:pt x="273579" y="1283646"/>
                </a:lnTo>
                <a:lnTo>
                  <a:pt x="262467" y="1268289"/>
                </a:lnTo>
                <a:lnTo>
                  <a:pt x="246063" y="1243400"/>
                </a:lnTo>
                <a:lnTo>
                  <a:pt x="222779" y="1186208"/>
                </a:lnTo>
                <a:lnTo>
                  <a:pt x="214313" y="1140666"/>
                </a:lnTo>
                <a:lnTo>
                  <a:pt x="213254" y="1109952"/>
                </a:lnTo>
                <a:lnTo>
                  <a:pt x="218017" y="1080296"/>
                </a:lnTo>
                <a:lnTo>
                  <a:pt x="229658" y="1051171"/>
                </a:lnTo>
                <a:lnTo>
                  <a:pt x="237067" y="1038461"/>
                </a:lnTo>
                <a:lnTo>
                  <a:pt x="207963" y="1014102"/>
                </a:lnTo>
                <a:lnTo>
                  <a:pt x="155046" y="956910"/>
                </a:lnTo>
                <a:lnTo>
                  <a:pt x="108479" y="892833"/>
                </a:lnTo>
                <a:lnTo>
                  <a:pt x="69321" y="822932"/>
                </a:lnTo>
                <a:lnTo>
                  <a:pt x="38100" y="749853"/>
                </a:lnTo>
                <a:lnTo>
                  <a:pt x="15346" y="673597"/>
                </a:lnTo>
                <a:lnTo>
                  <a:pt x="2646" y="596281"/>
                </a:lnTo>
                <a:lnTo>
                  <a:pt x="0" y="520555"/>
                </a:lnTo>
                <a:lnTo>
                  <a:pt x="3175" y="482956"/>
                </a:lnTo>
                <a:lnTo>
                  <a:pt x="6879" y="457008"/>
                </a:lnTo>
                <a:lnTo>
                  <a:pt x="20638" y="406170"/>
                </a:lnTo>
                <a:lnTo>
                  <a:pt x="41804" y="357451"/>
                </a:lnTo>
                <a:lnTo>
                  <a:pt x="70379" y="311380"/>
                </a:lnTo>
                <a:lnTo>
                  <a:pt x="104775" y="271133"/>
                </a:lnTo>
                <a:lnTo>
                  <a:pt x="143404" y="237771"/>
                </a:lnTo>
                <a:lnTo>
                  <a:pt x="186796" y="210764"/>
                </a:lnTo>
                <a:lnTo>
                  <a:pt x="233892" y="194348"/>
                </a:lnTo>
                <a:lnTo>
                  <a:pt x="259292" y="189582"/>
                </a:lnTo>
                <a:lnTo>
                  <a:pt x="259821" y="178990"/>
                </a:lnTo>
                <a:lnTo>
                  <a:pt x="263525" y="156749"/>
                </a:lnTo>
                <a:lnTo>
                  <a:pt x="277283" y="125505"/>
                </a:lnTo>
                <a:lnTo>
                  <a:pt x="304800" y="87377"/>
                </a:lnTo>
                <a:lnTo>
                  <a:pt x="339196" y="55604"/>
                </a:lnTo>
                <a:lnTo>
                  <a:pt x="356658" y="42365"/>
                </a:lnTo>
                <a:lnTo>
                  <a:pt x="373592" y="31774"/>
                </a:lnTo>
                <a:lnTo>
                  <a:pt x="407458" y="15887"/>
                </a:lnTo>
                <a:lnTo>
                  <a:pt x="443442" y="52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Freeform: Shape 47"/>
          <p:cNvSpPr>
            <a:spLocks/>
          </p:cNvSpPr>
          <p:nvPr/>
        </p:nvSpPr>
        <p:spPr bwMode="auto">
          <a:xfrm>
            <a:off x="5742897" y="4321175"/>
            <a:ext cx="1384300" cy="300038"/>
          </a:xfrm>
          <a:custGeom>
            <a:avLst/>
            <a:gdLst>
              <a:gd name="connsiteX0" fmla="*/ 393700 w 1384300"/>
              <a:gd name="connsiteY0" fmla="*/ 53975 h 300038"/>
              <a:gd name="connsiteX1" fmla="*/ 375179 w 1384300"/>
              <a:gd name="connsiteY1" fmla="*/ 58689 h 300038"/>
              <a:gd name="connsiteX2" fmla="*/ 359834 w 1384300"/>
              <a:gd name="connsiteY2" fmla="*/ 70734 h 300038"/>
              <a:gd name="connsiteX3" fmla="*/ 354542 w 1384300"/>
              <a:gd name="connsiteY3" fmla="*/ 79637 h 300038"/>
              <a:gd name="connsiteX4" fmla="*/ 350309 w 1384300"/>
              <a:gd name="connsiteY4" fmla="*/ 90111 h 300038"/>
              <a:gd name="connsiteX5" fmla="*/ 349250 w 1384300"/>
              <a:gd name="connsiteY5" fmla="*/ 111060 h 300038"/>
              <a:gd name="connsiteX6" fmla="*/ 357188 w 1384300"/>
              <a:gd name="connsiteY6" fmla="*/ 129913 h 300038"/>
              <a:gd name="connsiteX7" fmla="*/ 369359 w 1384300"/>
              <a:gd name="connsiteY7" fmla="*/ 147196 h 300038"/>
              <a:gd name="connsiteX8" fmla="*/ 377296 w 1384300"/>
              <a:gd name="connsiteY8" fmla="*/ 155575 h 300038"/>
              <a:gd name="connsiteX9" fmla="*/ 389996 w 1384300"/>
              <a:gd name="connsiteY9" fmla="*/ 146672 h 300038"/>
              <a:gd name="connsiteX10" fmla="*/ 411692 w 1384300"/>
              <a:gd name="connsiteY10" fmla="*/ 127295 h 300038"/>
              <a:gd name="connsiteX11" fmla="*/ 424921 w 1384300"/>
              <a:gd name="connsiteY11" fmla="*/ 102680 h 300038"/>
              <a:gd name="connsiteX12" fmla="*/ 425450 w 1384300"/>
              <a:gd name="connsiteY12" fmla="*/ 76495 h 300038"/>
              <a:gd name="connsiteX13" fmla="*/ 419629 w 1384300"/>
              <a:gd name="connsiteY13" fmla="*/ 62355 h 300038"/>
              <a:gd name="connsiteX14" fmla="*/ 411163 w 1384300"/>
              <a:gd name="connsiteY14" fmla="*/ 57118 h 300038"/>
              <a:gd name="connsiteX15" fmla="*/ 1004358 w 1384300"/>
              <a:gd name="connsiteY15" fmla="*/ 17463 h 300038"/>
              <a:gd name="connsiteX16" fmla="*/ 986896 w 1384300"/>
              <a:gd name="connsiteY16" fmla="*/ 21721 h 300038"/>
              <a:gd name="connsiteX17" fmla="*/ 973137 w 1384300"/>
              <a:gd name="connsiteY17" fmla="*/ 33962 h 300038"/>
              <a:gd name="connsiteX18" fmla="*/ 968904 w 1384300"/>
              <a:gd name="connsiteY18" fmla="*/ 44607 h 300038"/>
              <a:gd name="connsiteX19" fmla="*/ 966787 w 1384300"/>
              <a:gd name="connsiteY19" fmla="*/ 56848 h 300038"/>
              <a:gd name="connsiteX20" fmla="*/ 973137 w 1384300"/>
              <a:gd name="connsiteY20" fmla="*/ 76540 h 300038"/>
              <a:gd name="connsiteX21" fmla="*/ 987425 w 1384300"/>
              <a:gd name="connsiteY21" fmla="*/ 90910 h 300038"/>
              <a:gd name="connsiteX22" fmla="*/ 1007004 w 1384300"/>
              <a:gd name="connsiteY22" fmla="*/ 102087 h 300038"/>
              <a:gd name="connsiteX23" fmla="*/ 1018117 w 1384300"/>
              <a:gd name="connsiteY23" fmla="*/ 106345 h 300038"/>
              <a:gd name="connsiteX24" fmla="*/ 1020234 w 1384300"/>
              <a:gd name="connsiteY24" fmla="*/ 107942 h 300038"/>
              <a:gd name="connsiteX25" fmla="*/ 1020763 w 1384300"/>
              <a:gd name="connsiteY25" fmla="*/ 109538 h 300038"/>
              <a:gd name="connsiteX26" fmla="*/ 1025525 w 1384300"/>
              <a:gd name="connsiteY26" fmla="*/ 91975 h 300038"/>
              <a:gd name="connsiteX27" fmla="*/ 1028700 w 1384300"/>
              <a:gd name="connsiteY27" fmla="*/ 54187 h 300038"/>
              <a:gd name="connsiteX28" fmla="*/ 1027642 w 1384300"/>
              <a:gd name="connsiteY28" fmla="*/ 32898 h 300038"/>
              <a:gd name="connsiteX29" fmla="*/ 1027642 w 1384300"/>
              <a:gd name="connsiteY29" fmla="*/ 32366 h 300038"/>
              <a:gd name="connsiteX30" fmla="*/ 1027642 w 1384300"/>
              <a:gd name="connsiteY30" fmla="*/ 31301 h 300038"/>
              <a:gd name="connsiteX31" fmla="*/ 1020763 w 1384300"/>
              <a:gd name="connsiteY31" fmla="*/ 23850 h 300038"/>
              <a:gd name="connsiteX32" fmla="*/ 6353 w 1384300"/>
              <a:gd name="connsiteY32" fmla="*/ 0 h 300038"/>
              <a:gd name="connsiteX33" fmla="*/ 7941 w 1384300"/>
              <a:gd name="connsiteY33" fmla="*/ 2117 h 300038"/>
              <a:gd name="connsiteX34" fmla="*/ 20646 w 1384300"/>
              <a:gd name="connsiteY34" fmla="*/ 29634 h 300038"/>
              <a:gd name="connsiteX35" fmla="*/ 53467 w 1384300"/>
              <a:gd name="connsiteY35" fmla="*/ 81492 h 300038"/>
              <a:gd name="connsiteX36" fmla="*/ 93169 w 1384300"/>
              <a:gd name="connsiteY36" fmla="*/ 125413 h 300038"/>
              <a:gd name="connsiteX37" fmla="*/ 141871 w 1384300"/>
              <a:gd name="connsiteY37" fmla="*/ 160338 h 300038"/>
              <a:gd name="connsiteX38" fmla="*/ 169928 w 1384300"/>
              <a:gd name="connsiteY38" fmla="*/ 173567 h 300038"/>
              <a:gd name="connsiteX39" fmla="*/ 187397 w 1384300"/>
              <a:gd name="connsiteY39" fmla="*/ 180446 h 300038"/>
              <a:gd name="connsiteX40" fmla="*/ 222865 w 1384300"/>
              <a:gd name="connsiteY40" fmla="*/ 188913 h 300038"/>
              <a:gd name="connsiteX41" fmla="*/ 259391 w 1384300"/>
              <a:gd name="connsiteY41" fmla="*/ 191559 h 300038"/>
              <a:gd name="connsiteX42" fmla="*/ 295918 w 1384300"/>
              <a:gd name="connsiteY42" fmla="*/ 188913 h 300038"/>
              <a:gd name="connsiteX43" fmla="*/ 313916 w 1384300"/>
              <a:gd name="connsiteY43" fmla="*/ 184151 h 300038"/>
              <a:gd name="connsiteX44" fmla="*/ 335620 w 1384300"/>
              <a:gd name="connsiteY44" fmla="*/ 177271 h 300038"/>
              <a:gd name="connsiteX45" fmla="*/ 359971 w 1384300"/>
              <a:gd name="connsiteY45" fmla="*/ 165630 h 300038"/>
              <a:gd name="connsiteX46" fmla="*/ 358912 w 1384300"/>
              <a:gd name="connsiteY46" fmla="*/ 163513 h 300038"/>
              <a:gd name="connsiteX47" fmla="*/ 357324 w 1384300"/>
              <a:gd name="connsiteY47" fmla="*/ 161396 h 300038"/>
              <a:gd name="connsiteX48" fmla="*/ 347796 w 1384300"/>
              <a:gd name="connsiteY48" fmla="*/ 149755 h 300038"/>
              <a:gd name="connsiteX49" fmla="*/ 334561 w 1384300"/>
              <a:gd name="connsiteY49" fmla="*/ 123296 h 300038"/>
              <a:gd name="connsiteX50" fmla="*/ 332444 w 1384300"/>
              <a:gd name="connsiteY50" fmla="*/ 94192 h 300038"/>
              <a:gd name="connsiteX51" fmla="*/ 341443 w 1384300"/>
              <a:gd name="connsiteY51" fmla="*/ 66146 h 300038"/>
              <a:gd name="connsiteX52" fmla="*/ 352031 w 1384300"/>
              <a:gd name="connsiteY52" fmla="*/ 54505 h 300038"/>
              <a:gd name="connsiteX53" fmla="*/ 363677 w 1384300"/>
              <a:gd name="connsiteY53" fmla="*/ 46567 h 300038"/>
              <a:gd name="connsiteX54" fmla="*/ 389086 w 1384300"/>
              <a:gd name="connsiteY54" fmla="*/ 39688 h 300038"/>
              <a:gd name="connsiteX55" fmla="*/ 413967 w 1384300"/>
              <a:gd name="connsiteY55" fmla="*/ 45509 h 300038"/>
              <a:gd name="connsiteX56" fmla="*/ 427730 w 1384300"/>
              <a:gd name="connsiteY56" fmla="*/ 57680 h 300038"/>
              <a:gd name="connsiteX57" fmla="*/ 434612 w 1384300"/>
              <a:gd name="connsiteY57" fmla="*/ 68263 h 300038"/>
              <a:gd name="connsiteX58" fmla="*/ 436730 w 1384300"/>
              <a:gd name="connsiteY58" fmla="*/ 74613 h 300038"/>
              <a:gd name="connsiteX59" fmla="*/ 440435 w 1384300"/>
              <a:gd name="connsiteY59" fmla="*/ 88900 h 300038"/>
              <a:gd name="connsiteX60" fmla="*/ 438318 w 1384300"/>
              <a:gd name="connsiteY60" fmla="*/ 114830 h 300038"/>
              <a:gd name="connsiteX61" fmla="*/ 424025 w 1384300"/>
              <a:gd name="connsiteY61" fmla="*/ 139171 h 300038"/>
              <a:gd name="connsiteX62" fmla="*/ 401262 w 1384300"/>
              <a:gd name="connsiteY62" fmla="*/ 159809 h 300038"/>
              <a:gd name="connsiteX63" fmla="*/ 387498 w 1384300"/>
              <a:gd name="connsiteY63" fmla="*/ 168805 h 300038"/>
              <a:gd name="connsiteX64" fmla="*/ 386440 w 1384300"/>
              <a:gd name="connsiteY64" fmla="*/ 171980 h 300038"/>
              <a:gd name="connsiteX65" fmla="*/ 381146 w 1384300"/>
              <a:gd name="connsiteY65" fmla="*/ 175684 h 300038"/>
              <a:gd name="connsiteX66" fmla="*/ 377440 w 1384300"/>
              <a:gd name="connsiteY66" fmla="*/ 175155 h 300038"/>
              <a:gd name="connsiteX67" fmla="*/ 392792 w 1384300"/>
              <a:gd name="connsiteY67" fmla="*/ 194205 h 300038"/>
              <a:gd name="connsiteX68" fmla="*/ 429319 w 1384300"/>
              <a:gd name="connsiteY68" fmla="*/ 225426 h 300038"/>
              <a:gd name="connsiteX69" fmla="*/ 471139 w 1384300"/>
              <a:gd name="connsiteY69" fmla="*/ 248709 h 300038"/>
              <a:gd name="connsiteX70" fmla="*/ 517723 w 1384300"/>
              <a:gd name="connsiteY70" fmla="*/ 265113 h 300038"/>
              <a:gd name="connsiteX71" fmla="*/ 566954 w 1384300"/>
              <a:gd name="connsiteY71" fmla="*/ 275697 h 300038"/>
              <a:gd name="connsiteX72" fmla="*/ 618303 w 1384300"/>
              <a:gd name="connsiteY72" fmla="*/ 280988 h 300038"/>
              <a:gd name="connsiteX73" fmla="*/ 693474 w 1384300"/>
              <a:gd name="connsiteY73" fmla="*/ 281517 h 300038"/>
              <a:gd name="connsiteX74" fmla="*/ 741117 w 1384300"/>
              <a:gd name="connsiteY74" fmla="*/ 278342 h 300038"/>
              <a:gd name="connsiteX75" fmla="*/ 783466 w 1384300"/>
              <a:gd name="connsiteY75" fmla="*/ 274638 h 300038"/>
              <a:gd name="connsiteX76" fmla="*/ 847520 w 1384300"/>
              <a:gd name="connsiteY76" fmla="*/ 259292 h 300038"/>
              <a:gd name="connsiteX77" fmla="*/ 887752 w 1384300"/>
              <a:gd name="connsiteY77" fmla="*/ 245005 h 300038"/>
              <a:gd name="connsiteX78" fmla="*/ 925337 w 1384300"/>
              <a:gd name="connsiteY78" fmla="*/ 225955 h 300038"/>
              <a:gd name="connsiteX79" fmla="*/ 958688 w 1384300"/>
              <a:gd name="connsiteY79" fmla="*/ 202671 h 300038"/>
              <a:gd name="connsiteX80" fmla="*/ 987273 w 1384300"/>
              <a:gd name="connsiteY80" fmla="*/ 174096 h 300038"/>
              <a:gd name="connsiteX81" fmla="*/ 1008978 w 1384300"/>
              <a:gd name="connsiteY81" fmla="*/ 141288 h 300038"/>
              <a:gd name="connsiteX82" fmla="*/ 1017447 w 1384300"/>
              <a:gd name="connsiteY82" fmla="*/ 122238 h 300038"/>
              <a:gd name="connsiteX83" fmla="*/ 1012683 w 1384300"/>
              <a:gd name="connsiteY83" fmla="*/ 120121 h 300038"/>
              <a:gd name="connsiteX84" fmla="*/ 1008978 w 1384300"/>
              <a:gd name="connsiteY84" fmla="*/ 118005 h 300038"/>
              <a:gd name="connsiteX85" fmla="*/ 1001566 w 1384300"/>
              <a:gd name="connsiteY85" fmla="*/ 116946 h 300038"/>
              <a:gd name="connsiteX86" fmla="*/ 987803 w 1384300"/>
              <a:gd name="connsiteY86" fmla="*/ 111655 h 300038"/>
              <a:gd name="connsiteX87" fmla="*/ 969275 w 1384300"/>
              <a:gd name="connsiteY87" fmla="*/ 98955 h 300038"/>
              <a:gd name="connsiteX88" fmla="*/ 954982 w 1384300"/>
              <a:gd name="connsiteY88" fmla="*/ 73025 h 300038"/>
              <a:gd name="connsiteX89" fmla="*/ 952864 w 1384300"/>
              <a:gd name="connsiteY89" fmla="*/ 50800 h 300038"/>
              <a:gd name="connsiteX90" fmla="*/ 956041 w 1384300"/>
              <a:gd name="connsiteY90" fmla="*/ 35454 h 300038"/>
              <a:gd name="connsiteX91" fmla="*/ 958688 w 1384300"/>
              <a:gd name="connsiteY91" fmla="*/ 28575 h 300038"/>
              <a:gd name="connsiteX92" fmla="*/ 965569 w 1384300"/>
              <a:gd name="connsiteY92" fmla="*/ 17992 h 300038"/>
              <a:gd name="connsiteX93" fmla="*/ 987273 w 1384300"/>
              <a:gd name="connsiteY93" fmla="*/ 5821 h 300038"/>
              <a:gd name="connsiteX94" fmla="*/ 1011624 w 1384300"/>
              <a:gd name="connsiteY94" fmla="*/ 5292 h 300038"/>
              <a:gd name="connsiteX95" fmla="*/ 1026447 w 1384300"/>
              <a:gd name="connsiteY95" fmla="*/ 13759 h 300038"/>
              <a:gd name="connsiteX96" fmla="*/ 1034917 w 1384300"/>
              <a:gd name="connsiteY96" fmla="*/ 22754 h 300038"/>
              <a:gd name="connsiteX97" fmla="*/ 1038093 w 1384300"/>
              <a:gd name="connsiteY97" fmla="*/ 28046 h 300038"/>
              <a:gd name="connsiteX98" fmla="*/ 1040210 w 1384300"/>
              <a:gd name="connsiteY98" fmla="*/ 29634 h 300038"/>
              <a:gd name="connsiteX99" fmla="*/ 1041269 w 1384300"/>
              <a:gd name="connsiteY99" fmla="*/ 31750 h 300038"/>
              <a:gd name="connsiteX100" fmla="*/ 1045504 w 1384300"/>
              <a:gd name="connsiteY100" fmla="*/ 55563 h 300038"/>
              <a:gd name="connsiteX101" fmla="*/ 1043916 w 1384300"/>
              <a:gd name="connsiteY101" fmla="*/ 98955 h 300038"/>
              <a:gd name="connsiteX102" fmla="*/ 1039681 w 1384300"/>
              <a:gd name="connsiteY102" fmla="*/ 118534 h 300038"/>
              <a:gd name="connsiteX103" fmla="*/ 1062444 w 1384300"/>
              <a:gd name="connsiteY103" fmla="*/ 125413 h 300038"/>
              <a:gd name="connsiteX104" fmla="*/ 1107440 w 1384300"/>
              <a:gd name="connsiteY104" fmla="*/ 133880 h 300038"/>
              <a:gd name="connsiteX105" fmla="*/ 1152437 w 1384300"/>
              <a:gd name="connsiteY105" fmla="*/ 135467 h 300038"/>
              <a:gd name="connsiteX106" fmla="*/ 1195845 w 1384300"/>
              <a:gd name="connsiteY106" fmla="*/ 130175 h 300038"/>
              <a:gd name="connsiteX107" fmla="*/ 1237665 w 1384300"/>
              <a:gd name="connsiteY107" fmla="*/ 118005 h 300038"/>
              <a:gd name="connsiteX108" fmla="*/ 1277897 w 1384300"/>
              <a:gd name="connsiteY108" fmla="*/ 98955 h 300038"/>
              <a:gd name="connsiteX109" fmla="*/ 1315482 w 1384300"/>
              <a:gd name="connsiteY109" fmla="*/ 72496 h 300038"/>
              <a:gd name="connsiteX110" fmla="*/ 1349891 w 1384300"/>
              <a:gd name="connsiteY110" fmla="*/ 38629 h 300038"/>
              <a:gd name="connsiteX111" fmla="*/ 1365772 w 1384300"/>
              <a:gd name="connsiteY111" fmla="*/ 19050 h 300038"/>
              <a:gd name="connsiteX112" fmla="*/ 1367890 w 1384300"/>
              <a:gd name="connsiteY112" fmla="*/ 15875 h 300038"/>
              <a:gd name="connsiteX113" fmla="*/ 1375830 w 1384300"/>
              <a:gd name="connsiteY113" fmla="*/ 15346 h 300038"/>
              <a:gd name="connsiteX114" fmla="*/ 1381653 w 1384300"/>
              <a:gd name="connsiteY114" fmla="*/ 17992 h 300038"/>
              <a:gd name="connsiteX115" fmla="*/ 1384300 w 1384300"/>
              <a:gd name="connsiteY115" fmla="*/ 24871 h 300038"/>
              <a:gd name="connsiteX116" fmla="*/ 1381653 w 1384300"/>
              <a:gd name="connsiteY116" fmla="*/ 28046 h 300038"/>
              <a:gd name="connsiteX117" fmla="*/ 1366302 w 1384300"/>
              <a:gd name="connsiteY117" fmla="*/ 48684 h 300038"/>
              <a:gd name="connsiteX118" fmla="*/ 1331363 w 1384300"/>
              <a:gd name="connsiteY118" fmla="*/ 83609 h 300038"/>
              <a:gd name="connsiteX119" fmla="*/ 1291661 w 1384300"/>
              <a:gd name="connsiteY119" fmla="*/ 112713 h 300038"/>
              <a:gd name="connsiteX120" fmla="*/ 1247723 w 1384300"/>
              <a:gd name="connsiteY120" fmla="*/ 133880 h 300038"/>
              <a:gd name="connsiteX121" fmla="*/ 1201668 w 1384300"/>
              <a:gd name="connsiteY121" fmla="*/ 148167 h 300038"/>
              <a:gd name="connsiteX122" fmla="*/ 1154025 w 1384300"/>
              <a:gd name="connsiteY122" fmla="*/ 154517 h 300038"/>
              <a:gd name="connsiteX123" fmla="*/ 1105852 w 1384300"/>
              <a:gd name="connsiteY123" fmla="*/ 152400 h 300038"/>
              <a:gd name="connsiteX124" fmla="*/ 1058738 w 1384300"/>
              <a:gd name="connsiteY124" fmla="*/ 140759 h 300038"/>
              <a:gd name="connsiteX125" fmla="*/ 1034917 w 1384300"/>
              <a:gd name="connsiteY125" fmla="*/ 131763 h 300038"/>
              <a:gd name="connsiteX126" fmla="*/ 1028035 w 1384300"/>
              <a:gd name="connsiteY126" fmla="*/ 148167 h 300038"/>
              <a:gd name="connsiteX127" fmla="*/ 1007389 w 1384300"/>
              <a:gd name="connsiteY127" fmla="*/ 180446 h 300038"/>
              <a:gd name="connsiteX128" fmla="*/ 980921 w 1384300"/>
              <a:gd name="connsiteY128" fmla="*/ 207963 h 300038"/>
              <a:gd name="connsiteX129" fmla="*/ 949159 w 1384300"/>
              <a:gd name="connsiteY129" fmla="*/ 232305 h 300038"/>
              <a:gd name="connsiteX130" fmla="*/ 913691 w 1384300"/>
              <a:gd name="connsiteY130" fmla="*/ 251884 h 300038"/>
              <a:gd name="connsiteX131" fmla="*/ 876635 w 1384300"/>
              <a:gd name="connsiteY131" fmla="*/ 268817 h 300038"/>
              <a:gd name="connsiteX132" fmla="*/ 819463 w 1384300"/>
              <a:gd name="connsiteY132" fmla="*/ 286280 h 300038"/>
              <a:gd name="connsiteX133" fmla="*/ 781878 w 1384300"/>
              <a:gd name="connsiteY133" fmla="*/ 292101 h 300038"/>
              <a:gd name="connsiteX134" fmla="*/ 730000 w 1384300"/>
              <a:gd name="connsiteY134" fmla="*/ 298451 h 300038"/>
              <a:gd name="connsiteX135" fmla="*/ 643184 w 1384300"/>
              <a:gd name="connsiteY135" fmla="*/ 300038 h 300038"/>
              <a:gd name="connsiteX136" fmla="*/ 583894 w 1384300"/>
              <a:gd name="connsiteY136" fmla="*/ 295276 h 300038"/>
              <a:gd name="connsiteX137" fmla="*/ 526193 w 1384300"/>
              <a:gd name="connsiteY137" fmla="*/ 284692 h 300038"/>
              <a:gd name="connsiteX138" fmla="*/ 471139 w 1384300"/>
              <a:gd name="connsiteY138" fmla="*/ 266172 h 300038"/>
              <a:gd name="connsiteX139" fmla="*/ 422966 w 1384300"/>
              <a:gd name="connsiteY139" fmla="*/ 239713 h 300038"/>
              <a:gd name="connsiteX140" fmla="*/ 392792 w 1384300"/>
              <a:gd name="connsiteY140" fmla="*/ 213255 h 300038"/>
              <a:gd name="connsiteX141" fmla="*/ 375323 w 1384300"/>
              <a:gd name="connsiteY141" fmla="*/ 191559 h 300038"/>
              <a:gd name="connsiteX142" fmla="*/ 367382 w 1384300"/>
              <a:gd name="connsiteY142" fmla="*/ 179388 h 300038"/>
              <a:gd name="connsiteX143" fmla="*/ 338796 w 1384300"/>
              <a:gd name="connsiteY143" fmla="*/ 193146 h 300038"/>
              <a:gd name="connsiteX144" fmla="*/ 281625 w 1384300"/>
              <a:gd name="connsiteY144" fmla="*/ 208492 h 300038"/>
              <a:gd name="connsiteX145" fmla="*/ 259920 w 1384300"/>
              <a:gd name="connsiteY145" fmla="*/ 210080 h 300038"/>
              <a:gd name="connsiteX146" fmla="*/ 237158 w 1384300"/>
              <a:gd name="connsiteY146" fmla="*/ 209021 h 300038"/>
              <a:gd name="connsiteX147" fmla="*/ 193220 w 1384300"/>
              <a:gd name="connsiteY147" fmla="*/ 201084 h 300038"/>
              <a:gd name="connsiteX148" fmla="*/ 152459 w 1384300"/>
              <a:gd name="connsiteY148" fmla="*/ 184680 h 300038"/>
              <a:gd name="connsiteX149" fmla="*/ 115403 w 1384300"/>
              <a:gd name="connsiteY149" fmla="*/ 162984 h 300038"/>
              <a:gd name="connsiteX150" fmla="*/ 82582 w 1384300"/>
              <a:gd name="connsiteY150" fmla="*/ 135467 h 300038"/>
              <a:gd name="connsiteX151" fmla="*/ 52937 w 1384300"/>
              <a:gd name="connsiteY151" fmla="*/ 102659 h 300038"/>
              <a:gd name="connsiteX152" fmla="*/ 28586 w 1384300"/>
              <a:gd name="connsiteY152" fmla="*/ 66146 h 300038"/>
              <a:gd name="connsiteX153" fmla="*/ 8470 w 1384300"/>
              <a:gd name="connsiteY153" fmla="*/ 26459 h 300038"/>
              <a:gd name="connsiteX154" fmla="*/ 0 w 1384300"/>
              <a:gd name="connsiteY154" fmla="*/ 5292 h 300038"/>
              <a:gd name="connsiteX155" fmla="*/ 0 w 1384300"/>
              <a:gd name="connsiteY155" fmla="*/ 2117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384300" h="300038">
                <a:moveTo>
                  <a:pt x="393700" y="53975"/>
                </a:moveTo>
                <a:lnTo>
                  <a:pt x="375179" y="58689"/>
                </a:lnTo>
                <a:lnTo>
                  <a:pt x="359834" y="70734"/>
                </a:lnTo>
                <a:lnTo>
                  <a:pt x="354542" y="79637"/>
                </a:lnTo>
                <a:lnTo>
                  <a:pt x="350309" y="90111"/>
                </a:lnTo>
                <a:lnTo>
                  <a:pt x="349250" y="111060"/>
                </a:lnTo>
                <a:lnTo>
                  <a:pt x="357188" y="129913"/>
                </a:lnTo>
                <a:lnTo>
                  <a:pt x="369359" y="147196"/>
                </a:lnTo>
                <a:lnTo>
                  <a:pt x="377296" y="155575"/>
                </a:lnTo>
                <a:lnTo>
                  <a:pt x="389996" y="146672"/>
                </a:lnTo>
                <a:lnTo>
                  <a:pt x="411692" y="127295"/>
                </a:lnTo>
                <a:lnTo>
                  <a:pt x="424921" y="102680"/>
                </a:lnTo>
                <a:lnTo>
                  <a:pt x="425450" y="76495"/>
                </a:lnTo>
                <a:lnTo>
                  <a:pt x="419629" y="62355"/>
                </a:lnTo>
                <a:lnTo>
                  <a:pt x="411163" y="57118"/>
                </a:lnTo>
                <a:close/>
                <a:moveTo>
                  <a:pt x="1004358" y="17463"/>
                </a:moveTo>
                <a:lnTo>
                  <a:pt x="986896" y="21721"/>
                </a:lnTo>
                <a:lnTo>
                  <a:pt x="973137" y="33962"/>
                </a:lnTo>
                <a:lnTo>
                  <a:pt x="968904" y="44607"/>
                </a:lnTo>
                <a:lnTo>
                  <a:pt x="966787" y="56848"/>
                </a:lnTo>
                <a:lnTo>
                  <a:pt x="973137" y="76540"/>
                </a:lnTo>
                <a:lnTo>
                  <a:pt x="987425" y="90910"/>
                </a:lnTo>
                <a:lnTo>
                  <a:pt x="1007004" y="102087"/>
                </a:lnTo>
                <a:lnTo>
                  <a:pt x="1018117" y="106345"/>
                </a:lnTo>
                <a:lnTo>
                  <a:pt x="1020234" y="107942"/>
                </a:lnTo>
                <a:lnTo>
                  <a:pt x="1020763" y="109538"/>
                </a:lnTo>
                <a:lnTo>
                  <a:pt x="1025525" y="91975"/>
                </a:lnTo>
                <a:lnTo>
                  <a:pt x="1028700" y="54187"/>
                </a:lnTo>
                <a:lnTo>
                  <a:pt x="1027642" y="32898"/>
                </a:lnTo>
                <a:lnTo>
                  <a:pt x="1027642" y="32366"/>
                </a:lnTo>
                <a:lnTo>
                  <a:pt x="1027642" y="31301"/>
                </a:lnTo>
                <a:lnTo>
                  <a:pt x="1020763" y="23850"/>
                </a:lnTo>
                <a:close/>
                <a:moveTo>
                  <a:pt x="6353" y="0"/>
                </a:moveTo>
                <a:lnTo>
                  <a:pt x="7941" y="2117"/>
                </a:lnTo>
                <a:lnTo>
                  <a:pt x="20646" y="29634"/>
                </a:lnTo>
                <a:lnTo>
                  <a:pt x="53467" y="81492"/>
                </a:lnTo>
                <a:lnTo>
                  <a:pt x="93169" y="125413"/>
                </a:lnTo>
                <a:lnTo>
                  <a:pt x="141871" y="160338"/>
                </a:lnTo>
                <a:lnTo>
                  <a:pt x="169928" y="173567"/>
                </a:lnTo>
                <a:lnTo>
                  <a:pt x="187397" y="180446"/>
                </a:lnTo>
                <a:lnTo>
                  <a:pt x="222865" y="188913"/>
                </a:lnTo>
                <a:lnTo>
                  <a:pt x="259391" y="191559"/>
                </a:lnTo>
                <a:lnTo>
                  <a:pt x="295918" y="188913"/>
                </a:lnTo>
                <a:lnTo>
                  <a:pt x="313916" y="184151"/>
                </a:lnTo>
                <a:lnTo>
                  <a:pt x="335620" y="177271"/>
                </a:lnTo>
                <a:lnTo>
                  <a:pt x="359971" y="165630"/>
                </a:lnTo>
                <a:lnTo>
                  <a:pt x="358912" y="163513"/>
                </a:lnTo>
                <a:lnTo>
                  <a:pt x="357324" y="161396"/>
                </a:lnTo>
                <a:lnTo>
                  <a:pt x="347796" y="149755"/>
                </a:lnTo>
                <a:lnTo>
                  <a:pt x="334561" y="123296"/>
                </a:lnTo>
                <a:lnTo>
                  <a:pt x="332444" y="94192"/>
                </a:lnTo>
                <a:lnTo>
                  <a:pt x="341443" y="66146"/>
                </a:lnTo>
                <a:lnTo>
                  <a:pt x="352031" y="54505"/>
                </a:lnTo>
                <a:lnTo>
                  <a:pt x="363677" y="46567"/>
                </a:lnTo>
                <a:lnTo>
                  <a:pt x="389086" y="39688"/>
                </a:lnTo>
                <a:lnTo>
                  <a:pt x="413967" y="45509"/>
                </a:lnTo>
                <a:lnTo>
                  <a:pt x="427730" y="57680"/>
                </a:lnTo>
                <a:lnTo>
                  <a:pt x="434612" y="68263"/>
                </a:lnTo>
                <a:lnTo>
                  <a:pt x="436730" y="74613"/>
                </a:lnTo>
                <a:lnTo>
                  <a:pt x="440435" y="88900"/>
                </a:lnTo>
                <a:lnTo>
                  <a:pt x="438318" y="114830"/>
                </a:lnTo>
                <a:lnTo>
                  <a:pt x="424025" y="139171"/>
                </a:lnTo>
                <a:lnTo>
                  <a:pt x="401262" y="159809"/>
                </a:lnTo>
                <a:lnTo>
                  <a:pt x="387498" y="168805"/>
                </a:lnTo>
                <a:lnTo>
                  <a:pt x="386440" y="171980"/>
                </a:lnTo>
                <a:lnTo>
                  <a:pt x="381146" y="175684"/>
                </a:lnTo>
                <a:lnTo>
                  <a:pt x="377440" y="175155"/>
                </a:lnTo>
                <a:lnTo>
                  <a:pt x="392792" y="194205"/>
                </a:lnTo>
                <a:lnTo>
                  <a:pt x="429319" y="225426"/>
                </a:lnTo>
                <a:lnTo>
                  <a:pt x="471139" y="248709"/>
                </a:lnTo>
                <a:lnTo>
                  <a:pt x="517723" y="265113"/>
                </a:lnTo>
                <a:lnTo>
                  <a:pt x="566954" y="275697"/>
                </a:lnTo>
                <a:lnTo>
                  <a:pt x="618303" y="280988"/>
                </a:lnTo>
                <a:lnTo>
                  <a:pt x="693474" y="281517"/>
                </a:lnTo>
                <a:lnTo>
                  <a:pt x="741117" y="278342"/>
                </a:lnTo>
                <a:lnTo>
                  <a:pt x="783466" y="274638"/>
                </a:lnTo>
                <a:lnTo>
                  <a:pt x="847520" y="259292"/>
                </a:lnTo>
                <a:lnTo>
                  <a:pt x="887752" y="245005"/>
                </a:lnTo>
                <a:lnTo>
                  <a:pt x="925337" y="225955"/>
                </a:lnTo>
                <a:lnTo>
                  <a:pt x="958688" y="202671"/>
                </a:lnTo>
                <a:lnTo>
                  <a:pt x="987273" y="174096"/>
                </a:lnTo>
                <a:lnTo>
                  <a:pt x="1008978" y="141288"/>
                </a:lnTo>
                <a:lnTo>
                  <a:pt x="1017447" y="122238"/>
                </a:lnTo>
                <a:lnTo>
                  <a:pt x="1012683" y="120121"/>
                </a:lnTo>
                <a:lnTo>
                  <a:pt x="1008978" y="118005"/>
                </a:lnTo>
                <a:lnTo>
                  <a:pt x="1001566" y="116946"/>
                </a:lnTo>
                <a:lnTo>
                  <a:pt x="987803" y="111655"/>
                </a:lnTo>
                <a:lnTo>
                  <a:pt x="969275" y="98955"/>
                </a:lnTo>
                <a:lnTo>
                  <a:pt x="954982" y="73025"/>
                </a:lnTo>
                <a:lnTo>
                  <a:pt x="952864" y="50800"/>
                </a:lnTo>
                <a:lnTo>
                  <a:pt x="956041" y="35454"/>
                </a:lnTo>
                <a:lnTo>
                  <a:pt x="958688" y="28575"/>
                </a:lnTo>
                <a:lnTo>
                  <a:pt x="965569" y="17992"/>
                </a:lnTo>
                <a:lnTo>
                  <a:pt x="987273" y="5821"/>
                </a:lnTo>
                <a:lnTo>
                  <a:pt x="1011624" y="5292"/>
                </a:lnTo>
                <a:lnTo>
                  <a:pt x="1026447" y="13759"/>
                </a:lnTo>
                <a:lnTo>
                  <a:pt x="1034917" y="22754"/>
                </a:lnTo>
                <a:lnTo>
                  <a:pt x="1038093" y="28046"/>
                </a:lnTo>
                <a:lnTo>
                  <a:pt x="1040210" y="29634"/>
                </a:lnTo>
                <a:lnTo>
                  <a:pt x="1041269" y="31750"/>
                </a:lnTo>
                <a:lnTo>
                  <a:pt x="1045504" y="55563"/>
                </a:lnTo>
                <a:lnTo>
                  <a:pt x="1043916" y="98955"/>
                </a:lnTo>
                <a:lnTo>
                  <a:pt x="1039681" y="118534"/>
                </a:lnTo>
                <a:lnTo>
                  <a:pt x="1062444" y="125413"/>
                </a:lnTo>
                <a:lnTo>
                  <a:pt x="1107440" y="133880"/>
                </a:lnTo>
                <a:lnTo>
                  <a:pt x="1152437" y="135467"/>
                </a:lnTo>
                <a:lnTo>
                  <a:pt x="1195845" y="130175"/>
                </a:lnTo>
                <a:lnTo>
                  <a:pt x="1237665" y="118005"/>
                </a:lnTo>
                <a:lnTo>
                  <a:pt x="1277897" y="98955"/>
                </a:lnTo>
                <a:lnTo>
                  <a:pt x="1315482" y="72496"/>
                </a:lnTo>
                <a:lnTo>
                  <a:pt x="1349891" y="38629"/>
                </a:lnTo>
                <a:lnTo>
                  <a:pt x="1365772" y="19050"/>
                </a:lnTo>
                <a:lnTo>
                  <a:pt x="1367890" y="15875"/>
                </a:lnTo>
                <a:lnTo>
                  <a:pt x="1375830" y="15346"/>
                </a:lnTo>
                <a:lnTo>
                  <a:pt x="1381653" y="17992"/>
                </a:lnTo>
                <a:lnTo>
                  <a:pt x="1384300" y="24871"/>
                </a:lnTo>
                <a:lnTo>
                  <a:pt x="1381653" y="28046"/>
                </a:lnTo>
                <a:lnTo>
                  <a:pt x="1366302" y="48684"/>
                </a:lnTo>
                <a:lnTo>
                  <a:pt x="1331363" y="83609"/>
                </a:lnTo>
                <a:lnTo>
                  <a:pt x="1291661" y="112713"/>
                </a:lnTo>
                <a:lnTo>
                  <a:pt x="1247723" y="133880"/>
                </a:lnTo>
                <a:lnTo>
                  <a:pt x="1201668" y="148167"/>
                </a:lnTo>
                <a:lnTo>
                  <a:pt x="1154025" y="154517"/>
                </a:lnTo>
                <a:lnTo>
                  <a:pt x="1105852" y="152400"/>
                </a:lnTo>
                <a:lnTo>
                  <a:pt x="1058738" y="140759"/>
                </a:lnTo>
                <a:lnTo>
                  <a:pt x="1034917" y="131763"/>
                </a:lnTo>
                <a:lnTo>
                  <a:pt x="1028035" y="148167"/>
                </a:lnTo>
                <a:lnTo>
                  <a:pt x="1007389" y="180446"/>
                </a:lnTo>
                <a:lnTo>
                  <a:pt x="980921" y="207963"/>
                </a:lnTo>
                <a:lnTo>
                  <a:pt x="949159" y="232305"/>
                </a:lnTo>
                <a:lnTo>
                  <a:pt x="913691" y="251884"/>
                </a:lnTo>
                <a:lnTo>
                  <a:pt x="876635" y="268817"/>
                </a:lnTo>
                <a:lnTo>
                  <a:pt x="819463" y="286280"/>
                </a:lnTo>
                <a:lnTo>
                  <a:pt x="781878" y="292101"/>
                </a:lnTo>
                <a:lnTo>
                  <a:pt x="730000" y="298451"/>
                </a:lnTo>
                <a:lnTo>
                  <a:pt x="643184" y="300038"/>
                </a:lnTo>
                <a:lnTo>
                  <a:pt x="583894" y="295276"/>
                </a:lnTo>
                <a:lnTo>
                  <a:pt x="526193" y="284692"/>
                </a:lnTo>
                <a:lnTo>
                  <a:pt x="471139" y="266172"/>
                </a:lnTo>
                <a:lnTo>
                  <a:pt x="422966" y="239713"/>
                </a:lnTo>
                <a:lnTo>
                  <a:pt x="392792" y="213255"/>
                </a:lnTo>
                <a:lnTo>
                  <a:pt x="375323" y="191559"/>
                </a:lnTo>
                <a:lnTo>
                  <a:pt x="367382" y="179388"/>
                </a:lnTo>
                <a:lnTo>
                  <a:pt x="338796" y="193146"/>
                </a:lnTo>
                <a:lnTo>
                  <a:pt x="281625" y="208492"/>
                </a:lnTo>
                <a:lnTo>
                  <a:pt x="259920" y="210080"/>
                </a:lnTo>
                <a:lnTo>
                  <a:pt x="237158" y="209021"/>
                </a:lnTo>
                <a:lnTo>
                  <a:pt x="193220" y="201084"/>
                </a:lnTo>
                <a:lnTo>
                  <a:pt x="152459" y="184680"/>
                </a:lnTo>
                <a:lnTo>
                  <a:pt x="115403" y="162984"/>
                </a:lnTo>
                <a:lnTo>
                  <a:pt x="82582" y="135467"/>
                </a:lnTo>
                <a:lnTo>
                  <a:pt x="52937" y="102659"/>
                </a:lnTo>
                <a:lnTo>
                  <a:pt x="28586" y="66146"/>
                </a:lnTo>
                <a:lnTo>
                  <a:pt x="8470" y="26459"/>
                </a:lnTo>
                <a:lnTo>
                  <a:pt x="0" y="5292"/>
                </a:lnTo>
                <a:lnTo>
                  <a:pt x="0" y="21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Freeform: Shape 48"/>
          <p:cNvSpPr>
            <a:spLocks/>
          </p:cNvSpPr>
          <p:nvPr/>
        </p:nvSpPr>
        <p:spPr bwMode="auto">
          <a:xfrm>
            <a:off x="8190822" y="2700338"/>
            <a:ext cx="569913" cy="1376363"/>
          </a:xfrm>
          <a:custGeom>
            <a:avLst/>
            <a:gdLst>
              <a:gd name="connsiteX0" fmla="*/ 291888 w 569913"/>
              <a:gd name="connsiteY0" fmla="*/ 917575 h 1376363"/>
              <a:gd name="connsiteX1" fmla="*/ 274496 w 569913"/>
              <a:gd name="connsiteY1" fmla="*/ 921780 h 1376363"/>
              <a:gd name="connsiteX2" fmla="*/ 259212 w 569913"/>
              <a:gd name="connsiteY2" fmla="*/ 932819 h 1376363"/>
              <a:gd name="connsiteX3" fmla="*/ 245510 w 569913"/>
              <a:gd name="connsiteY3" fmla="*/ 952269 h 1376363"/>
              <a:gd name="connsiteX4" fmla="*/ 240239 w 569913"/>
              <a:gd name="connsiteY4" fmla="*/ 965936 h 1376363"/>
              <a:gd name="connsiteX5" fmla="*/ 240239 w 569913"/>
              <a:gd name="connsiteY5" fmla="*/ 966462 h 1376363"/>
              <a:gd name="connsiteX6" fmla="*/ 239712 w 569913"/>
              <a:gd name="connsiteY6" fmla="*/ 967513 h 1376363"/>
              <a:gd name="connsiteX7" fmla="*/ 244982 w 569913"/>
              <a:gd name="connsiteY7" fmla="*/ 975924 h 1376363"/>
              <a:gd name="connsiteX8" fmla="*/ 259212 w 569913"/>
              <a:gd name="connsiteY8" fmla="*/ 988014 h 1376363"/>
              <a:gd name="connsiteX9" fmla="*/ 276604 w 569913"/>
              <a:gd name="connsiteY9" fmla="*/ 994847 h 1376363"/>
              <a:gd name="connsiteX10" fmla="*/ 295577 w 569913"/>
              <a:gd name="connsiteY10" fmla="*/ 996950 h 1376363"/>
              <a:gd name="connsiteX11" fmla="*/ 305590 w 569913"/>
              <a:gd name="connsiteY11" fmla="*/ 995373 h 1376363"/>
              <a:gd name="connsiteX12" fmla="*/ 323509 w 569913"/>
              <a:gd name="connsiteY12" fmla="*/ 990117 h 1376363"/>
              <a:gd name="connsiteX13" fmla="*/ 354077 w 569913"/>
              <a:gd name="connsiteY13" fmla="*/ 970667 h 1376363"/>
              <a:gd name="connsiteX14" fmla="*/ 369360 w 569913"/>
              <a:gd name="connsiteY14" fmla="*/ 959102 h 1376363"/>
              <a:gd name="connsiteX15" fmla="*/ 369887 w 569913"/>
              <a:gd name="connsiteY15" fmla="*/ 959102 h 1376363"/>
              <a:gd name="connsiteX16" fmla="*/ 354604 w 569913"/>
              <a:gd name="connsiteY16" fmla="*/ 943858 h 1376363"/>
              <a:gd name="connsiteX17" fmla="*/ 328779 w 569913"/>
              <a:gd name="connsiteY17" fmla="*/ 926511 h 1376363"/>
              <a:gd name="connsiteX18" fmla="*/ 309806 w 569913"/>
              <a:gd name="connsiteY18" fmla="*/ 919678 h 1376363"/>
              <a:gd name="connsiteX19" fmla="*/ 306387 w 569913"/>
              <a:gd name="connsiteY19" fmla="*/ 360362 h 1376363"/>
              <a:gd name="connsiteX20" fmla="*/ 296333 w 569913"/>
              <a:gd name="connsiteY20" fmla="*/ 363008 h 1376363"/>
              <a:gd name="connsiteX21" fmla="*/ 283104 w 569913"/>
              <a:gd name="connsiteY21" fmla="*/ 370945 h 1376363"/>
              <a:gd name="connsiteX22" fmla="*/ 276754 w 569913"/>
              <a:gd name="connsiteY22" fmla="*/ 378354 h 1376363"/>
              <a:gd name="connsiteX23" fmla="*/ 275166 w 569913"/>
              <a:gd name="connsiteY23" fmla="*/ 383116 h 1376363"/>
              <a:gd name="connsiteX24" fmla="*/ 274637 w 569913"/>
              <a:gd name="connsiteY24" fmla="*/ 388937 h 1376363"/>
              <a:gd name="connsiteX25" fmla="*/ 278341 w 569913"/>
              <a:gd name="connsiteY25" fmla="*/ 399520 h 1376363"/>
              <a:gd name="connsiteX26" fmla="*/ 292100 w 569913"/>
              <a:gd name="connsiteY26" fmla="*/ 411691 h 1376363"/>
              <a:gd name="connsiteX27" fmla="*/ 304271 w 569913"/>
              <a:gd name="connsiteY27" fmla="*/ 414337 h 1376363"/>
              <a:gd name="connsiteX28" fmla="*/ 313266 w 569913"/>
              <a:gd name="connsiteY28" fmla="*/ 414337 h 1376363"/>
              <a:gd name="connsiteX29" fmla="*/ 330200 w 569913"/>
              <a:gd name="connsiteY29" fmla="*/ 407458 h 1376363"/>
              <a:gd name="connsiteX30" fmla="*/ 349779 w 569913"/>
              <a:gd name="connsiteY30" fmla="*/ 387350 h 1376363"/>
              <a:gd name="connsiteX31" fmla="*/ 360362 w 569913"/>
              <a:gd name="connsiteY31" fmla="*/ 371475 h 1376363"/>
              <a:gd name="connsiteX32" fmla="*/ 357716 w 569913"/>
              <a:gd name="connsiteY32" fmla="*/ 369887 h 1376363"/>
              <a:gd name="connsiteX33" fmla="*/ 356129 w 569913"/>
              <a:gd name="connsiteY33" fmla="*/ 366183 h 1376363"/>
              <a:gd name="connsiteX34" fmla="*/ 333375 w 569913"/>
              <a:gd name="connsiteY34" fmla="*/ 362479 h 1376363"/>
              <a:gd name="connsiteX35" fmla="*/ 307975 w 569913"/>
              <a:gd name="connsiteY35" fmla="*/ 360891 h 1376363"/>
              <a:gd name="connsiteX36" fmla="*/ 307446 w 569913"/>
              <a:gd name="connsiteY36" fmla="*/ 360891 h 1376363"/>
              <a:gd name="connsiteX37" fmla="*/ 77788 w 569913"/>
              <a:gd name="connsiteY37" fmla="*/ 0 h 1376363"/>
              <a:gd name="connsiteX38" fmla="*/ 110596 w 569913"/>
              <a:gd name="connsiteY38" fmla="*/ 2118 h 1376363"/>
              <a:gd name="connsiteX39" fmla="*/ 159280 w 569913"/>
              <a:gd name="connsiteY39" fmla="*/ 13234 h 1376363"/>
              <a:gd name="connsiteX40" fmla="*/ 222250 w 569913"/>
              <a:gd name="connsiteY40" fmla="*/ 41291 h 1376363"/>
              <a:gd name="connsiteX41" fmla="*/ 279400 w 569913"/>
              <a:gd name="connsiteY41" fmla="*/ 81523 h 1376363"/>
              <a:gd name="connsiteX42" fmla="*/ 327026 w 569913"/>
              <a:gd name="connsiteY42" fmla="*/ 131813 h 1376363"/>
              <a:gd name="connsiteX43" fmla="*/ 354013 w 569913"/>
              <a:gd name="connsiteY43" fmla="*/ 174692 h 1376363"/>
              <a:gd name="connsiteX44" fmla="*/ 368830 w 569913"/>
              <a:gd name="connsiteY44" fmla="*/ 204866 h 1376363"/>
              <a:gd name="connsiteX45" fmla="*/ 377826 w 569913"/>
              <a:gd name="connsiteY45" fmla="*/ 236099 h 1376363"/>
              <a:gd name="connsiteX46" fmla="*/ 383117 w 569913"/>
              <a:gd name="connsiteY46" fmla="*/ 268391 h 1376363"/>
              <a:gd name="connsiteX47" fmla="*/ 384176 w 569913"/>
              <a:gd name="connsiteY47" fmla="*/ 300683 h 1376363"/>
              <a:gd name="connsiteX48" fmla="*/ 378884 w 569913"/>
              <a:gd name="connsiteY48" fmla="*/ 334562 h 1376363"/>
              <a:gd name="connsiteX49" fmla="*/ 373063 w 569913"/>
              <a:gd name="connsiteY49" fmla="*/ 350443 h 1376363"/>
              <a:gd name="connsiteX50" fmla="*/ 391584 w 569913"/>
              <a:gd name="connsiteY50" fmla="*/ 355208 h 1376363"/>
              <a:gd name="connsiteX51" fmla="*/ 426509 w 569913"/>
              <a:gd name="connsiteY51" fmla="*/ 368442 h 1376363"/>
              <a:gd name="connsiteX52" fmla="*/ 459317 w 569913"/>
              <a:gd name="connsiteY52" fmla="*/ 386970 h 1376363"/>
              <a:gd name="connsiteX53" fmla="*/ 488950 w 569913"/>
              <a:gd name="connsiteY53" fmla="*/ 409733 h 1376363"/>
              <a:gd name="connsiteX54" fmla="*/ 514880 w 569913"/>
              <a:gd name="connsiteY54" fmla="*/ 437260 h 1376363"/>
              <a:gd name="connsiteX55" fmla="*/ 536046 w 569913"/>
              <a:gd name="connsiteY55" fmla="*/ 467434 h 1376363"/>
              <a:gd name="connsiteX56" fmla="*/ 552980 w 569913"/>
              <a:gd name="connsiteY56" fmla="*/ 501843 h 1376363"/>
              <a:gd name="connsiteX57" fmla="*/ 564621 w 569913"/>
              <a:gd name="connsiteY57" fmla="*/ 537840 h 1376363"/>
              <a:gd name="connsiteX58" fmla="*/ 567796 w 569913"/>
              <a:gd name="connsiteY58" fmla="*/ 556898 h 1376363"/>
              <a:gd name="connsiteX59" fmla="*/ 569913 w 569913"/>
              <a:gd name="connsiteY59" fmla="*/ 583366 h 1376363"/>
              <a:gd name="connsiteX60" fmla="*/ 568855 w 569913"/>
              <a:gd name="connsiteY60" fmla="*/ 638950 h 1376363"/>
              <a:gd name="connsiteX61" fmla="*/ 559859 w 569913"/>
              <a:gd name="connsiteY61" fmla="*/ 695593 h 1376363"/>
              <a:gd name="connsiteX62" fmla="*/ 542926 w 569913"/>
              <a:gd name="connsiteY62" fmla="*/ 751706 h 1376363"/>
              <a:gd name="connsiteX63" fmla="*/ 520171 w 569913"/>
              <a:gd name="connsiteY63" fmla="*/ 805702 h 1376363"/>
              <a:gd name="connsiteX64" fmla="*/ 491596 w 569913"/>
              <a:gd name="connsiteY64" fmla="*/ 857051 h 1376363"/>
              <a:gd name="connsiteX65" fmla="*/ 457730 w 569913"/>
              <a:gd name="connsiteY65" fmla="*/ 903106 h 1376363"/>
              <a:gd name="connsiteX66" fmla="*/ 419101 w 569913"/>
              <a:gd name="connsiteY66" fmla="*/ 942279 h 1376363"/>
              <a:gd name="connsiteX67" fmla="*/ 397405 w 569913"/>
              <a:gd name="connsiteY67" fmla="*/ 959219 h 1376363"/>
              <a:gd name="connsiteX68" fmla="*/ 405871 w 569913"/>
              <a:gd name="connsiteY68" fmla="*/ 974042 h 1376363"/>
              <a:gd name="connsiteX69" fmla="*/ 417513 w 569913"/>
              <a:gd name="connsiteY69" fmla="*/ 1006333 h 1376363"/>
              <a:gd name="connsiteX70" fmla="*/ 422276 w 569913"/>
              <a:gd name="connsiteY70" fmla="*/ 1041272 h 1376363"/>
              <a:gd name="connsiteX71" fmla="*/ 420688 w 569913"/>
              <a:gd name="connsiteY71" fmla="*/ 1075681 h 1376363"/>
              <a:gd name="connsiteX72" fmla="*/ 417513 w 569913"/>
              <a:gd name="connsiteY72" fmla="*/ 1092091 h 1376363"/>
              <a:gd name="connsiteX73" fmla="*/ 413809 w 569913"/>
              <a:gd name="connsiteY73" fmla="*/ 1107443 h 1376363"/>
              <a:gd name="connsiteX74" fmla="*/ 402167 w 569913"/>
              <a:gd name="connsiteY74" fmla="*/ 1137088 h 1376363"/>
              <a:gd name="connsiteX75" fmla="*/ 379413 w 569913"/>
              <a:gd name="connsiteY75" fmla="*/ 1179967 h 1376363"/>
              <a:gd name="connsiteX76" fmla="*/ 337609 w 569913"/>
              <a:gd name="connsiteY76" fmla="*/ 1232904 h 1376363"/>
              <a:gd name="connsiteX77" fmla="*/ 285750 w 569913"/>
              <a:gd name="connsiteY77" fmla="*/ 1280547 h 1376363"/>
              <a:gd name="connsiteX78" fmla="*/ 226484 w 569913"/>
              <a:gd name="connsiteY78" fmla="*/ 1319191 h 1376363"/>
              <a:gd name="connsiteX79" fmla="*/ 162984 w 569913"/>
              <a:gd name="connsiteY79" fmla="*/ 1349895 h 1376363"/>
              <a:gd name="connsiteX80" fmla="*/ 98425 w 569913"/>
              <a:gd name="connsiteY80" fmla="*/ 1368952 h 1376363"/>
              <a:gd name="connsiteX81" fmla="*/ 34396 w 569913"/>
              <a:gd name="connsiteY81" fmla="*/ 1376363 h 1376363"/>
              <a:gd name="connsiteX82" fmla="*/ 3704 w 569913"/>
              <a:gd name="connsiteY82" fmla="*/ 1374246 h 1376363"/>
              <a:gd name="connsiteX83" fmla="*/ 0 w 569913"/>
              <a:gd name="connsiteY83" fmla="*/ 1372658 h 1376363"/>
              <a:gd name="connsiteX84" fmla="*/ 0 w 569913"/>
              <a:gd name="connsiteY84" fmla="*/ 1365776 h 1376363"/>
              <a:gd name="connsiteX85" fmla="*/ 3704 w 569913"/>
              <a:gd name="connsiteY85" fmla="*/ 1364717 h 1376363"/>
              <a:gd name="connsiteX86" fmla="*/ 26459 w 569913"/>
              <a:gd name="connsiteY86" fmla="*/ 1365776 h 1376363"/>
              <a:gd name="connsiteX87" fmla="*/ 70379 w 569913"/>
              <a:gd name="connsiteY87" fmla="*/ 1362070 h 1376363"/>
              <a:gd name="connsiteX88" fmla="*/ 112184 w 569913"/>
              <a:gd name="connsiteY88" fmla="*/ 1352012 h 1376363"/>
              <a:gd name="connsiteX89" fmla="*/ 152400 w 569913"/>
              <a:gd name="connsiteY89" fmla="*/ 1337719 h 1376363"/>
              <a:gd name="connsiteX90" fmla="*/ 190500 w 569913"/>
              <a:gd name="connsiteY90" fmla="*/ 1318662 h 1376363"/>
              <a:gd name="connsiteX91" fmla="*/ 227542 w 569913"/>
              <a:gd name="connsiteY91" fmla="*/ 1295370 h 1376363"/>
              <a:gd name="connsiteX92" fmla="*/ 279400 w 569913"/>
              <a:gd name="connsiteY92" fmla="*/ 1256196 h 1376363"/>
              <a:gd name="connsiteX93" fmla="*/ 311680 w 569913"/>
              <a:gd name="connsiteY93" fmla="*/ 1225493 h 1376363"/>
              <a:gd name="connsiteX94" fmla="*/ 328084 w 569913"/>
              <a:gd name="connsiteY94" fmla="*/ 1208553 h 1376363"/>
              <a:gd name="connsiteX95" fmla="*/ 358776 w 569913"/>
              <a:gd name="connsiteY95" fmla="*/ 1172026 h 1376363"/>
              <a:gd name="connsiteX96" fmla="*/ 384176 w 569913"/>
              <a:gd name="connsiteY96" fmla="*/ 1131794 h 1376363"/>
              <a:gd name="connsiteX97" fmla="*/ 400051 w 569913"/>
              <a:gd name="connsiteY97" fmla="*/ 1087856 h 1376363"/>
              <a:gd name="connsiteX98" fmla="*/ 403226 w 569913"/>
              <a:gd name="connsiteY98" fmla="*/ 1064035 h 1376363"/>
              <a:gd name="connsiteX99" fmla="*/ 403755 w 569913"/>
              <a:gd name="connsiteY99" fmla="*/ 1046565 h 1376363"/>
              <a:gd name="connsiteX100" fmla="*/ 400051 w 569913"/>
              <a:gd name="connsiteY100" fmla="*/ 1013215 h 1376363"/>
              <a:gd name="connsiteX101" fmla="*/ 394759 w 569913"/>
              <a:gd name="connsiteY101" fmla="*/ 996805 h 1376363"/>
              <a:gd name="connsiteX102" fmla="*/ 388409 w 569913"/>
              <a:gd name="connsiteY102" fmla="*/ 982512 h 1376363"/>
              <a:gd name="connsiteX103" fmla="*/ 377826 w 569913"/>
              <a:gd name="connsiteY103" fmla="*/ 968219 h 1376363"/>
              <a:gd name="connsiteX104" fmla="*/ 377826 w 569913"/>
              <a:gd name="connsiteY104" fmla="*/ 968748 h 1376363"/>
              <a:gd name="connsiteX105" fmla="*/ 377296 w 569913"/>
              <a:gd name="connsiteY105" fmla="*/ 969807 h 1376363"/>
              <a:gd name="connsiteX106" fmla="*/ 362480 w 569913"/>
              <a:gd name="connsiteY106" fmla="*/ 984100 h 1376363"/>
              <a:gd name="connsiteX107" fmla="*/ 332846 w 569913"/>
              <a:gd name="connsiteY107" fmla="*/ 999981 h 1376363"/>
              <a:gd name="connsiteX108" fmla="*/ 310621 w 569913"/>
              <a:gd name="connsiteY108" fmla="*/ 1007921 h 1376363"/>
              <a:gd name="connsiteX109" fmla="*/ 288925 w 569913"/>
              <a:gd name="connsiteY109" fmla="*/ 1010568 h 1376363"/>
              <a:gd name="connsiteX110" fmla="*/ 268288 w 569913"/>
              <a:gd name="connsiteY110" fmla="*/ 1007921 h 1376363"/>
              <a:gd name="connsiteX111" fmla="*/ 250825 w 569913"/>
              <a:gd name="connsiteY111" fmla="*/ 998393 h 1376363"/>
              <a:gd name="connsiteX112" fmla="*/ 237067 w 569913"/>
              <a:gd name="connsiteY112" fmla="*/ 982512 h 1376363"/>
              <a:gd name="connsiteX113" fmla="*/ 232305 w 569913"/>
              <a:gd name="connsiteY113" fmla="*/ 971395 h 1376363"/>
              <a:gd name="connsiteX114" fmla="*/ 230188 w 569913"/>
              <a:gd name="connsiteY114" fmla="*/ 970336 h 1376363"/>
              <a:gd name="connsiteX115" fmla="*/ 227013 w 569913"/>
              <a:gd name="connsiteY115" fmla="*/ 965572 h 1376363"/>
              <a:gd name="connsiteX116" fmla="*/ 227542 w 569913"/>
              <a:gd name="connsiteY116" fmla="*/ 962925 h 1376363"/>
              <a:gd name="connsiteX117" fmla="*/ 230717 w 569913"/>
              <a:gd name="connsiteY117" fmla="*/ 952337 h 1376363"/>
              <a:gd name="connsiteX118" fmla="*/ 240242 w 569913"/>
              <a:gd name="connsiteY118" fmla="*/ 933280 h 1376363"/>
              <a:gd name="connsiteX119" fmla="*/ 253471 w 569913"/>
              <a:gd name="connsiteY119" fmla="*/ 919517 h 1376363"/>
              <a:gd name="connsiteX120" fmla="*/ 270405 w 569913"/>
              <a:gd name="connsiteY120" fmla="*/ 909988 h 1376363"/>
              <a:gd name="connsiteX121" fmla="*/ 288925 w 569913"/>
              <a:gd name="connsiteY121" fmla="*/ 904694 h 1376363"/>
              <a:gd name="connsiteX122" fmla="*/ 308505 w 569913"/>
              <a:gd name="connsiteY122" fmla="*/ 904165 h 1376363"/>
              <a:gd name="connsiteX123" fmla="*/ 329142 w 569913"/>
              <a:gd name="connsiteY123" fmla="*/ 907341 h 1376363"/>
              <a:gd name="connsiteX124" fmla="*/ 348721 w 569913"/>
              <a:gd name="connsiteY124" fmla="*/ 914223 h 1376363"/>
              <a:gd name="connsiteX125" fmla="*/ 358246 w 569913"/>
              <a:gd name="connsiteY125" fmla="*/ 920046 h 1376363"/>
              <a:gd name="connsiteX126" fmla="*/ 367771 w 569913"/>
              <a:gd name="connsiteY126" fmla="*/ 926398 h 1376363"/>
              <a:gd name="connsiteX127" fmla="*/ 384705 w 569913"/>
              <a:gd name="connsiteY127" fmla="*/ 942279 h 1376363"/>
              <a:gd name="connsiteX128" fmla="*/ 391584 w 569913"/>
              <a:gd name="connsiteY128" fmla="*/ 950749 h 1376363"/>
              <a:gd name="connsiteX129" fmla="*/ 409046 w 569913"/>
              <a:gd name="connsiteY129" fmla="*/ 934339 h 1376363"/>
              <a:gd name="connsiteX130" fmla="*/ 440267 w 569913"/>
              <a:gd name="connsiteY130" fmla="*/ 899400 h 1376363"/>
              <a:gd name="connsiteX131" fmla="*/ 468313 w 569913"/>
              <a:gd name="connsiteY131" fmla="*/ 861286 h 1376363"/>
              <a:gd name="connsiteX132" fmla="*/ 492655 w 569913"/>
              <a:gd name="connsiteY132" fmla="*/ 819466 h 1376363"/>
              <a:gd name="connsiteX133" fmla="*/ 512763 w 569913"/>
              <a:gd name="connsiteY133" fmla="*/ 776057 h 1376363"/>
              <a:gd name="connsiteX134" fmla="*/ 528638 w 569913"/>
              <a:gd name="connsiteY134" fmla="*/ 731061 h 1376363"/>
              <a:gd name="connsiteX135" fmla="*/ 540809 w 569913"/>
              <a:gd name="connsiteY135" fmla="*/ 685535 h 1376363"/>
              <a:gd name="connsiteX136" fmla="*/ 548746 w 569913"/>
              <a:gd name="connsiteY136" fmla="*/ 638421 h 1376363"/>
              <a:gd name="connsiteX137" fmla="*/ 550863 w 569913"/>
              <a:gd name="connsiteY137" fmla="*/ 614599 h 1376363"/>
              <a:gd name="connsiteX138" fmla="*/ 551392 w 569913"/>
              <a:gd name="connsiteY138" fmla="*/ 592366 h 1376363"/>
              <a:gd name="connsiteX139" fmla="*/ 547159 w 569913"/>
              <a:gd name="connsiteY139" fmla="*/ 550016 h 1376363"/>
              <a:gd name="connsiteX140" fmla="*/ 535517 w 569913"/>
              <a:gd name="connsiteY140" fmla="*/ 511372 h 1376363"/>
              <a:gd name="connsiteX141" fmla="*/ 518055 w 569913"/>
              <a:gd name="connsiteY141" fmla="*/ 475375 h 1376363"/>
              <a:gd name="connsiteX142" fmla="*/ 494242 w 569913"/>
              <a:gd name="connsiteY142" fmla="*/ 444142 h 1376363"/>
              <a:gd name="connsiteX143" fmla="*/ 466196 w 569913"/>
              <a:gd name="connsiteY143" fmla="*/ 416615 h 1376363"/>
              <a:gd name="connsiteX144" fmla="*/ 433388 w 569913"/>
              <a:gd name="connsiteY144" fmla="*/ 394381 h 1376363"/>
              <a:gd name="connsiteX145" fmla="*/ 396876 w 569913"/>
              <a:gd name="connsiteY145" fmla="*/ 377971 h 1376363"/>
              <a:gd name="connsiteX146" fmla="*/ 377296 w 569913"/>
              <a:gd name="connsiteY146" fmla="*/ 371618 h 1376363"/>
              <a:gd name="connsiteX147" fmla="*/ 369359 w 569913"/>
              <a:gd name="connsiteY147" fmla="*/ 385382 h 1376363"/>
              <a:gd name="connsiteX148" fmla="*/ 348192 w 569913"/>
              <a:gd name="connsiteY148" fmla="*/ 411850 h 1376363"/>
              <a:gd name="connsiteX149" fmla="*/ 328084 w 569913"/>
              <a:gd name="connsiteY149" fmla="*/ 425614 h 1376363"/>
              <a:gd name="connsiteX150" fmla="*/ 313796 w 569913"/>
              <a:gd name="connsiteY150" fmla="*/ 430378 h 1376363"/>
              <a:gd name="connsiteX151" fmla="*/ 299509 w 569913"/>
              <a:gd name="connsiteY151" fmla="*/ 430378 h 1376363"/>
              <a:gd name="connsiteX152" fmla="*/ 283634 w 569913"/>
              <a:gd name="connsiteY152" fmla="*/ 425085 h 1376363"/>
              <a:gd name="connsiteX153" fmla="*/ 275696 w 569913"/>
              <a:gd name="connsiteY153" fmla="*/ 419791 h 1376363"/>
              <a:gd name="connsiteX154" fmla="*/ 266700 w 569913"/>
              <a:gd name="connsiteY154" fmla="*/ 410792 h 1376363"/>
              <a:gd name="connsiteX155" fmla="*/ 259292 w 569913"/>
              <a:gd name="connsiteY155" fmla="*/ 393852 h 1376363"/>
              <a:gd name="connsiteX156" fmla="*/ 259821 w 569913"/>
              <a:gd name="connsiteY156" fmla="*/ 381676 h 1376363"/>
              <a:gd name="connsiteX157" fmla="*/ 261938 w 569913"/>
              <a:gd name="connsiteY157" fmla="*/ 375324 h 1376363"/>
              <a:gd name="connsiteX158" fmla="*/ 268817 w 569913"/>
              <a:gd name="connsiteY158" fmla="*/ 364736 h 1376363"/>
              <a:gd name="connsiteX159" fmla="*/ 290513 w 569913"/>
              <a:gd name="connsiteY159" fmla="*/ 354149 h 1376363"/>
              <a:gd name="connsiteX160" fmla="*/ 302684 w 569913"/>
              <a:gd name="connsiteY160" fmla="*/ 352031 h 1376363"/>
              <a:gd name="connsiteX161" fmla="*/ 303742 w 569913"/>
              <a:gd name="connsiteY161" fmla="*/ 348326 h 1376363"/>
              <a:gd name="connsiteX162" fmla="*/ 308505 w 569913"/>
              <a:gd name="connsiteY162" fmla="*/ 346738 h 1376363"/>
              <a:gd name="connsiteX163" fmla="*/ 334963 w 569913"/>
              <a:gd name="connsiteY163" fmla="*/ 345150 h 1376363"/>
              <a:gd name="connsiteX164" fmla="*/ 360892 w 569913"/>
              <a:gd name="connsiteY164" fmla="*/ 348326 h 1376363"/>
              <a:gd name="connsiteX165" fmla="*/ 365126 w 569913"/>
              <a:gd name="connsiteY165" fmla="*/ 331915 h 1376363"/>
              <a:gd name="connsiteX166" fmla="*/ 367771 w 569913"/>
              <a:gd name="connsiteY166" fmla="*/ 300153 h 1376363"/>
              <a:gd name="connsiteX167" fmla="*/ 366184 w 569913"/>
              <a:gd name="connsiteY167" fmla="*/ 270508 h 1376363"/>
              <a:gd name="connsiteX168" fmla="*/ 360363 w 569913"/>
              <a:gd name="connsiteY168" fmla="*/ 241393 h 1376363"/>
              <a:gd name="connsiteX169" fmla="*/ 345017 w 569913"/>
              <a:gd name="connsiteY169" fmla="*/ 201161 h 1376363"/>
              <a:gd name="connsiteX170" fmla="*/ 311680 w 569913"/>
              <a:gd name="connsiteY170" fmla="*/ 149283 h 1376363"/>
              <a:gd name="connsiteX171" fmla="*/ 289455 w 569913"/>
              <a:gd name="connsiteY171" fmla="*/ 123343 h 1376363"/>
              <a:gd name="connsiteX172" fmla="*/ 266700 w 569913"/>
              <a:gd name="connsiteY172" fmla="*/ 98992 h 1376363"/>
              <a:gd name="connsiteX173" fmla="*/ 215371 w 569913"/>
              <a:gd name="connsiteY173" fmla="*/ 59290 h 1376363"/>
              <a:gd name="connsiteX174" fmla="*/ 173038 w 569913"/>
              <a:gd name="connsiteY174" fmla="*/ 38644 h 1376363"/>
              <a:gd name="connsiteX175" fmla="*/ 142346 w 569913"/>
              <a:gd name="connsiteY175" fmla="*/ 28057 h 1376363"/>
              <a:gd name="connsiteX176" fmla="*/ 111125 w 569913"/>
              <a:gd name="connsiteY176" fmla="*/ 22234 h 1376363"/>
              <a:gd name="connsiteX177" fmla="*/ 78317 w 569913"/>
              <a:gd name="connsiteY177" fmla="*/ 19587 h 1376363"/>
              <a:gd name="connsiteX178" fmla="*/ 61913 w 569913"/>
              <a:gd name="connsiteY178" fmla="*/ 20646 h 1376363"/>
              <a:gd name="connsiteX179" fmla="*/ 57150 w 569913"/>
              <a:gd name="connsiteY179" fmla="*/ 19587 h 1376363"/>
              <a:gd name="connsiteX180" fmla="*/ 52388 w 569913"/>
              <a:gd name="connsiteY180" fmla="*/ 14293 h 1376363"/>
              <a:gd name="connsiteX181" fmla="*/ 52388 w 569913"/>
              <a:gd name="connsiteY181" fmla="*/ 6882 h 1376363"/>
              <a:gd name="connsiteX182" fmla="*/ 57150 w 569913"/>
              <a:gd name="connsiteY182" fmla="*/ 1588 h 1376363"/>
              <a:gd name="connsiteX183" fmla="*/ 61913 w 569913"/>
              <a:gd name="connsiteY183" fmla="*/ 1059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569913" h="1376363">
                <a:moveTo>
                  <a:pt x="291888" y="917575"/>
                </a:moveTo>
                <a:lnTo>
                  <a:pt x="274496" y="921780"/>
                </a:lnTo>
                <a:lnTo>
                  <a:pt x="259212" y="932819"/>
                </a:lnTo>
                <a:lnTo>
                  <a:pt x="245510" y="952269"/>
                </a:lnTo>
                <a:lnTo>
                  <a:pt x="240239" y="965936"/>
                </a:lnTo>
                <a:lnTo>
                  <a:pt x="240239" y="966462"/>
                </a:lnTo>
                <a:lnTo>
                  <a:pt x="239712" y="967513"/>
                </a:lnTo>
                <a:lnTo>
                  <a:pt x="244982" y="975924"/>
                </a:lnTo>
                <a:lnTo>
                  <a:pt x="259212" y="988014"/>
                </a:lnTo>
                <a:lnTo>
                  <a:pt x="276604" y="994847"/>
                </a:lnTo>
                <a:lnTo>
                  <a:pt x="295577" y="996950"/>
                </a:lnTo>
                <a:lnTo>
                  <a:pt x="305590" y="995373"/>
                </a:lnTo>
                <a:lnTo>
                  <a:pt x="323509" y="990117"/>
                </a:lnTo>
                <a:lnTo>
                  <a:pt x="354077" y="970667"/>
                </a:lnTo>
                <a:lnTo>
                  <a:pt x="369360" y="959102"/>
                </a:lnTo>
                <a:lnTo>
                  <a:pt x="369887" y="959102"/>
                </a:lnTo>
                <a:lnTo>
                  <a:pt x="354604" y="943858"/>
                </a:lnTo>
                <a:lnTo>
                  <a:pt x="328779" y="926511"/>
                </a:lnTo>
                <a:lnTo>
                  <a:pt x="309806" y="919678"/>
                </a:lnTo>
                <a:close/>
                <a:moveTo>
                  <a:pt x="306387" y="360362"/>
                </a:moveTo>
                <a:lnTo>
                  <a:pt x="296333" y="363008"/>
                </a:lnTo>
                <a:lnTo>
                  <a:pt x="283104" y="370945"/>
                </a:lnTo>
                <a:lnTo>
                  <a:pt x="276754" y="378354"/>
                </a:lnTo>
                <a:lnTo>
                  <a:pt x="275166" y="383116"/>
                </a:lnTo>
                <a:lnTo>
                  <a:pt x="274637" y="388937"/>
                </a:lnTo>
                <a:lnTo>
                  <a:pt x="278341" y="399520"/>
                </a:lnTo>
                <a:lnTo>
                  <a:pt x="292100" y="411691"/>
                </a:lnTo>
                <a:lnTo>
                  <a:pt x="304271" y="414337"/>
                </a:lnTo>
                <a:lnTo>
                  <a:pt x="313266" y="414337"/>
                </a:lnTo>
                <a:lnTo>
                  <a:pt x="330200" y="407458"/>
                </a:lnTo>
                <a:lnTo>
                  <a:pt x="349779" y="387350"/>
                </a:lnTo>
                <a:lnTo>
                  <a:pt x="360362" y="371475"/>
                </a:lnTo>
                <a:lnTo>
                  <a:pt x="357716" y="369887"/>
                </a:lnTo>
                <a:lnTo>
                  <a:pt x="356129" y="366183"/>
                </a:lnTo>
                <a:lnTo>
                  <a:pt x="333375" y="362479"/>
                </a:lnTo>
                <a:lnTo>
                  <a:pt x="307975" y="360891"/>
                </a:lnTo>
                <a:lnTo>
                  <a:pt x="307446" y="360891"/>
                </a:lnTo>
                <a:close/>
                <a:moveTo>
                  <a:pt x="77788" y="0"/>
                </a:moveTo>
                <a:lnTo>
                  <a:pt x="110596" y="2118"/>
                </a:lnTo>
                <a:lnTo>
                  <a:pt x="159280" y="13234"/>
                </a:lnTo>
                <a:lnTo>
                  <a:pt x="222250" y="41291"/>
                </a:lnTo>
                <a:lnTo>
                  <a:pt x="279400" y="81523"/>
                </a:lnTo>
                <a:lnTo>
                  <a:pt x="327026" y="131813"/>
                </a:lnTo>
                <a:lnTo>
                  <a:pt x="354013" y="174692"/>
                </a:lnTo>
                <a:lnTo>
                  <a:pt x="368830" y="204866"/>
                </a:lnTo>
                <a:lnTo>
                  <a:pt x="377826" y="236099"/>
                </a:lnTo>
                <a:lnTo>
                  <a:pt x="383117" y="268391"/>
                </a:lnTo>
                <a:lnTo>
                  <a:pt x="384176" y="300683"/>
                </a:lnTo>
                <a:lnTo>
                  <a:pt x="378884" y="334562"/>
                </a:lnTo>
                <a:lnTo>
                  <a:pt x="373063" y="350443"/>
                </a:lnTo>
                <a:lnTo>
                  <a:pt x="391584" y="355208"/>
                </a:lnTo>
                <a:lnTo>
                  <a:pt x="426509" y="368442"/>
                </a:lnTo>
                <a:lnTo>
                  <a:pt x="459317" y="386970"/>
                </a:lnTo>
                <a:lnTo>
                  <a:pt x="488950" y="409733"/>
                </a:lnTo>
                <a:lnTo>
                  <a:pt x="514880" y="437260"/>
                </a:lnTo>
                <a:lnTo>
                  <a:pt x="536046" y="467434"/>
                </a:lnTo>
                <a:lnTo>
                  <a:pt x="552980" y="501843"/>
                </a:lnTo>
                <a:lnTo>
                  <a:pt x="564621" y="537840"/>
                </a:lnTo>
                <a:lnTo>
                  <a:pt x="567796" y="556898"/>
                </a:lnTo>
                <a:lnTo>
                  <a:pt x="569913" y="583366"/>
                </a:lnTo>
                <a:lnTo>
                  <a:pt x="568855" y="638950"/>
                </a:lnTo>
                <a:lnTo>
                  <a:pt x="559859" y="695593"/>
                </a:lnTo>
                <a:lnTo>
                  <a:pt x="542926" y="751706"/>
                </a:lnTo>
                <a:lnTo>
                  <a:pt x="520171" y="805702"/>
                </a:lnTo>
                <a:lnTo>
                  <a:pt x="491596" y="857051"/>
                </a:lnTo>
                <a:lnTo>
                  <a:pt x="457730" y="903106"/>
                </a:lnTo>
                <a:lnTo>
                  <a:pt x="419101" y="942279"/>
                </a:lnTo>
                <a:lnTo>
                  <a:pt x="397405" y="959219"/>
                </a:lnTo>
                <a:lnTo>
                  <a:pt x="405871" y="974042"/>
                </a:lnTo>
                <a:lnTo>
                  <a:pt x="417513" y="1006333"/>
                </a:lnTo>
                <a:lnTo>
                  <a:pt x="422276" y="1041272"/>
                </a:lnTo>
                <a:lnTo>
                  <a:pt x="420688" y="1075681"/>
                </a:lnTo>
                <a:lnTo>
                  <a:pt x="417513" y="1092091"/>
                </a:lnTo>
                <a:lnTo>
                  <a:pt x="413809" y="1107443"/>
                </a:lnTo>
                <a:lnTo>
                  <a:pt x="402167" y="1137088"/>
                </a:lnTo>
                <a:lnTo>
                  <a:pt x="379413" y="1179967"/>
                </a:lnTo>
                <a:lnTo>
                  <a:pt x="337609" y="1232904"/>
                </a:lnTo>
                <a:lnTo>
                  <a:pt x="285750" y="1280547"/>
                </a:lnTo>
                <a:lnTo>
                  <a:pt x="226484" y="1319191"/>
                </a:lnTo>
                <a:lnTo>
                  <a:pt x="162984" y="1349895"/>
                </a:lnTo>
                <a:lnTo>
                  <a:pt x="98425" y="1368952"/>
                </a:lnTo>
                <a:lnTo>
                  <a:pt x="34396" y="1376363"/>
                </a:lnTo>
                <a:lnTo>
                  <a:pt x="3704" y="1374246"/>
                </a:lnTo>
                <a:lnTo>
                  <a:pt x="0" y="1372658"/>
                </a:lnTo>
                <a:lnTo>
                  <a:pt x="0" y="1365776"/>
                </a:lnTo>
                <a:lnTo>
                  <a:pt x="3704" y="1364717"/>
                </a:lnTo>
                <a:lnTo>
                  <a:pt x="26459" y="1365776"/>
                </a:lnTo>
                <a:lnTo>
                  <a:pt x="70379" y="1362070"/>
                </a:lnTo>
                <a:lnTo>
                  <a:pt x="112184" y="1352012"/>
                </a:lnTo>
                <a:lnTo>
                  <a:pt x="152400" y="1337719"/>
                </a:lnTo>
                <a:lnTo>
                  <a:pt x="190500" y="1318662"/>
                </a:lnTo>
                <a:lnTo>
                  <a:pt x="227542" y="1295370"/>
                </a:lnTo>
                <a:lnTo>
                  <a:pt x="279400" y="1256196"/>
                </a:lnTo>
                <a:lnTo>
                  <a:pt x="311680" y="1225493"/>
                </a:lnTo>
                <a:lnTo>
                  <a:pt x="328084" y="1208553"/>
                </a:lnTo>
                <a:lnTo>
                  <a:pt x="358776" y="1172026"/>
                </a:lnTo>
                <a:lnTo>
                  <a:pt x="384176" y="1131794"/>
                </a:lnTo>
                <a:lnTo>
                  <a:pt x="400051" y="1087856"/>
                </a:lnTo>
                <a:lnTo>
                  <a:pt x="403226" y="1064035"/>
                </a:lnTo>
                <a:lnTo>
                  <a:pt x="403755" y="1046565"/>
                </a:lnTo>
                <a:lnTo>
                  <a:pt x="400051" y="1013215"/>
                </a:lnTo>
                <a:lnTo>
                  <a:pt x="394759" y="996805"/>
                </a:lnTo>
                <a:lnTo>
                  <a:pt x="388409" y="982512"/>
                </a:lnTo>
                <a:lnTo>
                  <a:pt x="377826" y="968219"/>
                </a:lnTo>
                <a:lnTo>
                  <a:pt x="377826" y="968748"/>
                </a:lnTo>
                <a:lnTo>
                  <a:pt x="377296" y="969807"/>
                </a:lnTo>
                <a:lnTo>
                  <a:pt x="362480" y="984100"/>
                </a:lnTo>
                <a:lnTo>
                  <a:pt x="332846" y="999981"/>
                </a:lnTo>
                <a:lnTo>
                  <a:pt x="310621" y="1007921"/>
                </a:lnTo>
                <a:lnTo>
                  <a:pt x="288925" y="1010568"/>
                </a:lnTo>
                <a:lnTo>
                  <a:pt x="268288" y="1007921"/>
                </a:lnTo>
                <a:lnTo>
                  <a:pt x="250825" y="998393"/>
                </a:lnTo>
                <a:lnTo>
                  <a:pt x="237067" y="982512"/>
                </a:lnTo>
                <a:lnTo>
                  <a:pt x="232305" y="971395"/>
                </a:lnTo>
                <a:lnTo>
                  <a:pt x="230188" y="970336"/>
                </a:lnTo>
                <a:lnTo>
                  <a:pt x="227013" y="965572"/>
                </a:lnTo>
                <a:lnTo>
                  <a:pt x="227542" y="962925"/>
                </a:lnTo>
                <a:lnTo>
                  <a:pt x="230717" y="952337"/>
                </a:lnTo>
                <a:lnTo>
                  <a:pt x="240242" y="933280"/>
                </a:lnTo>
                <a:lnTo>
                  <a:pt x="253471" y="919517"/>
                </a:lnTo>
                <a:lnTo>
                  <a:pt x="270405" y="909988"/>
                </a:lnTo>
                <a:lnTo>
                  <a:pt x="288925" y="904694"/>
                </a:lnTo>
                <a:lnTo>
                  <a:pt x="308505" y="904165"/>
                </a:lnTo>
                <a:lnTo>
                  <a:pt x="329142" y="907341"/>
                </a:lnTo>
                <a:lnTo>
                  <a:pt x="348721" y="914223"/>
                </a:lnTo>
                <a:lnTo>
                  <a:pt x="358246" y="920046"/>
                </a:lnTo>
                <a:lnTo>
                  <a:pt x="367771" y="926398"/>
                </a:lnTo>
                <a:lnTo>
                  <a:pt x="384705" y="942279"/>
                </a:lnTo>
                <a:lnTo>
                  <a:pt x="391584" y="950749"/>
                </a:lnTo>
                <a:lnTo>
                  <a:pt x="409046" y="934339"/>
                </a:lnTo>
                <a:lnTo>
                  <a:pt x="440267" y="899400"/>
                </a:lnTo>
                <a:lnTo>
                  <a:pt x="468313" y="861286"/>
                </a:lnTo>
                <a:lnTo>
                  <a:pt x="492655" y="819466"/>
                </a:lnTo>
                <a:lnTo>
                  <a:pt x="512763" y="776057"/>
                </a:lnTo>
                <a:lnTo>
                  <a:pt x="528638" y="731061"/>
                </a:lnTo>
                <a:lnTo>
                  <a:pt x="540809" y="685535"/>
                </a:lnTo>
                <a:lnTo>
                  <a:pt x="548746" y="638421"/>
                </a:lnTo>
                <a:lnTo>
                  <a:pt x="550863" y="614599"/>
                </a:lnTo>
                <a:lnTo>
                  <a:pt x="551392" y="592366"/>
                </a:lnTo>
                <a:lnTo>
                  <a:pt x="547159" y="550016"/>
                </a:lnTo>
                <a:lnTo>
                  <a:pt x="535517" y="511372"/>
                </a:lnTo>
                <a:lnTo>
                  <a:pt x="518055" y="475375"/>
                </a:lnTo>
                <a:lnTo>
                  <a:pt x="494242" y="444142"/>
                </a:lnTo>
                <a:lnTo>
                  <a:pt x="466196" y="416615"/>
                </a:lnTo>
                <a:lnTo>
                  <a:pt x="433388" y="394381"/>
                </a:lnTo>
                <a:lnTo>
                  <a:pt x="396876" y="377971"/>
                </a:lnTo>
                <a:lnTo>
                  <a:pt x="377296" y="371618"/>
                </a:lnTo>
                <a:lnTo>
                  <a:pt x="369359" y="385382"/>
                </a:lnTo>
                <a:lnTo>
                  <a:pt x="348192" y="411850"/>
                </a:lnTo>
                <a:lnTo>
                  <a:pt x="328084" y="425614"/>
                </a:lnTo>
                <a:lnTo>
                  <a:pt x="313796" y="430378"/>
                </a:lnTo>
                <a:lnTo>
                  <a:pt x="299509" y="430378"/>
                </a:lnTo>
                <a:lnTo>
                  <a:pt x="283634" y="425085"/>
                </a:lnTo>
                <a:lnTo>
                  <a:pt x="275696" y="419791"/>
                </a:lnTo>
                <a:lnTo>
                  <a:pt x="266700" y="410792"/>
                </a:lnTo>
                <a:lnTo>
                  <a:pt x="259292" y="393852"/>
                </a:lnTo>
                <a:lnTo>
                  <a:pt x="259821" y="381676"/>
                </a:lnTo>
                <a:lnTo>
                  <a:pt x="261938" y="375324"/>
                </a:lnTo>
                <a:lnTo>
                  <a:pt x="268817" y="364736"/>
                </a:lnTo>
                <a:lnTo>
                  <a:pt x="290513" y="354149"/>
                </a:lnTo>
                <a:lnTo>
                  <a:pt x="302684" y="352031"/>
                </a:lnTo>
                <a:lnTo>
                  <a:pt x="303742" y="348326"/>
                </a:lnTo>
                <a:lnTo>
                  <a:pt x="308505" y="346738"/>
                </a:lnTo>
                <a:lnTo>
                  <a:pt x="334963" y="345150"/>
                </a:lnTo>
                <a:lnTo>
                  <a:pt x="360892" y="348326"/>
                </a:lnTo>
                <a:lnTo>
                  <a:pt x="365126" y="331915"/>
                </a:lnTo>
                <a:lnTo>
                  <a:pt x="367771" y="300153"/>
                </a:lnTo>
                <a:lnTo>
                  <a:pt x="366184" y="270508"/>
                </a:lnTo>
                <a:lnTo>
                  <a:pt x="360363" y="241393"/>
                </a:lnTo>
                <a:lnTo>
                  <a:pt x="345017" y="201161"/>
                </a:lnTo>
                <a:lnTo>
                  <a:pt x="311680" y="149283"/>
                </a:lnTo>
                <a:lnTo>
                  <a:pt x="289455" y="123343"/>
                </a:lnTo>
                <a:lnTo>
                  <a:pt x="266700" y="98992"/>
                </a:lnTo>
                <a:lnTo>
                  <a:pt x="215371" y="59290"/>
                </a:lnTo>
                <a:lnTo>
                  <a:pt x="173038" y="38644"/>
                </a:lnTo>
                <a:lnTo>
                  <a:pt x="142346" y="28057"/>
                </a:lnTo>
                <a:lnTo>
                  <a:pt x="111125" y="22234"/>
                </a:lnTo>
                <a:lnTo>
                  <a:pt x="78317" y="19587"/>
                </a:lnTo>
                <a:lnTo>
                  <a:pt x="61913" y="20646"/>
                </a:lnTo>
                <a:lnTo>
                  <a:pt x="57150" y="19587"/>
                </a:lnTo>
                <a:lnTo>
                  <a:pt x="52388" y="14293"/>
                </a:lnTo>
                <a:lnTo>
                  <a:pt x="52388" y="6882"/>
                </a:lnTo>
                <a:lnTo>
                  <a:pt x="57150" y="1588"/>
                </a:lnTo>
                <a:lnTo>
                  <a:pt x="61913" y="10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Freeform: Shape 49"/>
          <p:cNvSpPr>
            <a:spLocks/>
          </p:cNvSpPr>
          <p:nvPr/>
        </p:nvSpPr>
        <p:spPr bwMode="auto">
          <a:xfrm>
            <a:off x="5530172" y="2628900"/>
            <a:ext cx="1319213" cy="450850"/>
          </a:xfrm>
          <a:custGeom>
            <a:avLst/>
            <a:gdLst>
              <a:gd name="connsiteX0" fmla="*/ 340949 w 1319213"/>
              <a:gd name="connsiteY0" fmla="*/ 307975 h 450850"/>
              <a:gd name="connsiteX1" fmla="*/ 333987 w 1319213"/>
              <a:gd name="connsiteY1" fmla="*/ 321671 h 450850"/>
              <a:gd name="connsiteX2" fmla="*/ 327025 w 1319213"/>
              <a:gd name="connsiteY2" fmla="*/ 350643 h 450850"/>
              <a:gd name="connsiteX3" fmla="*/ 330239 w 1319213"/>
              <a:gd name="connsiteY3" fmla="*/ 379088 h 450850"/>
              <a:gd name="connsiteX4" fmla="*/ 344698 w 1319213"/>
              <a:gd name="connsiteY4" fmla="*/ 408587 h 450850"/>
              <a:gd name="connsiteX5" fmla="*/ 358087 w 1319213"/>
              <a:gd name="connsiteY5" fmla="*/ 423336 h 450850"/>
              <a:gd name="connsiteX6" fmla="*/ 359693 w 1319213"/>
              <a:gd name="connsiteY6" fmla="*/ 422283 h 450850"/>
              <a:gd name="connsiteX7" fmla="*/ 361300 w 1319213"/>
              <a:gd name="connsiteY7" fmla="*/ 423863 h 450850"/>
              <a:gd name="connsiteX8" fmla="*/ 378973 w 1319213"/>
              <a:gd name="connsiteY8" fmla="*/ 423336 h 450850"/>
              <a:gd name="connsiteX9" fmla="*/ 403608 w 1319213"/>
              <a:gd name="connsiteY9" fmla="*/ 417015 h 450850"/>
              <a:gd name="connsiteX10" fmla="*/ 415925 w 1319213"/>
              <a:gd name="connsiteY10" fmla="*/ 405953 h 450850"/>
              <a:gd name="connsiteX11" fmla="*/ 414854 w 1319213"/>
              <a:gd name="connsiteY11" fmla="*/ 389097 h 450850"/>
              <a:gd name="connsiteX12" fmla="*/ 409499 w 1319213"/>
              <a:gd name="connsiteY12" fmla="*/ 378561 h 450850"/>
              <a:gd name="connsiteX13" fmla="*/ 406821 w 1319213"/>
              <a:gd name="connsiteY13" fmla="*/ 365392 h 450850"/>
              <a:gd name="connsiteX14" fmla="*/ 393432 w 1319213"/>
              <a:gd name="connsiteY14" fmla="*/ 343795 h 450850"/>
              <a:gd name="connsiteX15" fmla="*/ 382722 w 1319213"/>
              <a:gd name="connsiteY15" fmla="*/ 334313 h 450850"/>
              <a:gd name="connsiteX16" fmla="*/ 362907 w 1319213"/>
              <a:gd name="connsiteY16" fmla="*/ 319564 h 450850"/>
              <a:gd name="connsiteX17" fmla="*/ 773971 w 1319213"/>
              <a:gd name="connsiteY17" fmla="*/ 165100 h 450850"/>
              <a:gd name="connsiteX18" fmla="*/ 762407 w 1319213"/>
              <a:gd name="connsiteY18" fmla="*/ 179388 h 450850"/>
              <a:gd name="connsiteX19" fmla="*/ 747165 w 1319213"/>
              <a:gd name="connsiteY19" fmla="*/ 208492 h 450850"/>
              <a:gd name="connsiteX20" fmla="*/ 744537 w 1319213"/>
              <a:gd name="connsiteY20" fmla="*/ 230188 h 450850"/>
              <a:gd name="connsiteX21" fmla="*/ 746640 w 1319213"/>
              <a:gd name="connsiteY21" fmla="*/ 243946 h 450850"/>
              <a:gd name="connsiteX22" fmla="*/ 753472 w 1319213"/>
              <a:gd name="connsiteY22" fmla="*/ 257175 h 450850"/>
              <a:gd name="connsiteX23" fmla="*/ 765035 w 1319213"/>
              <a:gd name="connsiteY23" fmla="*/ 269346 h 450850"/>
              <a:gd name="connsiteX24" fmla="*/ 772394 w 1319213"/>
              <a:gd name="connsiteY24" fmla="*/ 274638 h 450850"/>
              <a:gd name="connsiteX25" fmla="*/ 783957 w 1319213"/>
              <a:gd name="connsiteY25" fmla="*/ 276225 h 450850"/>
              <a:gd name="connsiteX26" fmla="*/ 802878 w 1319213"/>
              <a:gd name="connsiteY26" fmla="*/ 268288 h 450850"/>
              <a:gd name="connsiteX27" fmla="*/ 816018 w 1319213"/>
              <a:gd name="connsiteY27" fmla="*/ 253471 h 450850"/>
              <a:gd name="connsiteX28" fmla="*/ 822325 w 1319213"/>
              <a:gd name="connsiteY28" fmla="*/ 233363 h 450850"/>
              <a:gd name="connsiteX29" fmla="*/ 822325 w 1319213"/>
              <a:gd name="connsiteY29" fmla="*/ 222779 h 450850"/>
              <a:gd name="connsiteX30" fmla="*/ 820748 w 1319213"/>
              <a:gd name="connsiteY30" fmla="*/ 213783 h 450850"/>
              <a:gd name="connsiteX31" fmla="*/ 812339 w 1319213"/>
              <a:gd name="connsiteY31" fmla="*/ 196850 h 450850"/>
              <a:gd name="connsiteX32" fmla="*/ 793418 w 1319213"/>
              <a:gd name="connsiteY32" fmla="*/ 176213 h 450850"/>
              <a:gd name="connsiteX33" fmla="*/ 778175 w 1319213"/>
              <a:gd name="connsiteY33" fmla="*/ 165629 h 450850"/>
              <a:gd name="connsiteX34" fmla="*/ 776073 w 1319213"/>
              <a:gd name="connsiteY34" fmla="*/ 165100 h 450850"/>
              <a:gd name="connsiteX35" fmla="*/ 1134153 w 1319213"/>
              <a:gd name="connsiteY35" fmla="*/ 0 h 450850"/>
              <a:gd name="connsiteX36" fmla="*/ 1188614 w 1319213"/>
              <a:gd name="connsiteY36" fmla="*/ 5298 h 450850"/>
              <a:gd name="connsiteX37" fmla="*/ 1241488 w 1319213"/>
              <a:gd name="connsiteY37" fmla="*/ 17483 h 450850"/>
              <a:gd name="connsiteX38" fmla="*/ 1291719 w 1319213"/>
              <a:gd name="connsiteY38" fmla="*/ 37615 h 450850"/>
              <a:gd name="connsiteX39" fmla="*/ 1314983 w 1319213"/>
              <a:gd name="connsiteY39" fmla="*/ 50330 h 450850"/>
              <a:gd name="connsiteX40" fmla="*/ 1319213 w 1319213"/>
              <a:gd name="connsiteY40" fmla="*/ 53509 h 450850"/>
              <a:gd name="connsiteX41" fmla="*/ 1314983 w 1319213"/>
              <a:gd name="connsiteY41" fmla="*/ 60926 h 450850"/>
              <a:gd name="connsiteX42" fmla="*/ 1310753 w 1319213"/>
              <a:gd name="connsiteY42" fmla="*/ 60926 h 450850"/>
              <a:gd name="connsiteX43" fmla="*/ 1273213 w 1319213"/>
              <a:gd name="connsiteY43" fmla="*/ 48741 h 450850"/>
              <a:gd name="connsiteX44" fmla="*/ 1198660 w 1319213"/>
              <a:gd name="connsiteY44" fmla="*/ 29668 h 450850"/>
              <a:gd name="connsiteX45" fmla="*/ 1123578 w 1319213"/>
              <a:gd name="connsiteY45" fmla="*/ 20662 h 450850"/>
              <a:gd name="connsiteX46" fmla="*/ 1047439 w 1319213"/>
              <a:gd name="connsiteY46" fmla="*/ 22781 h 450850"/>
              <a:gd name="connsiteX47" fmla="*/ 1007784 w 1319213"/>
              <a:gd name="connsiteY47" fmla="*/ 30728 h 450850"/>
              <a:gd name="connsiteX48" fmla="*/ 972887 w 1319213"/>
              <a:gd name="connsiteY48" fmla="*/ 39204 h 450850"/>
              <a:gd name="connsiteX49" fmla="*/ 904150 w 1319213"/>
              <a:gd name="connsiteY49" fmla="*/ 65694 h 450850"/>
              <a:gd name="connsiteX50" fmla="*/ 872426 w 1319213"/>
              <a:gd name="connsiteY50" fmla="*/ 82647 h 450850"/>
              <a:gd name="connsiteX51" fmla="*/ 854448 w 1319213"/>
              <a:gd name="connsiteY51" fmla="*/ 93773 h 450850"/>
              <a:gd name="connsiteX52" fmla="*/ 808448 w 1319213"/>
              <a:gd name="connsiteY52" fmla="*/ 128739 h 450850"/>
              <a:gd name="connsiteX53" fmla="*/ 785183 w 1319213"/>
              <a:gd name="connsiteY53" fmla="*/ 150990 h 450850"/>
              <a:gd name="connsiteX54" fmla="*/ 797344 w 1319213"/>
              <a:gd name="connsiteY54" fmla="*/ 157877 h 450850"/>
              <a:gd name="connsiteX55" fmla="*/ 817965 w 1319213"/>
              <a:gd name="connsiteY55" fmla="*/ 176420 h 450850"/>
              <a:gd name="connsiteX56" fmla="*/ 833299 w 1319213"/>
              <a:gd name="connsiteY56" fmla="*/ 199201 h 450850"/>
              <a:gd name="connsiteX57" fmla="*/ 839644 w 1319213"/>
              <a:gd name="connsiteY57" fmla="*/ 225690 h 450850"/>
              <a:gd name="connsiteX58" fmla="*/ 837000 w 1319213"/>
              <a:gd name="connsiteY58" fmla="*/ 239465 h 450850"/>
              <a:gd name="connsiteX59" fmla="*/ 834885 w 1319213"/>
              <a:gd name="connsiteY59" fmla="*/ 247941 h 450850"/>
              <a:gd name="connsiteX60" fmla="*/ 825896 w 1319213"/>
              <a:gd name="connsiteY60" fmla="*/ 263305 h 450850"/>
              <a:gd name="connsiteX61" fmla="*/ 813735 w 1319213"/>
              <a:gd name="connsiteY61" fmla="*/ 275490 h 450850"/>
              <a:gd name="connsiteX62" fmla="*/ 797344 w 1319213"/>
              <a:gd name="connsiteY62" fmla="*/ 282377 h 450850"/>
              <a:gd name="connsiteX63" fmla="*/ 789413 w 1319213"/>
              <a:gd name="connsiteY63" fmla="*/ 283967 h 450850"/>
              <a:gd name="connsiteX64" fmla="*/ 790999 w 1319213"/>
              <a:gd name="connsiteY64" fmla="*/ 286616 h 450850"/>
              <a:gd name="connsiteX65" fmla="*/ 786769 w 1319213"/>
              <a:gd name="connsiteY65" fmla="*/ 292973 h 450850"/>
              <a:gd name="connsiteX66" fmla="*/ 782539 w 1319213"/>
              <a:gd name="connsiteY66" fmla="*/ 292973 h 450850"/>
              <a:gd name="connsiteX67" fmla="*/ 774080 w 1319213"/>
              <a:gd name="connsiteY67" fmla="*/ 290324 h 450850"/>
              <a:gd name="connsiteX68" fmla="*/ 759275 w 1319213"/>
              <a:gd name="connsiteY68" fmla="*/ 282377 h 450850"/>
              <a:gd name="connsiteX69" fmla="*/ 742884 w 1319213"/>
              <a:gd name="connsiteY69" fmla="*/ 265424 h 450850"/>
              <a:gd name="connsiteX70" fmla="*/ 732309 w 1319213"/>
              <a:gd name="connsiteY70" fmla="*/ 236286 h 450850"/>
              <a:gd name="connsiteX71" fmla="*/ 732309 w 1319213"/>
              <a:gd name="connsiteY71" fmla="*/ 203439 h 450850"/>
              <a:gd name="connsiteX72" fmla="*/ 737596 w 1319213"/>
              <a:gd name="connsiteY72" fmla="*/ 187015 h 450850"/>
              <a:gd name="connsiteX73" fmla="*/ 743412 w 1319213"/>
              <a:gd name="connsiteY73" fmla="*/ 173241 h 450850"/>
              <a:gd name="connsiteX74" fmla="*/ 751872 w 1319213"/>
              <a:gd name="connsiteY74" fmla="*/ 159996 h 450850"/>
              <a:gd name="connsiteX75" fmla="*/ 720148 w 1319213"/>
              <a:gd name="connsiteY75" fmla="*/ 156288 h 450850"/>
              <a:gd name="connsiteX76" fmla="*/ 656699 w 1319213"/>
              <a:gd name="connsiteY76" fmla="*/ 153109 h 450850"/>
              <a:gd name="connsiteX77" fmla="*/ 593778 w 1319213"/>
              <a:gd name="connsiteY77" fmla="*/ 158937 h 450850"/>
              <a:gd name="connsiteX78" fmla="*/ 531387 w 1319213"/>
              <a:gd name="connsiteY78" fmla="*/ 171652 h 450850"/>
              <a:gd name="connsiteX79" fmla="*/ 500720 w 1319213"/>
              <a:gd name="connsiteY79" fmla="*/ 182247 h 450850"/>
              <a:gd name="connsiteX80" fmla="*/ 482742 w 1319213"/>
              <a:gd name="connsiteY80" fmla="*/ 190194 h 450850"/>
              <a:gd name="connsiteX81" fmla="*/ 442029 w 1319213"/>
              <a:gd name="connsiteY81" fmla="*/ 210326 h 450850"/>
              <a:gd name="connsiteX82" fmla="*/ 401845 w 1319213"/>
              <a:gd name="connsiteY82" fmla="*/ 238935 h 450850"/>
              <a:gd name="connsiteX83" fmla="*/ 366948 w 1319213"/>
              <a:gd name="connsiteY83" fmla="*/ 271252 h 450850"/>
              <a:gd name="connsiteX84" fmla="*/ 352143 w 1319213"/>
              <a:gd name="connsiteY84" fmla="*/ 289794 h 450850"/>
              <a:gd name="connsiteX85" fmla="*/ 375936 w 1319213"/>
              <a:gd name="connsiteY85" fmla="*/ 303569 h 450850"/>
              <a:gd name="connsiteX86" fmla="*/ 395500 w 1319213"/>
              <a:gd name="connsiteY86" fmla="*/ 321052 h 450850"/>
              <a:gd name="connsiteX87" fmla="*/ 405546 w 1319213"/>
              <a:gd name="connsiteY87" fmla="*/ 331648 h 450850"/>
              <a:gd name="connsiteX88" fmla="*/ 422466 w 1319213"/>
              <a:gd name="connsiteY88" fmla="*/ 357607 h 450850"/>
              <a:gd name="connsiteX89" fmla="*/ 431983 w 1319213"/>
              <a:gd name="connsiteY89" fmla="*/ 387276 h 450850"/>
              <a:gd name="connsiteX90" fmla="*/ 431454 w 1319213"/>
              <a:gd name="connsiteY90" fmla="*/ 410056 h 450850"/>
              <a:gd name="connsiteX91" fmla="*/ 426696 w 1319213"/>
              <a:gd name="connsiteY91" fmla="*/ 424891 h 450850"/>
              <a:gd name="connsiteX92" fmla="*/ 422466 w 1319213"/>
              <a:gd name="connsiteY92" fmla="*/ 431778 h 450850"/>
              <a:gd name="connsiteX93" fmla="*/ 417178 w 1319213"/>
              <a:gd name="connsiteY93" fmla="*/ 438665 h 450850"/>
              <a:gd name="connsiteX94" fmla="*/ 403960 w 1319213"/>
              <a:gd name="connsiteY94" fmla="*/ 446612 h 450850"/>
              <a:gd name="connsiteX95" fmla="*/ 390212 w 1319213"/>
              <a:gd name="connsiteY95" fmla="*/ 450850 h 450850"/>
              <a:gd name="connsiteX96" fmla="*/ 376465 w 1319213"/>
              <a:gd name="connsiteY96" fmla="*/ 448201 h 450850"/>
              <a:gd name="connsiteX97" fmla="*/ 370649 w 1319213"/>
              <a:gd name="connsiteY97" fmla="*/ 444493 h 450850"/>
              <a:gd name="connsiteX98" fmla="*/ 366948 w 1319213"/>
              <a:gd name="connsiteY98" fmla="*/ 447671 h 450850"/>
              <a:gd name="connsiteX99" fmla="*/ 362189 w 1319213"/>
              <a:gd name="connsiteY99" fmla="*/ 446082 h 450850"/>
              <a:gd name="connsiteX100" fmla="*/ 353200 w 1319213"/>
              <a:gd name="connsiteY100" fmla="*/ 438665 h 450850"/>
              <a:gd name="connsiteX101" fmla="*/ 337867 w 1319213"/>
              <a:gd name="connsiteY101" fmla="*/ 422242 h 450850"/>
              <a:gd name="connsiteX102" fmla="*/ 322005 w 1319213"/>
              <a:gd name="connsiteY102" fmla="*/ 395752 h 450850"/>
              <a:gd name="connsiteX103" fmla="*/ 315131 w 1319213"/>
              <a:gd name="connsiteY103" fmla="*/ 358667 h 450850"/>
              <a:gd name="connsiteX104" fmla="*/ 320418 w 1319213"/>
              <a:gd name="connsiteY104" fmla="*/ 319463 h 450850"/>
              <a:gd name="connsiteX105" fmla="*/ 327821 w 1319213"/>
              <a:gd name="connsiteY105" fmla="*/ 300390 h 450850"/>
              <a:gd name="connsiteX106" fmla="*/ 304556 w 1319213"/>
              <a:gd name="connsiteY106" fmla="*/ 291914 h 450850"/>
              <a:gd name="connsiteX107" fmla="*/ 255912 w 1319213"/>
              <a:gd name="connsiteY107" fmla="*/ 280788 h 450850"/>
              <a:gd name="connsiteX108" fmla="*/ 231061 w 1319213"/>
              <a:gd name="connsiteY108" fmla="*/ 277609 h 450850"/>
              <a:gd name="connsiteX109" fmla="*/ 201451 w 1319213"/>
              <a:gd name="connsiteY109" fmla="*/ 275490 h 450850"/>
              <a:gd name="connsiteX110" fmla="*/ 145933 w 1319213"/>
              <a:gd name="connsiteY110" fmla="*/ 278139 h 450850"/>
              <a:gd name="connsiteX111" fmla="*/ 91473 w 1319213"/>
              <a:gd name="connsiteY111" fmla="*/ 288205 h 450850"/>
              <a:gd name="connsiteX112" fmla="*/ 38070 w 1319213"/>
              <a:gd name="connsiteY112" fmla="*/ 304099 h 450850"/>
              <a:gd name="connsiteX113" fmla="*/ 10575 w 1319213"/>
              <a:gd name="connsiteY113" fmla="*/ 314165 h 450850"/>
              <a:gd name="connsiteX114" fmla="*/ 6874 w 1319213"/>
              <a:gd name="connsiteY114" fmla="*/ 314695 h 450850"/>
              <a:gd name="connsiteX115" fmla="*/ 2115 w 1319213"/>
              <a:gd name="connsiteY115" fmla="*/ 312046 h 450850"/>
              <a:gd name="connsiteX116" fmla="*/ 0 w 1319213"/>
              <a:gd name="connsiteY116" fmla="*/ 306748 h 450850"/>
              <a:gd name="connsiteX117" fmla="*/ 1586 w 1319213"/>
              <a:gd name="connsiteY117" fmla="*/ 300390 h 450850"/>
              <a:gd name="connsiteX118" fmla="*/ 3701 w 1319213"/>
              <a:gd name="connsiteY118" fmla="*/ 298271 h 450850"/>
              <a:gd name="connsiteX119" fmla="*/ 20621 w 1319213"/>
              <a:gd name="connsiteY119" fmla="*/ 289265 h 450850"/>
              <a:gd name="connsiteX120" fmla="*/ 58691 w 1319213"/>
              <a:gd name="connsiteY120" fmla="*/ 273901 h 450850"/>
              <a:gd name="connsiteX121" fmla="*/ 99404 w 1319213"/>
              <a:gd name="connsiteY121" fmla="*/ 262245 h 450850"/>
              <a:gd name="connsiteX122" fmla="*/ 142761 w 1319213"/>
              <a:gd name="connsiteY122" fmla="*/ 254828 h 450850"/>
              <a:gd name="connsiteX123" fmla="*/ 187704 w 1319213"/>
              <a:gd name="connsiteY123" fmla="*/ 252709 h 450850"/>
              <a:gd name="connsiteX124" fmla="*/ 232647 w 1319213"/>
              <a:gd name="connsiteY124" fmla="*/ 253769 h 450850"/>
              <a:gd name="connsiteX125" fmla="*/ 277061 w 1319213"/>
              <a:gd name="connsiteY125" fmla="*/ 260656 h 450850"/>
              <a:gd name="connsiteX126" fmla="*/ 318303 w 1319213"/>
              <a:gd name="connsiteY126" fmla="*/ 272841 h 450850"/>
              <a:gd name="connsiteX127" fmla="*/ 337338 w 1319213"/>
              <a:gd name="connsiteY127" fmla="*/ 281318 h 450850"/>
              <a:gd name="connsiteX128" fmla="*/ 348442 w 1319213"/>
              <a:gd name="connsiteY128" fmla="*/ 263305 h 450850"/>
              <a:gd name="connsiteX129" fmla="*/ 378051 w 1319213"/>
              <a:gd name="connsiteY129" fmla="*/ 230988 h 450850"/>
              <a:gd name="connsiteX130" fmla="*/ 394971 w 1319213"/>
              <a:gd name="connsiteY130" fmla="*/ 217213 h 450850"/>
              <a:gd name="connsiteX131" fmla="*/ 414006 w 1319213"/>
              <a:gd name="connsiteY131" fmla="*/ 203439 h 450850"/>
              <a:gd name="connsiteX132" fmla="*/ 455776 w 1319213"/>
              <a:gd name="connsiteY132" fmla="*/ 180658 h 450850"/>
              <a:gd name="connsiteX133" fmla="*/ 500191 w 1319213"/>
              <a:gd name="connsiteY133" fmla="*/ 162645 h 450850"/>
              <a:gd name="connsiteX134" fmla="*/ 546191 w 1319213"/>
              <a:gd name="connsiteY134" fmla="*/ 148871 h 450850"/>
              <a:gd name="connsiteX135" fmla="*/ 593778 w 1319213"/>
              <a:gd name="connsiteY135" fmla="*/ 139864 h 450850"/>
              <a:gd name="connsiteX136" fmla="*/ 641365 w 1319213"/>
              <a:gd name="connsiteY136" fmla="*/ 135626 h 450850"/>
              <a:gd name="connsiteX137" fmla="*/ 690009 w 1319213"/>
              <a:gd name="connsiteY137" fmla="*/ 137215 h 450850"/>
              <a:gd name="connsiteX138" fmla="*/ 737596 w 1319213"/>
              <a:gd name="connsiteY138" fmla="*/ 143573 h 450850"/>
              <a:gd name="connsiteX139" fmla="*/ 760861 w 1319213"/>
              <a:gd name="connsiteY139" fmla="*/ 147811 h 450850"/>
              <a:gd name="connsiteX140" fmla="*/ 774080 w 1319213"/>
              <a:gd name="connsiteY140" fmla="*/ 131917 h 450850"/>
              <a:gd name="connsiteX141" fmla="*/ 805804 w 1319213"/>
              <a:gd name="connsiteY141" fmla="*/ 103309 h 450850"/>
              <a:gd name="connsiteX142" fmla="*/ 860793 w 1319213"/>
              <a:gd name="connsiteY142" fmla="*/ 67283 h 450850"/>
              <a:gd name="connsiteX143" fmla="*/ 895690 w 1319213"/>
              <a:gd name="connsiteY143" fmla="*/ 49800 h 450850"/>
              <a:gd name="connsiteX144" fmla="*/ 919484 w 1319213"/>
              <a:gd name="connsiteY144" fmla="*/ 38145 h 450850"/>
              <a:gd name="connsiteX145" fmla="*/ 970243 w 1319213"/>
              <a:gd name="connsiteY145" fmla="*/ 20662 h 450850"/>
              <a:gd name="connsiteX146" fmla="*/ 1023646 w 1319213"/>
              <a:gd name="connsiteY146" fmla="*/ 7947 h 450850"/>
              <a:gd name="connsiteX147" fmla="*/ 1078635 w 1319213"/>
              <a:gd name="connsiteY147" fmla="*/ 1060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319213" h="450850">
                <a:moveTo>
                  <a:pt x="340949" y="307975"/>
                </a:moveTo>
                <a:lnTo>
                  <a:pt x="333987" y="321671"/>
                </a:lnTo>
                <a:lnTo>
                  <a:pt x="327025" y="350643"/>
                </a:lnTo>
                <a:lnTo>
                  <a:pt x="330239" y="379088"/>
                </a:lnTo>
                <a:lnTo>
                  <a:pt x="344698" y="408587"/>
                </a:lnTo>
                <a:lnTo>
                  <a:pt x="358087" y="423336"/>
                </a:lnTo>
                <a:lnTo>
                  <a:pt x="359693" y="422283"/>
                </a:lnTo>
                <a:lnTo>
                  <a:pt x="361300" y="423863"/>
                </a:lnTo>
                <a:lnTo>
                  <a:pt x="378973" y="423336"/>
                </a:lnTo>
                <a:lnTo>
                  <a:pt x="403608" y="417015"/>
                </a:lnTo>
                <a:lnTo>
                  <a:pt x="415925" y="405953"/>
                </a:lnTo>
                <a:lnTo>
                  <a:pt x="414854" y="389097"/>
                </a:lnTo>
                <a:lnTo>
                  <a:pt x="409499" y="378561"/>
                </a:lnTo>
                <a:lnTo>
                  <a:pt x="406821" y="365392"/>
                </a:lnTo>
                <a:lnTo>
                  <a:pt x="393432" y="343795"/>
                </a:lnTo>
                <a:lnTo>
                  <a:pt x="382722" y="334313"/>
                </a:lnTo>
                <a:lnTo>
                  <a:pt x="362907" y="319564"/>
                </a:lnTo>
                <a:close/>
                <a:moveTo>
                  <a:pt x="773971" y="165100"/>
                </a:moveTo>
                <a:lnTo>
                  <a:pt x="762407" y="179388"/>
                </a:lnTo>
                <a:lnTo>
                  <a:pt x="747165" y="208492"/>
                </a:lnTo>
                <a:lnTo>
                  <a:pt x="744537" y="230188"/>
                </a:lnTo>
                <a:lnTo>
                  <a:pt x="746640" y="243946"/>
                </a:lnTo>
                <a:lnTo>
                  <a:pt x="753472" y="257175"/>
                </a:lnTo>
                <a:lnTo>
                  <a:pt x="765035" y="269346"/>
                </a:lnTo>
                <a:lnTo>
                  <a:pt x="772394" y="274638"/>
                </a:lnTo>
                <a:lnTo>
                  <a:pt x="783957" y="276225"/>
                </a:lnTo>
                <a:lnTo>
                  <a:pt x="802878" y="268288"/>
                </a:lnTo>
                <a:lnTo>
                  <a:pt x="816018" y="253471"/>
                </a:lnTo>
                <a:lnTo>
                  <a:pt x="822325" y="233363"/>
                </a:lnTo>
                <a:lnTo>
                  <a:pt x="822325" y="222779"/>
                </a:lnTo>
                <a:lnTo>
                  <a:pt x="820748" y="213783"/>
                </a:lnTo>
                <a:lnTo>
                  <a:pt x="812339" y="196850"/>
                </a:lnTo>
                <a:lnTo>
                  <a:pt x="793418" y="176213"/>
                </a:lnTo>
                <a:lnTo>
                  <a:pt x="778175" y="165629"/>
                </a:lnTo>
                <a:lnTo>
                  <a:pt x="776073" y="165100"/>
                </a:lnTo>
                <a:close/>
                <a:moveTo>
                  <a:pt x="1134153" y="0"/>
                </a:moveTo>
                <a:lnTo>
                  <a:pt x="1188614" y="5298"/>
                </a:lnTo>
                <a:lnTo>
                  <a:pt x="1241488" y="17483"/>
                </a:lnTo>
                <a:lnTo>
                  <a:pt x="1291719" y="37615"/>
                </a:lnTo>
                <a:lnTo>
                  <a:pt x="1314983" y="50330"/>
                </a:lnTo>
                <a:lnTo>
                  <a:pt x="1319213" y="53509"/>
                </a:lnTo>
                <a:lnTo>
                  <a:pt x="1314983" y="60926"/>
                </a:lnTo>
                <a:lnTo>
                  <a:pt x="1310753" y="60926"/>
                </a:lnTo>
                <a:lnTo>
                  <a:pt x="1273213" y="48741"/>
                </a:lnTo>
                <a:lnTo>
                  <a:pt x="1198660" y="29668"/>
                </a:lnTo>
                <a:lnTo>
                  <a:pt x="1123578" y="20662"/>
                </a:lnTo>
                <a:lnTo>
                  <a:pt x="1047439" y="22781"/>
                </a:lnTo>
                <a:lnTo>
                  <a:pt x="1007784" y="30728"/>
                </a:lnTo>
                <a:lnTo>
                  <a:pt x="972887" y="39204"/>
                </a:lnTo>
                <a:lnTo>
                  <a:pt x="904150" y="65694"/>
                </a:lnTo>
                <a:lnTo>
                  <a:pt x="872426" y="82647"/>
                </a:lnTo>
                <a:lnTo>
                  <a:pt x="854448" y="93773"/>
                </a:lnTo>
                <a:lnTo>
                  <a:pt x="808448" y="128739"/>
                </a:lnTo>
                <a:lnTo>
                  <a:pt x="785183" y="150990"/>
                </a:lnTo>
                <a:lnTo>
                  <a:pt x="797344" y="157877"/>
                </a:lnTo>
                <a:lnTo>
                  <a:pt x="817965" y="176420"/>
                </a:lnTo>
                <a:lnTo>
                  <a:pt x="833299" y="199201"/>
                </a:lnTo>
                <a:lnTo>
                  <a:pt x="839644" y="225690"/>
                </a:lnTo>
                <a:lnTo>
                  <a:pt x="837000" y="239465"/>
                </a:lnTo>
                <a:lnTo>
                  <a:pt x="834885" y="247941"/>
                </a:lnTo>
                <a:lnTo>
                  <a:pt x="825896" y="263305"/>
                </a:lnTo>
                <a:lnTo>
                  <a:pt x="813735" y="275490"/>
                </a:lnTo>
                <a:lnTo>
                  <a:pt x="797344" y="282377"/>
                </a:lnTo>
                <a:lnTo>
                  <a:pt x="789413" y="283967"/>
                </a:lnTo>
                <a:lnTo>
                  <a:pt x="790999" y="286616"/>
                </a:lnTo>
                <a:lnTo>
                  <a:pt x="786769" y="292973"/>
                </a:lnTo>
                <a:lnTo>
                  <a:pt x="782539" y="292973"/>
                </a:lnTo>
                <a:lnTo>
                  <a:pt x="774080" y="290324"/>
                </a:lnTo>
                <a:lnTo>
                  <a:pt x="759275" y="282377"/>
                </a:lnTo>
                <a:lnTo>
                  <a:pt x="742884" y="265424"/>
                </a:lnTo>
                <a:lnTo>
                  <a:pt x="732309" y="236286"/>
                </a:lnTo>
                <a:lnTo>
                  <a:pt x="732309" y="203439"/>
                </a:lnTo>
                <a:lnTo>
                  <a:pt x="737596" y="187015"/>
                </a:lnTo>
                <a:lnTo>
                  <a:pt x="743412" y="173241"/>
                </a:lnTo>
                <a:lnTo>
                  <a:pt x="751872" y="159996"/>
                </a:lnTo>
                <a:lnTo>
                  <a:pt x="720148" y="156288"/>
                </a:lnTo>
                <a:lnTo>
                  <a:pt x="656699" y="153109"/>
                </a:lnTo>
                <a:lnTo>
                  <a:pt x="593778" y="158937"/>
                </a:lnTo>
                <a:lnTo>
                  <a:pt x="531387" y="171652"/>
                </a:lnTo>
                <a:lnTo>
                  <a:pt x="500720" y="182247"/>
                </a:lnTo>
                <a:lnTo>
                  <a:pt x="482742" y="190194"/>
                </a:lnTo>
                <a:lnTo>
                  <a:pt x="442029" y="210326"/>
                </a:lnTo>
                <a:lnTo>
                  <a:pt x="401845" y="238935"/>
                </a:lnTo>
                <a:lnTo>
                  <a:pt x="366948" y="271252"/>
                </a:lnTo>
                <a:lnTo>
                  <a:pt x="352143" y="289794"/>
                </a:lnTo>
                <a:lnTo>
                  <a:pt x="375936" y="303569"/>
                </a:lnTo>
                <a:lnTo>
                  <a:pt x="395500" y="321052"/>
                </a:lnTo>
                <a:lnTo>
                  <a:pt x="405546" y="331648"/>
                </a:lnTo>
                <a:lnTo>
                  <a:pt x="422466" y="357607"/>
                </a:lnTo>
                <a:lnTo>
                  <a:pt x="431983" y="387276"/>
                </a:lnTo>
                <a:lnTo>
                  <a:pt x="431454" y="410056"/>
                </a:lnTo>
                <a:lnTo>
                  <a:pt x="426696" y="424891"/>
                </a:lnTo>
                <a:lnTo>
                  <a:pt x="422466" y="431778"/>
                </a:lnTo>
                <a:lnTo>
                  <a:pt x="417178" y="438665"/>
                </a:lnTo>
                <a:lnTo>
                  <a:pt x="403960" y="446612"/>
                </a:lnTo>
                <a:lnTo>
                  <a:pt x="390212" y="450850"/>
                </a:lnTo>
                <a:lnTo>
                  <a:pt x="376465" y="448201"/>
                </a:lnTo>
                <a:lnTo>
                  <a:pt x="370649" y="444493"/>
                </a:lnTo>
                <a:lnTo>
                  <a:pt x="366948" y="447671"/>
                </a:lnTo>
                <a:lnTo>
                  <a:pt x="362189" y="446082"/>
                </a:lnTo>
                <a:lnTo>
                  <a:pt x="353200" y="438665"/>
                </a:lnTo>
                <a:lnTo>
                  <a:pt x="337867" y="422242"/>
                </a:lnTo>
                <a:lnTo>
                  <a:pt x="322005" y="395752"/>
                </a:lnTo>
                <a:lnTo>
                  <a:pt x="315131" y="358667"/>
                </a:lnTo>
                <a:lnTo>
                  <a:pt x="320418" y="319463"/>
                </a:lnTo>
                <a:lnTo>
                  <a:pt x="327821" y="300390"/>
                </a:lnTo>
                <a:lnTo>
                  <a:pt x="304556" y="291914"/>
                </a:lnTo>
                <a:lnTo>
                  <a:pt x="255912" y="280788"/>
                </a:lnTo>
                <a:lnTo>
                  <a:pt x="231061" y="277609"/>
                </a:lnTo>
                <a:lnTo>
                  <a:pt x="201451" y="275490"/>
                </a:lnTo>
                <a:lnTo>
                  <a:pt x="145933" y="278139"/>
                </a:lnTo>
                <a:lnTo>
                  <a:pt x="91473" y="288205"/>
                </a:lnTo>
                <a:lnTo>
                  <a:pt x="38070" y="304099"/>
                </a:lnTo>
                <a:lnTo>
                  <a:pt x="10575" y="314165"/>
                </a:lnTo>
                <a:lnTo>
                  <a:pt x="6874" y="314695"/>
                </a:lnTo>
                <a:lnTo>
                  <a:pt x="2115" y="312046"/>
                </a:lnTo>
                <a:lnTo>
                  <a:pt x="0" y="306748"/>
                </a:lnTo>
                <a:lnTo>
                  <a:pt x="1586" y="300390"/>
                </a:lnTo>
                <a:lnTo>
                  <a:pt x="3701" y="298271"/>
                </a:lnTo>
                <a:lnTo>
                  <a:pt x="20621" y="289265"/>
                </a:lnTo>
                <a:lnTo>
                  <a:pt x="58691" y="273901"/>
                </a:lnTo>
                <a:lnTo>
                  <a:pt x="99404" y="262245"/>
                </a:lnTo>
                <a:lnTo>
                  <a:pt x="142761" y="254828"/>
                </a:lnTo>
                <a:lnTo>
                  <a:pt x="187704" y="252709"/>
                </a:lnTo>
                <a:lnTo>
                  <a:pt x="232647" y="253769"/>
                </a:lnTo>
                <a:lnTo>
                  <a:pt x="277061" y="260656"/>
                </a:lnTo>
                <a:lnTo>
                  <a:pt x="318303" y="272841"/>
                </a:lnTo>
                <a:lnTo>
                  <a:pt x="337338" y="281318"/>
                </a:lnTo>
                <a:lnTo>
                  <a:pt x="348442" y="263305"/>
                </a:lnTo>
                <a:lnTo>
                  <a:pt x="378051" y="230988"/>
                </a:lnTo>
                <a:lnTo>
                  <a:pt x="394971" y="217213"/>
                </a:lnTo>
                <a:lnTo>
                  <a:pt x="414006" y="203439"/>
                </a:lnTo>
                <a:lnTo>
                  <a:pt x="455776" y="180658"/>
                </a:lnTo>
                <a:lnTo>
                  <a:pt x="500191" y="162645"/>
                </a:lnTo>
                <a:lnTo>
                  <a:pt x="546191" y="148871"/>
                </a:lnTo>
                <a:lnTo>
                  <a:pt x="593778" y="139864"/>
                </a:lnTo>
                <a:lnTo>
                  <a:pt x="641365" y="135626"/>
                </a:lnTo>
                <a:lnTo>
                  <a:pt x="690009" y="137215"/>
                </a:lnTo>
                <a:lnTo>
                  <a:pt x="737596" y="143573"/>
                </a:lnTo>
                <a:lnTo>
                  <a:pt x="760861" y="147811"/>
                </a:lnTo>
                <a:lnTo>
                  <a:pt x="774080" y="131917"/>
                </a:lnTo>
                <a:lnTo>
                  <a:pt x="805804" y="103309"/>
                </a:lnTo>
                <a:lnTo>
                  <a:pt x="860793" y="67283"/>
                </a:lnTo>
                <a:lnTo>
                  <a:pt x="895690" y="49800"/>
                </a:lnTo>
                <a:lnTo>
                  <a:pt x="919484" y="38145"/>
                </a:lnTo>
                <a:lnTo>
                  <a:pt x="970243" y="20662"/>
                </a:lnTo>
                <a:lnTo>
                  <a:pt x="1023646" y="7947"/>
                </a:lnTo>
                <a:lnTo>
                  <a:pt x="1078635" y="10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Freeform: Shape 50"/>
          <p:cNvSpPr>
            <a:spLocks/>
          </p:cNvSpPr>
          <p:nvPr/>
        </p:nvSpPr>
        <p:spPr bwMode="auto">
          <a:xfrm>
            <a:off x="3558497" y="1462088"/>
            <a:ext cx="962025" cy="1309688"/>
          </a:xfrm>
          <a:custGeom>
            <a:avLst/>
            <a:gdLst>
              <a:gd name="connsiteX0" fmla="*/ 452967 w 962025"/>
              <a:gd name="connsiteY0" fmla="*/ 989012 h 1309688"/>
              <a:gd name="connsiteX1" fmla="*/ 442912 w 962025"/>
              <a:gd name="connsiteY1" fmla="*/ 990590 h 1309688"/>
              <a:gd name="connsiteX2" fmla="*/ 443971 w 962025"/>
              <a:gd name="connsiteY2" fmla="*/ 994271 h 1309688"/>
              <a:gd name="connsiteX3" fmla="*/ 440796 w 962025"/>
              <a:gd name="connsiteY3" fmla="*/ 997426 h 1309688"/>
              <a:gd name="connsiteX4" fmla="*/ 430212 w 962025"/>
              <a:gd name="connsiteY4" fmla="*/ 1004788 h 1309688"/>
              <a:gd name="connsiteX5" fmla="*/ 413808 w 962025"/>
              <a:gd name="connsiteY5" fmla="*/ 1022141 h 1309688"/>
              <a:gd name="connsiteX6" fmla="*/ 402696 w 962025"/>
              <a:gd name="connsiteY6" fmla="*/ 1041073 h 1309688"/>
              <a:gd name="connsiteX7" fmla="*/ 396345 w 962025"/>
              <a:gd name="connsiteY7" fmla="*/ 1061581 h 1309688"/>
              <a:gd name="connsiteX8" fmla="*/ 395287 w 962025"/>
              <a:gd name="connsiteY8" fmla="*/ 1072098 h 1309688"/>
              <a:gd name="connsiteX9" fmla="*/ 397404 w 962025"/>
              <a:gd name="connsiteY9" fmla="*/ 1073150 h 1309688"/>
              <a:gd name="connsiteX10" fmla="*/ 399520 w 962025"/>
              <a:gd name="connsiteY10" fmla="*/ 1073150 h 1309688"/>
              <a:gd name="connsiteX11" fmla="*/ 395816 w 962025"/>
              <a:gd name="connsiteY11" fmla="*/ 1069469 h 1309688"/>
              <a:gd name="connsiteX12" fmla="*/ 399520 w 962025"/>
              <a:gd name="connsiteY12" fmla="*/ 1061055 h 1309688"/>
              <a:gd name="connsiteX13" fmla="*/ 404812 w 962025"/>
              <a:gd name="connsiteY13" fmla="*/ 1061055 h 1309688"/>
              <a:gd name="connsiteX14" fmla="*/ 425450 w 962025"/>
              <a:gd name="connsiteY14" fmla="*/ 1065262 h 1309688"/>
              <a:gd name="connsiteX15" fmla="*/ 446087 w 962025"/>
              <a:gd name="connsiteY15" fmla="*/ 1064736 h 1309688"/>
              <a:gd name="connsiteX16" fmla="*/ 456671 w 962025"/>
              <a:gd name="connsiteY16" fmla="*/ 1061581 h 1309688"/>
              <a:gd name="connsiteX17" fmla="*/ 473604 w 962025"/>
              <a:gd name="connsiteY17" fmla="*/ 1049486 h 1309688"/>
              <a:gd name="connsiteX18" fmla="*/ 479425 w 962025"/>
              <a:gd name="connsiteY18" fmla="*/ 1040547 h 1309688"/>
              <a:gd name="connsiteX19" fmla="*/ 482600 w 962025"/>
              <a:gd name="connsiteY19" fmla="*/ 1030555 h 1309688"/>
              <a:gd name="connsiteX20" fmla="*/ 481013 w 962025"/>
              <a:gd name="connsiteY20" fmla="*/ 1011624 h 1309688"/>
              <a:gd name="connsiteX21" fmla="*/ 470429 w 962025"/>
              <a:gd name="connsiteY21" fmla="*/ 995848 h 1309688"/>
              <a:gd name="connsiteX22" fmla="*/ 200132 w 962025"/>
              <a:gd name="connsiteY22" fmla="*/ 420687 h 1309688"/>
              <a:gd name="connsiteX23" fmla="*/ 176212 w 962025"/>
              <a:gd name="connsiteY23" fmla="*/ 425501 h 1309688"/>
              <a:gd name="connsiteX24" fmla="*/ 180465 w 962025"/>
              <a:gd name="connsiteY24" fmla="*/ 430316 h 1309688"/>
              <a:gd name="connsiteX25" fmla="*/ 184186 w 962025"/>
              <a:gd name="connsiteY25" fmla="*/ 434595 h 1309688"/>
              <a:gd name="connsiteX26" fmla="*/ 187906 w 962025"/>
              <a:gd name="connsiteY26" fmla="*/ 437805 h 1309688"/>
              <a:gd name="connsiteX27" fmla="*/ 192691 w 962025"/>
              <a:gd name="connsiteY27" fmla="*/ 439944 h 1309688"/>
              <a:gd name="connsiteX28" fmla="*/ 193754 w 962025"/>
              <a:gd name="connsiteY28" fmla="*/ 442619 h 1309688"/>
              <a:gd name="connsiteX29" fmla="*/ 192691 w 962025"/>
              <a:gd name="connsiteY29" fmla="*/ 443689 h 1309688"/>
              <a:gd name="connsiteX30" fmla="*/ 200132 w 962025"/>
              <a:gd name="connsiteY30" fmla="*/ 451713 h 1309688"/>
              <a:gd name="connsiteX31" fmla="*/ 219269 w 962025"/>
              <a:gd name="connsiteY31" fmla="*/ 462946 h 1309688"/>
              <a:gd name="connsiteX32" fmla="*/ 230963 w 962025"/>
              <a:gd name="connsiteY32" fmla="*/ 467225 h 1309688"/>
              <a:gd name="connsiteX33" fmla="*/ 240531 w 962025"/>
              <a:gd name="connsiteY33" fmla="*/ 469365 h 1309688"/>
              <a:gd name="connsiteX34" fmla="*/ 261262 w 962025"/>
              <a:gd name="connsiteY34" fmla="*/ 469900 h 1309688"/>
              <a:gd name="connsiteX35" fmla="*/ 271362 w 962025"/>
              <a:gd name="connsiteY35" fmla="*/ 467760 h 1309688"/>
              <a:gd name="connsiteX36" fmla="*/ 276677 w 962025"/>
              <a:gd name="connsiteY36" fmla="*/ 467225 h 1309688"/>
              <a:gd name="connsiteX37" fmla="*/ 289435 w 962025"/>
              <a:gd name="connsiteY37" fmla="*/ 460271 h 1309688"/>
              <a:gd name="connsiteX38" fmla="*/ 293687 w 962025"/>
              <a:gd name="connsiteY38" fmla="*/ 455457 h 1309688"/>
              <a:gd name="connsiteX39" fmla="*/ 292092 w 962025"/>
              <a:gd name="connsiteY39" fmla="*/ 441549 h 1309688"/>
              <a:gd name="connsiteX40" fmla="*/ 290498 w 962025"/>
              <a:gd name="connsiteY40" fmla="*/ 427641 h 1309688"/>
              <a:gd name="connsiteX41" fmla="*/ 286777 w 962025"/>
              <a:gd name="connsiteY41" fmla="*/ 427106 h 1309688"/>
              <a:gd name="connsiteX42" fmla="*/ 284119 w 962025"/>
              <a:gd name="connsiteY42" fmla="*/ 429246 h 1309688"/>
              <a:gd name="connsiteX43" fmla="*/ 280398 w 962025"/>
              <a:gd name="connsiteY43" fmla="*/ 429246 h 1309688"/>
              <a:gd name="connsiteX44" fmla="*/ 252225 w 962025"/>
              <a:gd name="connsiteY44" fmla="*/ 422292 h 1309688"/>
              <a:gd name="connsiteX45" fmla="*/ 548519 w 962025"/>
              <a:gd name="connsiteY45" fmla="*/ 0 h 1309688"/>
              <a:gd name="connsiteX46" fmla="*/ 617348 w 962025"/>
              <a:gd name="connsiteY46" fmla="*/ 10583 h 1309688"/>
              <a:gd name="connsiteX47" fmla="*/ 684589 w 962025"/>
              <a:gd name="connsiteY47" fmla="*/ 32808 h 1309688"/>
              <a:gd name="connsiteX48" fmla="*/ 747065 w 962025"/>
              <a:gd name="connsiteY48" fmla="*/ 66146 h 1309688"/>
              <a:gd name="connsiteX49" fmla="*/ 803188 w 962025"/>
              <a:gd name="connsiteY49" fmla="*/ 110596 h 1309688"/>
              <a:gd name="connsiteX50" fmla="*/ 829131 w 962025"/>
              <a:gd name="connsiteY50" fmla="*/ 137054 h 1309688"/>
              <a:gd name="connsiteX51" fmla="*/ 830720 w 962025"/>
              <a:gd name="connsiteY51" fmla="*/ 140229 h 1309688"/>
              <a:gd name="connsiteX52" fmla="*/ 827013 w 962025"/>
              <a:gd name="connsiteY52" fmla="*/ 143933 h 1309688"/>
              <a:gd name="connsiteX53" fmla="*/ 823837 w 962025"/>
              <a:gd name="connsiteY53" fmla="*/ 142346 h 1309688"/>
              <a:gd name="connsiteX54" fmla="*/ 802658 w 962025"/>
              <a:gd name="connsiteY54" fmla="*/ 122767 h 1309688"/>
              <a:gd name="connsiteX55" fmla="*/ 755007 w 962025"/>
              <a:gd name="connsiteY55" fmla="*/ 87842 h 1309688"/>
              <a:gd name="connsiteX56" fmla="*/ 704709 w 962025"/>
              <a:gd name="connsiteY56" fmla="*/ 59267 h 1309688"/>
              <a:gd name="connsiteX57" fmla="*/ 650704 w 962025"/>
              <a:gd name="connsiteY57" fmla="*/ 37571 h 1309688"/>
              <a:gd name="connsiteX58" fmla="*/ 595111 w 962025"/>
              <a:gd name="connsiteY58" fmla="*/ 23813 h 1309688"/>
              <a:gd name="connsiteX59" fmla="*/ 537929 w 962025"/>
              <a:gd name="connsiteY59" fmla="*/ 16933 h 1309688"/>
              <a:gd name="connsiteX60" fmla="*/ 480218 w 962025"/>
              <a:gd name="connsiteY60" fmla="*/ 19050 h 1309688"/>
              <a:gd name="connsiteX61" fmla="*/ 421978 w 962025"/>
              <a:gd name="connsiteY61" fmla="*/ 29633 h 1309688"/>
              <a:gd name="connsiteX62" fmla="*/ 393917 w 962025"/>
              <a:gd name="connsiteY62" fmla="*/ 39158 h 1309688"/>
              <a:gd name="connsiteX63" fmla="*/ 364267 w 962025"/>
              <a:gd name="connsiteY63" fmla="*/ 50271 h 1309688"/>
              <a:gd name="connsiteX64" fmla="*/ 308674 w 962025"/>
              <a:gd name="connsiteY64" fmla="*/ 79904 h 1309688"/>
              <a:gd name="connsiteX65" fmla="*/ 257317 w 962025"/>
              <a:gd name="connsiteY65" fmla="*/ 118004 h 1309688"/>
              <a:gd name="connsiteX66" fmla="*/ 213372 w 962025"/>
              <a:gd name="connsiteY66" fmla="*/ 164571 h 1309688"/>
              <a:gd name="connsiteX67" fmla="*/ 194311 w 962025"/>
              <a:gd name="connsiteY67" fmla="*/ 189442 h 1309688"/>
              <a:gd name="connsiteX68" fmla="*/ 180016 w 962025"/>
              <a:gd name="connsiteY68" fmla="*/ 213254 h 1309688"/>
              <a:gd name="connsiteX69" fmla="*/ 153013 w 962025"/>
              <a:gd name="connsiteY69" fmla="*/ 270404 h 1309688"/>
              <a:gd name="connsiteX70" fmla="*/ 141895 w 962025"/>
              <a:gd name="connsiteY70" fmla="*/ 316971 h 1309688"/>
              <a:gd name="connsiteX71" fmla="*/ 139248 w 962025"/>
              <a:gd name="connsiteY71" fmla="*/ 347134 h 1309688"/>
              <a:gd name="connsiteX72" fmla="*/ 142954 w 962025"/>
              <a:gd name="connsiteY72" fmla="*/ 376767 h 1309688"/>
              <a:gd name="connsiteX73" fmla="*/ 153013 w 962025"/>
              <a:gd name="connsiteY73" fmla="*/ 403754 h 1309688"/>
              <a:gd name="connsiteX74" fmla="*/ 161485 w 962025"/>
              <a:gd name="connsiteY74" fmla="*/ 414867 h 1309688"/>
              <a:gd name="connsiteX75" fmla="*/ 173662 w 962025"/>
              <a:gd name="connsiteY75" fmla="*/ 412221 h 1309688"/>
              <a:gd name="connsiteX76" fmla="*/ 199606 w 962025"/>
              <a:gd name="connsiteY76" fmla="*/ 407459 h 1309688"/>
              <a:gd name="connsiteX77" fmla="*/ 227138 w 962025"/>
              <a:gd name="connsiteY77" fmla="*/ 406400 h 1309688"/>
              <a:gd name="connsiteX78" fmla="*/ 255199 w 962025"/>
              <a:gd name="connsiteY78" fmla="*/ 410634 h 1309688"/>
              <a:gd name="connsiteX79" fmla="*/ 270553 w 962025"/>
              <a:gd name="connsiteY79" fmla="*/ 414338 h 1309688"/>
              <a:gd name="connsiteX80" fmla="*/ 277436 w 962025"/>
              <a:gd name="connsiteY80" fmla="*/ 413279 h 1309688"/>
              <a:gd name="connsiteX81" fmla="*/ 289614 w 962025"/>
              <a:gd name="connsiteY81" fmla="*/ 416454 h 1309688"/>
              <a:gd name="connsiteX82" fmla="*/ 298614 w 962025"/>
              <a:gd name="connsiteY82" fmla="*/ 423334 h 1309688"/>
              <a:gd name="connsiteX83" fmla="*/ 304968 w 962025"/>
              <a:gd name="connsiteY83" fmla="*/ 433388 h 1309688"/>
              <a:gd name="connsiteX84" fmla="*/ 307086 w 962025"/>
              <a:gd name="connsiteY84" fmla="*/ 444500 h 1309688"/>
              <a:gd name="connsiteX85" fmla="*/ 305497 w 962025"/>
              <a:gd name="connsiteY85" fmla="*/ 456671 h 1309688"/>
              <a:gd name="connsiteX86" fmla="*/ 300203 w 962025"/>
              <a:gd name="connsiteY86" fmla="*/ 467784 h 1309688"/>
              <a:gd name="connsiteX87" fmla="*/ 290143 w 962025"/>
              <a:gd name="connsiteY87" fmla="*/ 476779 h 1309688"/>
              <a:gd name="connsiteX88" fmla="*/ 283260 w 962025"/>
              <a:gd name="connsiteY88" fmla="*/ 480484 h 1309688"/>
              <a:gd name="connsiteX89" fmla="*/ 275318 w 962025"/>
              <a:gd name="connsiteY89" fmla="*/ 483659 h 1309688"/>
              <a:gd name="connsiteX90" fmla="*/ 257317 w 962025"/>
              <a:gd name="connsiteY90" fmla="*/ 485775 h 1309688"/>
              <a:gd name="connsiteX91" fmla="*/ 230844 w 962025"/>
              <a:gd name="connsiteY91" fmla="*/ 484188 h 1309688"/>
              <a:gd name="connsiteX92" fmla="*/ 196429 w 962025"/>
              <a:gd name="connsiteY92" fmla="*/ 469900 h 1309688"/>
              <a:gd name="connsiteX93" fmla="*/ 175780 w 962025"/>
              <a:gd name="connsiteY93" fmla="*/ 452438 h 1309688"/>
              <a:gd name="connsiteX94" fmla="*/ 166250 w 962025"/>
              <a:gd name="connsiteY94" fmla="*/ 437621 h 1309688"/>
              <a:gd name="connsiteX95" fmla="*/ 162014 w 962025"/>
              <a:gd name="connsiteY95" fmla="*/ 430213 h 1309688"/>
              <a:gd name="connsiteX96" fmla="*/ 139248 w 962025"/>
              <a:gd name="connsiteY96" fmla="*/ 438679 h 1309688"/>
              <a:gd name="connsiteX97" fmla="*/ 99538 w 962025"/>
              <a:gd name="connsiteY97" fmla="*/ 465138 h 1309688"/>
              <a:gd name="connsiteX98" fmla="*/ 67771 w 962025"/>
              <a:gd name="connsiteY98" fmla="*/ 501121 h 1309688"/>
              <a:gd name="connsiteX99" fmla="*/ 43416 w 962025"/>
              <a:gd name="connsiteY99" fmla="*/ 544513 h 1309688"/>
              <a:gd name="connsiteX100" fmla="*/ 26473 w 962025"/>
              <a:gd name="connsiteY100" fmla="*/ 592667 h 1309688"/>
              <a:gd name="connsiteX101" fmla="*/ 18002 w 962025"/>
              <a:gd name="connsiteY101" fmla="*/ 643467 h 1309688"/>
              <a:gd name="connsiteX102" fmla="*/ 19061 w 962025"/>
              <a:gd name="connsiteY102" fmla="*/ 695855 h 1309688"/>
              <a:gd name="connsiteX103" fmla="*/ 28061 w 962025"/>
              <a:gd name="connsiteY103" fmla="*/ 747713 h 1309688"/>
              <a:gd name="connsiteX104" fmla="*/ 36533 w 962025"/>
              <a:gd name="connsiteY104" fmla="*/ 772055 h 1309688"/>
              <a:gd name="connsiteX105" fmla="*/ 47122 w 962025"/>
              <a:gd name="connsiteY105" fmla="*/ 797984 h 1309688"/>
              <a:gd name="connsiteX106" fmla="*/ 74654 w 962025"/>
              <a:gd name="connsiteY106" fmla="*/ 848784 h 1309688"/>
              <a:gd name="connsiteX107" fmla="*/ 108010 w 962025"/>
              <a:gd name="connsiteY107" fmla="*/ 896938 h 1309688"/>
              <a:gd name="connsiteX108" fmla="*/ 147719 w 962025"/>
              <a:gd name="connsiteY108" fmla="*/ 942446 h 1309688"/>
              <a:gd name="connsiteX109" fmla="*/ 192723 w 962025"/>
              <a:gd name="connsiteY109" fmla="*/ 983192 h 1309688"/>
              <a:gd name="connsiteX110" fmla="*/ 241433 w 962025"/>
              <a:gd name="connsiteY110" fmla="*/ 1017059 h 1309688"/>
              <a:gd name="connsiteX111" fmla="*/ 293849 w 962025"/>
              <a:gd name="connsiteY111" fmla="*/ 1045634 h 1309688"/>
              <a:gd name="connsiteX112" fmla="*/ 348383 w 962025"/>
              <a:gd name="connsiteY112" fmla="*/ 1064684 h 1309688"/>
              <a:gd name="connsiteX113" fmla="*/ 376445 w 962025"/>
              <a:gd name="connsiteY113" fmla="*/ 1070505 h 1309688"/>
              <a:gd name="connsiteX114" fmla="*/ 378033 w 962025"/>
              <a:gd name="connsiteY114" fmla="*/ 1058334 h 1309688"/>
              <a:gd name="connsiteX115" fmla="*/ 384916 w 962025"/>
              <a:gd name="connsiteY115" fmla="*/ 1037167 h 1309688"/>
              <a:gd name="connsiteX116" fmla="*/ 397623 w 962025"/>
              <a:gd name="connsiteY116" fmla="*/ 1016530 h 1309688"/>
              <a:gd name="connsiteX117" fmla="*/ 417742 w 962025"/>
              <a:gd name="connsiteY117" fmla="*/ 998009 h 1309688"/>
              <a:gd name="connsiteX118" fmla="*/ 429920 w 962025"/>
              <a:gd name="connsiteY118" fmla="*/ 990601 h 1309688"/>
              <a:gd name="connsiteX119" fmla="*/ 429920 w 962025"/>
              <a:gd name="connsiteY119" fmla="*/ 989013 h 1309688"/>
              <a:gd name="connsiteX120" fmla="*/ 431508 w 962025"/>
              <a:gd name="connsiteY120" fmla="*/ 988484 h 1309688"/>
              <a:gd name="connsiteX121" fmla="*/ 437332 w 962025"/>
              <a:gd name="connsiteY121" fmla="*/ 983721 h 1309688"/>
              <a:gd name="connsiteX122" fmla="*/ 449510 w 962025"/>
              <a:gd name="connsiteY122" fmla="*/ 980017 h 1309688"/>
              <a:gd name="connsiteX123" fmla="*/ 468041 w 962025"/>
              <a:gd name="connsiteY123" fmla="*/ 981605 h 1309688"/>
              <a:gd name="connsiteX124" fmla="*/ 487631 w 962025"/>
              <a:gd name="connsiteY124" fmla="*/ 995892 h 1309688"/>
              <a:gd name="connsiteX125" fmla="*/ 497691 w 962025"/>
              <a:gd name="connsiteY125" fmla="*/ 1018646 h 1309688"/>
              <a:gd name="connsiteX126" fmla="*/ 496632 w 962025"/>
              <a:gd name="connsiteY126" fmla="*/ 1032405 h 1309688"/>
              <a:gd name="connsiteX127" fmla="*/ 494514 w 962025"/>
              <a:gd name="connsiteY127" fmla="*/ 1042988 h 1309688"/>
              <a:gd name="connsiteX128" fmla="*/ 482336 w 962025"/>
              <a:gd name="connsiteY128" fmla="*/ 1063096 h 1309688"/>
              <a:gd name="connsiteX129" fmla="*/ 463276 w 962025"/>
              <a:gd name="connsiteY129" fmla="*/ 1076855 h 1309688"/>
              <a:gd name="connsiteX130" fmla="*/ 441039 w 962025"/>
              <a:gd name="connsiteY130" fmla="*/ 1083734 h 1309688"/>
              <a:gd name="connsiteX131" fmla="*/ 429920 w 962025"/>
              <a:gd name="connsiteY131" fmla="*/ 1083734 h 1309688"/>
              <a:gd name="connsiteX132" fmla="*/ 412448 w 962025"/>
              <a:gd name="connsiteY132" fmla="*/ 1084792 h 1309688"/>
              <a:gd name="connsiteX133" fmla="*/ 394976 w 962025"/>
              <a:gd name="connsiteY133" fmla="*/ 1084263 h 1309688"/>
              <a:gd name="connsiteX134" fmla="*/ 395505 w 962025"/>
              <a:gd name="connsiteY134" fmla="*/ 1102784 h 1309688"/>
              <a:gd name="connsiteX135" fmla="*/ 405565 w 962025"/>
              <a:gd name="connsiteY135" fmla="*/ 1139296 h 1309688"/>
              <a:gd name="connsiteX136" fmla="*/ 423037 w 962025"/>
              <a:gd name="connsiteY136" fmla="*/ 1174221 h 1309688"/>
              <a:gd name="connsiteX137" fmla="*/ 445804 w 962025"/>
              <a:gd name="connsiteY137" fmla="*/ 1203855 h 1309688"/>
              <a:gd name="connsiteX138" fmla="*/ 458511 w 962025"/>
              <a:gd name="connsiteY138" fmla="*/ 1216026 h 1309688"/>
              <a:gd name="connsiteX139" fmla="*/ 477042 w 962025"/>
              <a:gd name="connsiteY139" fmla="*/ 1231371 h 1309688"/>
              <a:gd name="connsiteX140" fmla="*/ 518339 w 962025"/>
              <a:gd name="connsiteY140" fmla="*/ 1254126 h 1309688"/>
              <a:gd name="connsiteX141" fmla="*/ 563343 w 962025"/>
              <a:gd name="connsiteY141" fmla="*/ 1271059 h 1309688"/>
              <a:gd name="connsiteX142" fmla="*/ 609406 w 962025"/>
              <a:gd name="connsiteY142" fmla="*/ 1280584 h 1309688"/>
              <a:gd name="connsiteX143" fmla="*/ 632702 w 962025"/>
              <a:gd name="connsiteY143" fmla="*/ 1283759 h 1309688"/>
              <a:gd name="connsiteX144" fmla="*/ 673471 w 962025"/>
              <a:gd name="connsiteY144" fmla="*/ 1287463 h 1309688"/>
              <a:gd name="connsiteX145" fmla="*/ 756066 w 962025"/>
              <a:gd name="connsiteY145" fmla="*/ 1285347 h 1309688"/>
              <a:gd name="connsiteX146" fmla="*/ 836014 w 962025"/>
              <a:gd name="connsiteY146" fmla="*/ 1273705 h 1309688"/>
              <a:gd name="connsiteX147" fmla="*/ 915962 w 962025"/>
              <a:gd name="connsiteY147" fmla="*/ 1254126 h 1309688"/>
              <a:gd name="connsiteX148" fmla="*/ 955142 w 962025"/>
              <a:gd name="connsiteY148" fmla="*/ 1241955 h 1309688"/>
              <a:gd name="connsiteX149" fmla="*/ 958848 w 962025"/>
              <a:gd name="connsiteY149" fmla="*/ 1241955 h 1309688"/>
              <a:gd name="connsiteX150" fmla="*/ 962025 w 962025"/>
              <a:gd name="connsiteY150" fmla="*/ 1247776 h 1309688"/>
              <a:gd name="connsiteX151" fmla="*/ 958848 w 962025"/>
              <a:gd name="connsiteY151" fmla="*/ 1250421 h 1309688"/>
              <a:gd name="connsiteX152" fmla="*/ 933434 w 962025"/>
              <a:gd name="connsiteY152" fmla="*/ 1261534 h 1309688"/>
              <a:gd name="connsiteX153" fmla="*/ 879430 w 962025"/>
              <a:gd name="connsiteY153" fmla="*/ 1281642 h 1309688"/>
              <a:gd name="connsiteX154" fmla="*/ 822248 w 962025"/>
              <a:gd name="connsiteY154" fmla="*/ 1295930 h 1309688"/>
              <a:gd name="connsiteX155" fmla="*/ 762949 w 962025"/>
              <a:gd name="connsiteY155" fmla="*/ 1305984 h 1309688"/>
              <a:gd name="connsiteX156" fmla="*/ 702591 w 962025"/>
              <a:gd name="connsiteY156" fmla="*/ 1309688 h 1309688"/>
              <a:gd name="connsiteX157" fmla="*/ 643292 w 962025"/>
              <a:gd name="connsiteY157" fmla="*/ 1306513 h 1309688"/>
              <a:gd name="connsiteX158" fmla="*/ 585051 w 962025"/>
              <a:gd name="connsiteY158" fmla="*/ 1297517 h 1309688"/>
              <a:gd name="connsiteX159" fmla="*/ 530517 w 962025"/>
              <a:gd name="connsiteY159" fmla="*/ 1280055 h 1309688"/>
              <a:gd name="connsiteX160" fmla="*/ 504574 w 962025"/>
              <a:gd name="connsiteY160" fmla="*/ 1268413 h 1309688"/>
              <a:gd name="connsiteX161" fmla="*/ 481807 w 962025"/>
              <a:gd name="connsiteY161" fmla="*/ 1255713 h 1309688"/>
              <a:gd name="connsiteX162" fmla="*/ 438391 w 962025"/>
              <a:gd name="connsiteY162" fmla="*/ 1216555 h 1309688"/>
              <a:gd name="connsiteX163" fmla="*/ 401329 w 962025"/>
              <a:gd name="connsiteY163" fmla="*/ 1166284 h 1309688"/>
              <a:gd name="connsiteX164" fmla="*/ 383328 w 962025"/>
              <a:gd name="connsiteY164" fmla="*/ 1124480 h 1309688"/>
              <a:gd name="connsiteX165" fmla="*/ 376974 w 962025"/>
              <a:gd name="connsiteY165" fmla="*/ 1096963 h 1309688"/>
              <a:gd name="connsiteX166" fmla="*/ 376445 w 962025"/>
              <a:gd name="connsiteY166" fmla="*/ 1083734 h 1309688"/>
              <a:gd name="connsiteX167" fmla="*/ 343618 w 962025"/>
              <a:gd name="connsiteY167" fmla="*/ 1077913 h 1309688"/>
              <a:gd name="connsiteX168" fmla="*/ 279554 w 962025"/>
              <a:gd name="connsiteY168" fmla="*/ 1056746 h 1309688"/>
              <a:gd name="connsiteX169" fmla="*/ 218666 w 962025"/>
              <a:gd name="connsiteY169" fmla="*/ 1023938 h 1309688"/>
              <a:gd name="connsiteX170" fmla="*/ 161485 w 962025"/>
              <a:gd name="connsiteY170" fmla="*/ 980546 h 1309688"/>
              <a:gd name="connsiteX171" fmla="*/ 111186 w 962025"/>
              <a:gd name="connsiteY171" fmla="*/ 928688 h 1309688"/>
              <a:gd name="connsiteX172" fmla="*/ 67771 w 962025"/>
              <a:gd name="connsiteY172" fmla="*/ 872067 h 1309688"/>
              <a:gd name="connsiteX173" fmla="*/ 34415 w 962025"/>
              <a:gd name="connsiteY173" fmla="*/ 811742 h 1309688"/>
              <a:gd name="connsiteX174" fmla="*/ 10589 w 962025"/>
              <a:gd name="connsiteY174" fmla="*/ 749300 h 1309688"/>
              <a:gd name="connsiteX175" fmla="*/ 4236 w 962025"/>
              <a:gd name="connsiteY175" fmla="*/ 718609 h 1309688"/>
              <a:gd name="connsiteX176" fmla="*/ 530 w 962025"/>
              <a:gd name="connsiteY176" fmla="*/ 695855 h 1309688"/>
              <a:gd name="connsiteX177" fmla="*/ 0 w 962025"/>
              <a:gd name="connsiteY177" fmla="*/ 649288 h 1309688"/>
              <a:gd name="connsiteX178" fmla="*/ 6883 w 962025"/>
              <a:gd name="connsiteY178" fmla="*/ 603779 h 1309688"/>
              <a:gd name="connsiteX179" fmla="*/ 20649 w 962025"/>
              <a:gd name="connsiteY179" fmla="*/ 559859 h 1309688"/>
              <a:gd name="connsiteX180" fmla="*/ 39709 w 962025"/>
              <a:gd name="connsiteY180" fmla="*/ 518584 h 1309688"/>
              <a:gd name="connsiteX181" fmla="*/ 65653 w 962025"/>
              <a:gd name="connsiteY181" fmla="*/ 482071 h 1309688"/>
              <a:gd name="connsiteX182" fmla="*/ 95832 w 962025"/>
              <a:gd name="connsiteY182" fmla="*/ 450850 h 1309688"/>
              <a:gd name="connsiteX183" fmla="*/ 131835 w 962025"/>
              <a:gd name="connsiteY183" fmla="*/ 427038 h 1309688"/>
              <a:gd name="connsiteX184" fmla="*/ 151425 w 962025"/>
              <a:gd name="connsiteY184" fmla="*/ 419100 h 1309688"/>
              <a:gd name="connsiteX185" fmla="*/ 140836 w 962025"/>
              <a:gd name="connsiteY185" fmla="*/ 402696 h 1309688"/>
              <a:gd name="connsiteX186" fmla="*/ 128658 w 962025"/>
              <a:gd name="connsiteY186" fmla="*/ 365654 h 1309688"/>
              <a:gd name="connsiteX187" fmla="*/ 127070 w 962025"/>
              <a:gd name="connsiteY187" fmla="*/ 323850 h 1309688"/>
              <a:gd name="connsiteX188" fmla="*/ 133953 w 962025"/>
              <a:gd name="connsiteY188" fmla="*/ 283104 h 1309688"/>
              <a:gd name="connsiteX189" fmla="*/ 139248 w 962025"/>
              <a:gd name="connsiteY189" fmla="*/ 264054 h 1309688"/>
              <a:gd name="connsiteX190" fmla="*/ 151425 w 962025"/>
              <a:gd name="connsiteY190" fmla="*/ 232304 h 1309688"/>
              <a:gd name="connsiteX191" fmla="*/ 185310 w 962025"/>
              <a:gd name="connsiteY191" fmla="*/ 173567 h 1309688"/>
              <a:gd name="connsiteX192" fmla="*/ 228726 w 962025"/>
              <a:gd name="connsiteY192" fmla="*/ 121708 h 1309688"/>
              <a:gd name="connsiteX193" fmla="*/ 280613 w 962025"/>
              <a:gd name="connsiteY193" fmla="*/ 78317 h 1309688"/>
              <a:gd name="connsiteX194" fmla="*/ 308674 w 962025"/>
              <a:gd name="connsiteY194" fmla="*/ 60325 h 1309688"/>
              <a:gd name="connsiteX195" fmla="*/ 341500 w 962025"/>
              <a:gd name="connsiteY195" fmla="*/ 41275 h 1309688"/>
              <a:gd name="connsiteX196" fmla="*/ 408212 w 962025"/>
              <a:gd name="connsiteY196" fmla="*/ 15346 h 1309688"/>
              <a:gd name="connsiteX197" fmla="*/ 478630 w 962025"/>
              <a:gd name="connsiteY197" fmla="*/ 1588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962025" h="1309688">
                <a:moveTo>
                  <a:pt x="452967" y="989012"/>
                </a:moveTo>
                <a:lnTo>
                  <a:pt x="442912" y="990590"/>
                </a:lnTo>
                <a:lnTo>
                  <a:pt x="443971" y="994271"/>
                </a:lnTo>
                <a:lnTo>
                  <a:pt x="440796" y="997426"/>
                </a:lnTo>
                <a:lnTo>
                  <a:pt x="430212" y="1004788"/>
                </a:lnTo>
                <a:lnTo>
                  <a:pt x="413808" y="1022141"/>
                </a:lnTo>
                <a:lnTo>
                  <a:pt x="402696" y="1041073"/>
                </a:lnTo>
                <a:lnTo>
                  <a:pt x="396345" y="1061581"/>
                </a:lnTo>
                <a:lnTo>
                  <a:pt x="395287" y="1072098"/>
                </a:lnTo>
                <a:lnTo>
                  <a:pt x="397404" y="1073150"/>
                </a:lnTo>
                <a:lnTo>
                  <a:pt x="399520" y="1073150"/>
                </a:lnTo>
                <a:lnTo>
                  <a:pt x="395816" y="1069469"/>
                </a:lnTo>
                <a:lnTo>
                  <a:pt x="399520" y="1061055"/>
                </a:lnTo>
                <a:lnTo>
                  <a:pt x="404812" y="1061055"/>
                </a:lnTo>
                <a:lnTo>
                  <a:pt x="425450" y="1065262"/>
                </a:lnTo>
                <a:lnTo>
                  <a:pt x="446087" y="1064736"/>
                </a:lnTo>
                <a:lnTo>
                  <a:pt x="456671" y="1061581"/>
                </a:lnTo>
                <a:lnTo>
                  <a:pt x="473604" y="1049486"/>
                </a:lnTo>
                <a:lnTo>
                  <a:pt x="479425" y="1040547"/>
                </a:lnTo>
                <a:lnTo>
                  <a:pt x="482600" y="1030555"/>
                </a:lnTo>
                <a:lnTo>
                  <a:pt x="481013" y="1011624"/>
                </a:lnTo>
                <a:lnTo>
                  <a:pt x="470429" y="995848"/>
                </a:lnTo>
                <a:close/>
                <a:moveTo>
                  <a:pt x="200132" y="420687"/>
                </a:moveTo>
                <a:lnTo>
                  <a:pt x="176212" y="425501"/>
                </a:lnTo>
                <a:lnTo>
                  <a:pt x="180465" y="430316"/>
                </a:lnTo>
                <a:lnTo>
                  <a:pt x="184186" y="434595"/>
                </a:lnTo>
                <a:lnTo>
                  <a:pt x="187906" y="437805"/>
                </a:lnTo>
                <a:lnTo>
                  <a:pt x="192691" y="439944"/>
                </a:lnTo>
                <a:lnTo>
                  <a:pt x="193754" y="442619"/>
                </a:lnTo>
                <a:lnTo>
                  <a:pt x="192691" y="443689"/>
                </a:lnTo>
                <a:lnTo>
                  <a:pt x="200132" y="451713"/>
                </a:lnTo>
                <a:lnTo>
                  <a:pt x="219269" y="462946"/>
                </a:lnTo>
                <a:lnTo>
                  <a:pt x="230963" y="467225"/>
                </a:lnTo>
                <a:lnTo>
                  <a:pt x="240531" y="469365"/>
                </a:lnTo>
                <a:lnTo>
                  <a:pt x="261262" y="469900"/>
                </a:lnTo>
                <a:lnTo>
                  <a:pt x="271362" y="467760"/>
                </a:lnTo>
                <a:lnTo>
                  <a:pt x="276677" y="467225"/>
                </a:lnTo>
                <a:lnTo>
                  <a:pt x="289435" y="460271"/>
                </a:lnTo>
                <a:lnTo>
                  <a:pt x="293687" y="455457"/>
                </a:lnTo>
                <a:lnTo>
                  <a:pt x="292092" y="441549"/>
                </a:lnTo>
                <a:lnTo>
                  <a:pt x="290498" y="427641"/>
                </a:lnTo>
                <a:lnTo>
                  <a:pt x="286777" y="427106"/>
                </a:lnTo>
                <a:lnTo>
                  <a:pt x="284119" y="429246"/>
                </a:lnTo>
                <a:lnTo>
                  <a:pt x="280398" y="429246"/>
                </a:lnTo>
                <a:lnTo>
                  <a:pt x="252225" y="422292"/>
                </a:lnTo>
                <a:close/>
                <a:moveTo>
                  <a:pt x="548519" y="0"/>
                </a:moveTo>
                <a:lnTo>
                  <a:pt x="617348" y="10583"/>
                </a:lnTo>
                <a:lnTo>
                  <a:pt x="684589" y="32808"/>
                </a:lnTo>
                <a:lnTo>
                  <a:pt x="747065" y="66146"/>
                </a:lnTo>
                <a:lnTo>
                  <a:pt x="803188" y="110596"/>
                </a:lnTo>
                <a:lnTo>
                  <a:pt x="829131" y="137054"/>
                </a:lnTo>
                <a:lnTo>
                  <a:pt x="830720" y="140229"/>
                </a:lnTo>
                <a:lnTo>
                  <a:pt x="827013" y="143933"/>
                </a:lnTo>
                <a:lnTo>
                  <a:pt x="823837" y="142346"/>
                </a:lnTo>
                <a:lnTo>
                  <a:pt x="802658" y="122767"/>
                </a:lnTo>
                <a:lnTo>
                  <a:pt x="755007" y="87842"/>
                </a:lnTo>
                <a:lnTo>
                  <a:pt x="704709" y="59267"/>
                </a:lnTo>
                <a:lnTo>
                  <a:pt x="650704" y="37571"/>
                </a:lnTo>
                <a:lnTo>
                  <a:pt x="595111" y="23813"/>
                </a:lnTo>
                <a:lnTo>
                  <a:pt x="537929" y="16933"/>
                </a:lnTo>
                <a:lnTo>
                  <a:pt x="480218" y="19050"/>
                </a:lnTo>
                <a:lnTo>
                  <a:pt x="421978" y="29633"/>
                </a:lnTo>
                <a:lnTo>
                  <a:pt x="393917" y="39158"/>
                </a:lnTo>
                <a:lnTo>
                  <a:pt x="364267" y="50271"/>
                </a:lnTo>
                <a:lnTo>
                  <a:pt x="308674" y="79904"/>
                </a:lnTo>
                <a:lnTo>
                  <a:pt x="257317" y="118004"/>
                </a:lnTo>
                <a:lnTo>
                  <a:pt x="213372" y="164571"/>
                </a:lnTo>
                <a:lnTo>
                  <a:pt x="194311" y="189442"/>
                </a:lnTo>
                <a:lnTo>
                  <a:pt x="180016" y="213254"/>
                </a:lnTo>
                <a:lnTo>
                  <a:pt x="153013" y="270404"/>
                </a:lnTo>
                <a:lnTo>
                  <a:pt x="141895" y="316971"/>
                </a:lnTo>
                <a:lnTo>
                  <a:pt x="139248" y="347134"/>
                </a:lnTo>
                <a:lnTo>
                  <a:pt x="142954" y="376767"/>
                </a:lnTo>
                <a:lnTo>
                  <a:pt x="153013" y="403754"/>
                </a:lnTo>
                <a:lnTo>
                  <a:pt x="161485" y="414867"/>
                </a:lnTo>
                <a:lnTo>
                  <a:pt x="173662" y="412221"/>
                </a:lnTo>
                <a:lnTo>
                  <a:pt x="199606" y="407459"/>
                </a:lnTo>
                <a:lnTo>
                  <a:pt x="227138" y="406400"/>
                </a:lnTo>
                <a:lnTo>
                  <a:pt x="255199" y="410634"/>
                </a:lnTo>
                <a:lnTo>
                  <a:pt x="270553" y="414338"/>
                </a:lnTo>
                <a:lnTo>
                  <a:pt x="277436" y="413279"/>
                </a:lnTo>
                <a:lnTo>
                  <a:pt x="289614" y="416454"/>
                </a:lnTo>
                <a:lnTo>
                  <a:pt x="298614" y="423334"/>
                </a:lnTo>
                <a:lnTo>
                  <a:pt x="304968" y="433388"/>
                </a:lnTo>
                <a:lnTo>
                  <a:pt x="307086" y="444500"/>
                </a:lnTo>
                <a:lnTo>
                  <a:pt x="305497" y="456671"/>
                </a:lnTo>
                <a:lnTo>
                  <a:pt x="300203" y="467784"/>
                </a:lnTo>
                <a:lnTo>
                  <a:pt x="290143" y="476779"/>
                </a:lnTo>
                <a:lnTo>
                  <a:pt x="283260" y="480484"/>
                </a:lnTo>
                <a:lnTo>
                  <a:pt x="275318" y="483659"/>
                </a:lnTo>
                <a:lnTo>
                  <a:pt x="257317" y="485775"/>
                </a:lnTo>
                <a:lnTo>
                  <a:pt x="230844" y="484188"/>
                </a:lnTo>
                <a:lnTo>
                  <a:pt x="196429" y="469900"/>
                </a:lnTo>
                <a:lnTo>
                  <a:pt x="175780" y="452438"/>
                </a:lnTo>
                <a:lnTo>
                  <a:pt x="166250" y="437621"/>
                </a:lnTo>
                <a:lnTo>
                  <a:pt x="162014" y="430213"/>
                </a:lnTo>
                <a:lnTo>
                  <a:pt x="139248" y="438679"/>
                </a:lnTo>
                <a:lnTo>
                  <a:pt x="99538" y="465138"/>
                </a:lnTo>
                <a:lnTo>
                  <a:pt x="67771" y="501121"/>
                </a:lnTo>
                <a:lnTo>
                  <a:pt x="43416" y="544513"/>
                </a:lnTo>
                <a:lnTo>
                  <a:pt x="26473" y="592667"/>
                </a:lnTo>
                <a:lnTo>
                  <a:pt x="18002" y="643467"/>
                </a:lnTo>
                <a:lnTo>
                  <a:pt x="19061" y="695855"/>
                </a:lnTo>
                <a:lnTo>
                  <a:pt x="28061" y="747713"/>
                </a:lnTo>
                <a:lnTo>
                  <a:pt x="36533" y="772055"/>
                </a:lnTo>
                <a:lnTo>
                  <a:pt x="47122" y="797984"/>
                </a:lnTo>
                <a:lnTo>
                  <a:pt x="74654" y="848784"/>
                </a:lnTo>
                <a:lnTo>
                  <a:pt x="108010" y="896938"/>
                </a:lnTo>
                <a:lnTo>
                  <a:pt x="147719" y="942446"/>
                </a:lnTo>
                <a:lnTo>
                  <a:pt x="192723" y="983192"/>
                </a:lnTo>
                <a:lnTo>
                  <a:pt x="241433" y="1017059"/>
                </a:lnTo>
                <a:lnTo>
                  <a:pt x="293849" y="1045634"/>
                </a:lnTo>
                <a:lnTo>
                  <a:pt x="348383" y="1064684"/>
                </a:lnTo>
                <a:lnTo>
                  <a:pt x="376445" y="1070505"/>
                </a:lnTo>
                <a:lnTo>
                  <a:pt x="378033" y="1058334"/>
                </a:lnTo>
                <a:lnTo>
                  <a:pt x="384916" y="1037167"/>
                </a:lnTo>
                <a:lnTo>
                  <a:pt x="397623" y="1016530"/>
                </a:lnTo>
                <a:lnTo>
                  <a:pt x="417742" y="998009"/>
                </a:lnTo>
                <a:lnTo>
                  <a:pt x="429920" y="990601"/>
                </a:lnTo>
                <a:lnTo>
                  <a:pt x="429920" y="989013"/>
                </a:lnTo>
                <a:lnTo>
                  <a:pt x="431508" y="988484"/>
                </a:lnTo>
                <a:lnTo>
                  <a:pt x="437332" y="983721"/>
                </a:lnTo>
                <a:lnTo>
                  <a:pt x="449510" y="980017"/>
                </a:lnTo>
                <a:lnTo>
                  <a:pt x="468041" y="981605"/>
                </a:lnTo>
                <a:lnTo>
                  <a:pt x="487631" y="995892"/>
                </a:lnTo>
                <a:lnTo>
                  <a:pt x="497691" y="1018646"/>
                </a:lnTo>
                <a:lnTo>
                  <a:pt x="496632" y="1032405"/>
                </a:lnTo>
                <a:lnTo>
                  <a:pt x="494514" y="1042988"/>
                </a:lnTo>
                <a:lnTo>
                  <a:pt x="482336" y="1063096"/>
                </a:lnTo>
                <a:lnTo>
                  <a:pt x="463276" y="1076855"/>
                </a:lnTo>
                <a:lnTo>
                  <a:pt x="441039" y="1083734"/>
                </a:lnTo>
                <a:lnTo>
                  <a:pt x="429920" y="1083734"/>
                </a:lnTo>
                <a:lnTo>
                  <a:pt x="412448" y="1084792"/>
                </a:lnTo>
                <a:lnTo>
                  <a:pt x="394976" y="1084263"/>
                </a:lnTo>
                <a:lnTo>
                  <a:pt x="395505" y="1102784"/>
                </a:lnTo>
                <a:lnTo>
                  <a:pt x="405565" y="1139296"/>
                </a:lnTo>
                <a:lnTo>
                  <a:pt x="423037" y="1174221"/>
                </a:lnTo>
                <a:lnTo>
                  <a:pt x="445804" y="1203855"/>
                </a:lnTo>
                <a:lnTo>
                  <a:pt x="458511" y="1216026"/>
                </a:lnTo>
                <a:lnTo>
                  <a:pt x="477042" y="1231371"/>
                </a:lnTo>
                <a:lnTo>
                  <a:pt x="518339" y="1254126"/>
                </a:lnTo>
                <a:lnTo>
                  <a:pt x="563343" y="1271059"/>
                </a:lnTo>
                <a:lnTo>
                  <a:pt x="609406" y="1280584"/>
                </a:lnTo>
                <a:lnTo>
                  <a:pt x="632702" y="1283759"/>
                </a:lnTo>
                <a:lnTo>
                  <a:pt x="673471" y="1287463"/>
                </a:lnTo>
                <a:lnTo>
                  <a:pt x="756066" y="1285347"/>
                </a:lnTo>
                <a:lnTo>
                  <a:pt x="836014" y="1273705"/>
                </a:lnTo>
                <a:lnTo>
                  <a:pt x="915962" y="1254126"/>
                </a:lnTo>
                <a:lnTo>
                  <a:pt x="955142" y="1241955"/>
                </a:lnTo>
                <a:lnTo>
                  <a:pt x="958848" y="1241955"/>
                </a:lnTo>
                <a:lnTo>
                  <a:pt x="962025" y="1247776"/>
                </a:lnTo>
                <a:lnTo>
                  <a:pt x="958848" y="1250421"/>
                </a:lnTo>
                <a:lnTo>
                  <a:pt x="933434" y="1261534"/>
                </a:lnTo>
                <a:lnTo>
                  <a:pt x="879430" y="1281642"/>
                </a:lnTo>
                <a:lnTo>
                  <a:pt x="822248" y="1295930"/>
                </a:lnTo>
                <a:lnTo>
                  <a:pt x="762949" y="1305984"/>
                </a:lnTo>
                <a:lnTo>
                  <a:pt x="702591" y="1309688"/>
                </a:lnTo>
                <a:lnTo>
                  <a:pt x="643292" y="1306513"/>
                </a:lnTo>
                <a:lnTo>
                  <a:pt x="585051" y="1297517"/>
                </a:lnTo>
                <a:lnTo>
                  <a:pt x="530517" y="1280055"/>
                </a:lnTo>
                <a:lnTo>
                  <a:pt x="504574" y="1268413"/>
                </a:lnTo>
                <a:lnTo>
                  <a:pt x="481807" y="1255713"/>
                </a:lnTo>
                <a:lnTo>
                  <a:pt x="438391" y="1216555"/>
                </a:lnTo>
                <a:lnTo>
                  <a:pt x="401329" y="1166284"/>
                </a:lnTo>
                <a:lnTo>
                  <a:pt x="383328" y="1124480"/>
                </a:lnTo>
                <a:lnTo>
                  <a:pt x="376974" y="1096963"/>
                </a:lnTo>
                <a:lnTo>
                  <a:pt x="376445" y="1083734"/>
                </a:lnTo>
                <a:lnTo>
                  <a:pt x="343618" y="1077913"/>
                </a:lnTo>
                <a:lnTo>
                  <a:pt x="279554" y="1056746"/>
                </a:lnTo>
                <a:lnTo>
                  <a:pt x="218666" y="1023938"/>
                </a:lnTo>
                <a:lnTo>
                  <a:pt x="161485" y="980546"/>
                </a:lnTo>
                <a:lnTo>
                  <a:pt x="111186" y="928688"/>
                </a:lnTo>
                <a:lnTo>
                  <a:pt x="67771" y="872067"/>
                </a:lnTo>
                <a:lnTo>
                  <a:pt x="34415" y="811742"/>
                </a:lnTo>
                <a:lnTo>
                  <a:pt x="10589" y="749300"/>
                </a:lnTo>
                <a:lnTo>
                  <a:pt x="4236" y="718609"/>
                </a:lnTo>
                <a:lnTo>
                  <a:pt x="530" y="695855"/>
                </a:lnTo>
                <a:lnTo>
                  <a:pt x="0" y="649288"/>
                </a:lnTo>
                <a:lnTo>
                  <a:pt x="6883" y="603779"/>
                </a:lnTo>
                <a:lnTo>
                  <a:pt x="20649" y="559859"/>
                </a:lnTo>
                <a:lnTo>
                  <a:pt x="39709" y="518584"/>
                </a:lnTo>
                <a:lnTo>
                  <a:pt x="65653" y="482071"/>
                </a:lnTo>
                <a:lnTo>
                  <a:pt x="95832" y="450850"/>
                </a:lnTo>
                <a:lnTo>
                  <a:pt x="131835" y="427038"/>
                </a:lnTo>
                <a:lnTo>
                  <a:pt x="151425" y="419100"/>
                </a:lnTo>
                <a:lnTo>
                  <a:pt x="140836" y="402696"/>
                </a:lnTo>
                <a:lnTo>
                  <a:pt x="128658" y="365654"/>
                </a:lnTo>
                <a:lnTo>
                  <a:pt x="127070" y="323850"/>
                </a:lnTo>
                <a:lnTo>
                  <a:pt x="133953" y="283104"/>
                </a:lnTo>
                <a:lnTo>
                  <a:pt x="139248" y="264054"/>
                </a:lnTo>
                <a:lnTo>
                  <a:pt x="151425" y="232304"/>
                </a:lnTo>
                <a:lnTo>
                  <a:pt x="185310" y="173567"/>
                </a:lnTo>
                <a:lnTo>
                  <a:pt x="228726" y="121708"/>
                </a:lnTo>
                <a:lnTo>
                  <a:pt x="280613" y="78317"/>
                </a:lnTo>
                <a:lnTo>
                  <a:pt x="308674" y="60325"/>
                </a:lnTo>
                <a:lnTo>
                  <a:pt x="341500" y="41275"/>
                </a:lnTo>
                <a:lnTo>
                  <a:pt x="408212" y="15346"/>
                </a:lnTo>
                <a:lnTo>
                  <a:pt x="478630" y="15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Freeform: Shape 51"/>
          <p:cNvSpPr>
            <a:spLocks/>
          </p:cNvSpPr>
          <p:nvPr/>
        </p:nvSpPr>
        <p:spPr bwMode="auto">
          <a:xfrm>
            <a:off x="5746072" y="1181100"/>
            <a:ext cx="1322388" cy="285750"/>
          </a:xfrm>
          <a:custGeom>
            <a:avLst/>
            <a:gdLst>
              <a:gd name="connsiteX0" fmla="*/ 874547 w 1322388"/>
              <a:gd name="connsiteY0" fmla="*/ 123825 h 285750"/>
              <a:gd name="connsiteX1" fmla="*/ 865104 w 1322388"/>
              <a:gd name="connsiteY1" fmla="*/ 137666 h 285750"/>
              <a:gd name="connsiteX2" fmla="*/ 856711 w 1322388"/>
              <a:gd name="connsiteY2" fmla="*/ 159492 h 285750"/>
              <a:gd name="connsiteX3" fmla="*/ 855662 w 1322388"/>
              <a:gd name="connsiteY3" fmla="*/ 175994 h 285750"/>
              <a:gd name="connsiteX4" fmla="*/ 857236 w 1322388"/>
              <a:gd name="connsiteY4" fmla="*/ 183979 h 285750"/>
              <a:gd name="connsiteX5" fmla="*/ 862482 w 1322388"/>
              <a:gd name="connsiteY5" fmla="*/ 195690 h 285750"/>
              <a:gd name="connsiteX6" fmla="*/ 876120 w 1322388"/>
              <a:gd name="connsiteY6" fmla="*/ 208466 h 285750"/>
              <a:gd name="connsiteX7" fmla="*/ 887661 w 1322388"/>
              <a:gd name="connsiteY7" fmla="*/ 212725 h 285750"/>
              <a:gd name="connsiteX8" fmla="*/ 894480 w 1322388"/>
              <a:gd name="connsiteY8" fmla="*/ 211660 h 285750"/>
              <a:gd name="connsiteX9" fmla="*/ 902349 w 1322388"/>
              <a:gd name="connsiteY9" fmla="*/ 207934 h 285750"/>
              <a:gd name="connsiteX10" fmla="*/ 914938 w 1322388"/>
              <a:gd name="connsiteY10" fmla="*/ 193561 h 285750"/>
              <a:gd name="connsiteX11" fmla="*/ 915987 w 1322388"/>
              <a:gd name="connsiteY11" fmla="*/ 183979 h 285750"/>
              <a:gd name="connsiteX12" fmla="*/ 915463 w 1322388"/>
              <a:gd name="connsiteY12" fmla="*/ 183447 h 285750"/>
              <a:gd name="connsiteX13" fmla="*/ 914938 w 1322388"/>
              <a:gd name="connsiteY13" fmla="*/ 182914 h 285750"/>
              <a:gd name="connsiteX14" fmla="*/ 896578 w 1322388"/>
              <a:gd name="connsiteY14" fmla="*/ 151507 h 285750"/>
              <a:gd name="connsiteX15" fmla="*/ 384474 w 1322388"/>
              <a:gd name="connsiteY15" fmla="*/ 117475 h 285750"/>
              <a:gd name="connsiteX16" fmla="*/ 383409 w 1322388"/>
              <a:gd name="connsiteY16" fmla="*/ 120107 h 285750"/>
              <a:gd name="connsiteX17" fmla="*/ 381277 w 1322388"/>
              <a:gd name="connsiteY17" fmla="*/ 122213 h 285750"/>
              <a:gd name="connsiteX18" fmla="*/ 364226 w 1322388"/>
              <a:gd name="connsiteY18" fmla="*/ 134321 h 285750"/>
              <a:gd name="connsiteX19" fmla="*/ 345042 w 1322388"/>
              <a:gd name="connsiteY19" fmla="*/ 158536 h 285750"/>
              <a:gd name="connsiteX20" fmla="*/ 341312 w 1322388"/>
              <a:gd name="connsiteY20" fmla="*/ 178014 h 285750"/>
              <a:gd name="connsiteX21" fmla="*/ 343444 w 1322388"/>
              <a:gd name="connsiteY21" fmla="*/ 189069 h 285750"/>
              <a:gd name="connsiteX22" fmla="*/ 347707 w 1322388"/>
              <a:gd name="connsiteY22" fmla="*/ 200124 h 285750"/>
              <a:gd name="connsiteX23" fmla="*/ 363693 w 1322388"/>
              <a:gd name="connsiteY23" fmla="*/ 214337 h 285750"/>
              <a:gd name="connsiteX24" fmla="*/ 384474 w 1322388"/>
              <a:gd name="connsiteY24" fmla="*/ 219075 h 285750"/>
              <a:gd name="connsiteX25" fmla="*/ 404191 w 1322388"/>
              <a:gd name="connsiteY25" fmla="*/ 211705 h 285750"/>
              <a:gd name="connsiteX26" fmla="*/ 411118 w 1322388"/>
              <a:gd name="connsiteY26" fmla="*/ 201703 h 285750"/>
              <a:gd name="connsiteX27" fmla="*/ 414315 w 1322388"/>
              <a:gd name="connsiteY27" fmla="*/ 199597 h 285750"/>
              <a:gd name="connsiteX28" fmla="*/ 417512 w 1322388"/>
              <a:gd name="connsiteY28" fmla="*/ 201703 h 285750"/>
              <a:gd name="connsiteX29" fmla="*/ 417512 w 1322388"/>
              <a:gd name="connsiteY29" fmla="*/ 187490 h 285750"/>
              <a:gd name="connsiteX30" fmla="*/ 412716 w 1322388"/>
              <a:gd name="connsiteY30" fmla="*/ 163274 h 285750"/>
              <a:gd name="connsiteX31" fmla="*/ 404191 w 1322388"/>
              <a:gd name="connsiteY31" fmla="*/ 141691 h 285750"/>
              <a:gd name="connsiteX32" fmla="*/ 391935 w 1322388"/>
              <a:gd name="connsiteY32" fmla="*/ 124319 h 285750"/>
              <a:gd name="connsiteX33" fmla="*/ 633137 w 1322388"/>
              <a:gd name="connsiteY33" fmla="*/ 0 h 285750"/>
              <a:gd name="connsiteX34" fmla="*/ 675487 w 1322388"/>
              <a:gd name="connsiteY34" fmla="*/ 0 h 285750"/>
              <a:gd name="connsiteX35" fmla="*/ 695604 w 1322388"/>
              <a:gd name="connsiteY35" fmla="*/ 2656 h 285750"/>
              <a:gd name="connsiteX36" fmla="*/ 722602 w 1322388"/>
              <a:gd name="connsiteY36" fmla="*/ 7436 h 285750"/>
              <a:gd name="connsiteX37" fmla="*/ 772893 w 1322388"/>
              <a:gd name="connsiteY37" fmla="*/ 24963 h 285750"/>
              <a:gd name="connsiteX38" fmla="*/ 820008 w 1322388"/>
              <a:gd name="connsiteY38" fmla="*/ 50458 h 285750"/>
              <a:gd name="connsiteX39" fmla="*/ 861829 w 1322388"/>
              <a:gd name="connsiteY39" fmla="*/ 83388 h 285750"/>
              <a:gd name="connsiteX40" fmla="*/ 880357 w 1322388"/>
              <a:gd name="connsiteY40" fmla="*/ 101978 h 285750"/>
              <a:gd name="connsiteX41" fmla="*/ 907885 w 1322388"/>
              <a:gd name="connsiteY41" fmla="*/ 83388 h 285750"/>
              <a:gd name="connsiteX42" fmla="*/ 965587 w 1322388"/>
              <a:gd name="connsiteY42" fmla="*/ 56300 h 285750"/>
              <a:gd name="connsiteX43" fmla="*/ 1027524 w 1322388"/>
              <a:gd name="connsiteY43" fmla="*/ 42491 h 285750"/>
              <a:gd name="connsiteX44" fmla="*/ 1089991 w 1322388"/>
              <a:gd name="connsiteY44" fmla="*/ 41960 h 285750"/>
              <a:gd name="connsiteX45" fmla="*/ 1150869 w 1322388"/>
              <a:gd name="connsiteY45" fmla="*/ 54176 h 285750"/>
              <a:gd name="connsiteX46" fmla="*/ 1208572 w 1322388"/>
              <a:gd name="connsiteY46" fmla="*/ 78608 h 285750"/>
              <a:gd name="connsiteX47" fmla="*/ 1259922 w 1322388"/>
              <a:gd name="connsiteY47" fmla="*/ 115787 h 285750"/>
              <a:gd name="connsiteX48" fmla="*/ 1303331 w 1322388"/>
              <a:gd name="connsiteY48" fmla="*/ 164652 h 285750"/>
              <a:gd name="connsiteX49" fmla="*/ 1320800 w 1322388"/>
              <a:gd name="connsiteY49" fmla="*/ 193864 h 285750"/>
              <a:gd name="connsiteX50" fmla="*/ 1322388 w 1322388"/>
              <a:gd name="connsiteY50" fmla="*/ 197582 h 285750"/>
              <a:gd name="connsiteX51" fmla="*/ 1319741 w 1322388"/>
              <a:gd name="connsiteY51" fmla="*/ 202893 h 285750"/>
              <a:gd name="connsiteX52" fmla="*/ 1314448 w 1322388"/>
              <a:gd name="connsiteY52" fmla="*/ 206080 h 285750"/>
              <a:gd name="connsiteX53" fmla="*/ 1308624 w 1322388"/>
              <a:gd name="connsiteY53" fmla="*/ 205549 h 285750"/>
              <a:gd name="connsiteX54" fmla="*/ 1305977 w 1322388"/>
              <a:gd name="connsiteY54" fmla="*/ 202362 h 285750"/>
              <a:gd name="connsiteX55" fmla="*/ 1287979 w 1322388"/>
              <a:gd name="connsiteY55" fmla="*/ 175805 h 285750"/>
              <a:gd name="connsiteX56" fmla="*/ 1245099 w 1322388"/>
              <a:gd name="connsiteY56" fmla="*/ 129597 h 285750"/>
              <a:gd name="connsiteX57" fmla="*/ 1196396 w 1322388"/>
              <a:gd name="connsiteY57" fmla="*/ 94542 h 285750"/>
              <a:gd name="connsiteX58" fmla="*/ 1142929 w 1322388"/>
              <a:gd name="connsiteY58" fmla="*/ 70641 h 285750"/>
              <a:gd name="connsiteX59" fmla="*/ 1086815 w 1322388"/>
              <a:gd name="connsiteY59" fmla="*/ 58425 h 285750"/>
              <a:gd name="connsiteX60" fmla="*/ 1029642 w 1322388"/>
              <a:gd name="connsiteY60" fmla="*/ 58425 h 285750"/>
              <a:gd name="connsiteX61" fmla="*/ 970881 w 1322388"/>
              <a:gd name="connsiteY61" fmla="*/ 69579 h 285750"/>
              <a:gd name="connsiteX62" fmla="*/ 914767 w 1322388"/>
              <a:gd name="connsiteY62" fmla="*/ 92948 h 285750"/>
              <a:gd name="connsiteX63" fmla="*/ 887239 w 1322388"/>
              <a:gd name="connsiteY63" fmla="*/ 109945 h 285750"/>
              <a:gd name="connsiteX64" fmla="*/ 898356 w 1322388"/>
              <a:gd name="connsiteY64" fmla="*/ 125348 h 285750"/>
              <a:gd name="connsiteX65" fmla="*/ 919002 w 1322388"/>
              <a:gd name="connsiteY65" fmla="*/ 157216 h 285750"/>
              <a:gd name="connsiteX66" fmla="*/ 927472 w 1322388"/>
              <a:gd name="connsiteY66" fmla="*/ 174743 h 285750"/>
              <a:gd name="connsiteX67" fmla="*/ 928001 w 1322388"/>
              <a:gd name="connsiteY67" fmla="*/ 180054 h 285750"/>
              <a:gd name="connsiteX68" fmla="*/ 925354 w 1322388"/>
              <a:gd name="connsiteY68" fmla="*/ 183772 h 285750"/>
              <a:gd name="connsiteX69" fmla="*/ 925884 w 1322388"/>
              <a:gd name="connsiteY69" fmla="*/ 194926 h 285750"/>
              <a:gd name="connsiteX70" fmla="*/ 916884 w 1322388"/>
              <a:gd name="connsiteY70" fmla="*/ 212985 h 285750"/>
              <a:gd name="connsiteX71" fmla="*/ 897826 w 1322388"/>
              <a:gd name="connsiteY71" fmla="*/ 224670 h 285750"/>
              <a:gd name="connsiteX72" fmla="*/ 875593 w 1322388"/>
              <a:gd name="connsiteY72" fmla="*/ 226263 h 285750"/>
              <a:gd name="connsiteX73" fmla="*/ 865005 w 1322388"/>
              <a:gd name="connsiteY73" fmla="*/ 220952 h 285750"/>
              <a:gd name="connsiteX74" fmla="*/ 857594 w 1322388"/>
              <a:gd name="connsiteY74" fmla="*/ 216172 h 285750"/>
              <a:gd name="connsiteX75" fmla="*/ 847536 w 1322388"/>
              <a:gd name="connsiteY75" fmla="*/ 204487 h 285750"/>
              <a:gd name="connsiteX76" fmla="*/ 839065 w 1322388"/>
              <a:gd name="connsiteY76" fmla="*/ 183772 h 285750"/>
              <a:gd name="connsiteX77" fmla="*/ 840654 w 1322388"/>
              <a:gd name="connsiteY77" fmla="*/ 153498 h 285750"/>
              <a:gd name="connsiteX78" fmla="*/ 854417 w 1322388"/>
              <a:gd name="connsiteY78" fmla="*/ 124285 h 285750"/>
              <a:gd name="connsiteX79" fmla="*/ 864476 w 1322388"/>
              <a:gd name="connsiteY79" fmla="*/ 113132 h 285750"/>
              <a:gd name="connsiteX80" fmla="*/ 845947 w 1322388"/>
              <a:gd name="connsiteY80" fmla="*/ 94011 h 285750"/>
              <a:gd name="connsiteX81" fmla="*/ 803068 w 1322388"/>
              <a:gd name="connsiteY81" fmla="*/ 61080 h 285750"/>
              <a:gd name="connsiteX82" fmla="*/ 757012 w 1322388"/>
              <a:gd name="connsiteY82" fmla="*/ 36648 h 285750"/>
              <a:gd name="connsiteX83" fmla="*/ 705133 w 1322388"/>
              <a:gd name="connsiteY83" fmla="*/ 20714 h 285750"/>
              <a:gd name="connsiteX84" fmla="*/ 676546 w 1322388"/>
              <a:gd name="connsiteY84" fmla="*/ 16465 h 285750"/>
              <a:gd name="connsiteX85" fmla="*/ 657489 w 1322388"/>
              <a:gd name="connsiteY85" fmla="*/ 14872 h 285750"/>
              <a:gd name="connsiteX86" fmla="*/ 619373 w 1322388"/>
              <a:gd name="connsiteY86" fmla="*/ 17527 h 285750"/>
              <a:gd name="connsiteX87" fmla="*/ 564847 w 1322388"/>
              <a:gd name="connsiteY87" fmla="*/ 28150 h 285750"/>
              <a:gd name="connsiteX88" fmla="*/ 457383 w 1322388"/>
              <a:gd name="connsiteY88" fmla="*/ 71703 h 285750"/>
              <a:gd name="connsiteX89" fmla="*/ 388564 w 1322388"/>
              <a:gd name="connsiteY89" fmla="*/ 105165 h 285750"/>
              <a:gd name="connsiteX90" fmla="*/ 398093 w 1322388"/>
              <a:gd name="connsiteY90" fmla="*/ 113663 h 285750"/>
              <a:gd name="connsiteX91" fmla="*/ 413974 w 1322388"/>
              <a:gd name="connsiteY91" fmla="*/ 134908 h 285750"/>
              <a:gd name="connsiteX92" fmla="*/ 423503 w 1322388"/>
              <a:gd name="connsiteY92" fmla="*/ 159340 h 285750"/>
              <a:gd name="connsiteX93" fmla="*/ 427738 w 1322388"/>
              <a:gd name="connsiteY93" fmla="*/ 189615 h 285750"/>
              <a:gd name="connsiteX94" fmla="*/ 426150 w 1322388"/>
              <a:gd name="connsiteY94" fmla="*/ 205549 h 285750"/>
              <a:gd name="connsiteX95" fmla="*/ 424562 w 1322388"/>
              <a:gd name="connsiteY95" fmla="*/ 209267 h 285750"/>
              <a:gd name="connsiteX96" fmla="*/ 417680 w 1322388"/>
              <a:gd name="connsiteY96" fmla="*/ 209267 h 285750"/>
              <a:gd name="connsiteX97" fmla="*/ 417151 w 1322388"/>
              <a:gd name="connsiteY97" fmla="*/ 205549 h 285750"/>
              <a:gd name="connsiteX98" fmla="*/ 410798 w 1322388"/>
              <a:gd name="connsiteY98" fmla="*/ 216703 h 285750"/>
              <a:gd name="connsiteX99" fmla="*/ 390152 w 1322388"/>
              <a:gd name="connsiteY99" fmla="*/ 230512 h 285750"/>
              <a:gd name="connsiteX100" fmla="*/ 366860 w 1322388"/>
              <a:gd name="connsiteY100" fmla="*/ 232106 h 285750"/>
              <a:gd name="connsiteX101" fmla="*/ 344626 w 1322388"/>
              <a:gd name="connsiteY101" fmla="*/ 220952 h 285750"/>
              <a:gd name="connsiteX102" fmla="*/ 336685 w 1322388"/>
              <a:gd name="connsiteY102" fmla="*/ 210860 h 285750"/>
              <a:gd name="connsiteX103" fmla="*/ 332450 w 1322388"/>
              <a:gd name="connsiteY103" fmla="*/ 202893 h 285750"/>
              <a:gd name="connsiteX104" fmla="*/ 327686 w 1322388"/>
              <a:gd name="connsiteY104" fmla="*/ 188553 h 285750"/>
              <a:gd name="connsiteX105" fmla="*/ 327686 w 1322388"/>
              <a:gd name="connsiteY105" fmla="*/ 166245 h 285750"/>
              <a:gd name="connsiteX106" fmla="*/ 339861 w 1322388"/>
              <a:gd name="connsiteY106" fmla="*/ 138095 h 285750"/>
              <a:gd name="connsiteX107" fmla="*/ 362095 w 1322388"/>
              <a:gd name="connsiteY107" fmla="*/ 117381 h 285750"/>
              <a:gd name="connsiteX108" fmla="*/ 376388 w 1322388"/>
              <a:gd name="connsiteY108" fmla="*/ 111538 h 285750"/>
              <a:gd name="connsiteX109" fmla="*/ 375859 w 1322388"/>
              <a:gd name="connsiteY109" fmla="*/ 110476 h 285750"/>
              <a:gd name="connsiteX110" fmla="*/ 366860 w 1322388"/>
              <a:gd name="connsiteY110" fmla="*/ 114725 h 285750"/>
              <a:gd name="connsiteX111" fmla="*/ 358390 w 1322388"/>
              <a:gd name="connsiteY111" fmla="*/ 118443 h 285750"/>
              <a:gd name="connsiteX112" fmla="*/ 355213 w 1322388"/>
              <a:gd name="connsiteY112" fmla="*/ 118974 h 285750"/>
              <a:gd name="connsiteX113" fmla="*/ 352037 w 1322388"/>
              <a:gd name="connsiteY113" fmla="*/ 114725 h 285750"/>
              <a:gd name="connsiteX114" fmla="*/ 354155 w 1322388"/>
              <a:gd name="connsiteY114" fmla="*/ 112069 h 285750"/>
              <a:gd name="connsiteX115" fmla="*/ 360507 w 1322388"/>
              <a:gd name="connsiteY115" fmla="*/ 108883 h 285750"/>
              <a:gd name="connsiteX116" fmla="*/ 367389 w 1322388"/>
              <a:gd name="connsiteY116" fmla="*/ 105165 h 285750"/>
              <a:gd name="connsiteX117" fmla="*/ 356801 w 1322388"/>
              <a:gd name="connsiteY117" fmla="*/ 99322 h 285750"/>
              <a:gd name="connsiteX118" fmla="*/ 332450 w 1322388"/>
              <a:gd name="connsiteY118" fmla="*/ 89762 h 285750"/>
              <a:gd name="connsiteX119" fmla="*/ 291688 w 1322388"/>
              <a:gd name="connsiteY119" fmla="*/ 83388 h 285750"/>
              <a:gd name="connsiteX120" fmla="*/ 234515 w 1322388"/>
              <a:gd name="connsiteY120" fmla="*/ 86044 h 285750"/>
              <a:gd name="connsiteX121" fmla="*/ 181577 w 1322388"/>
              <a:gd name="connsiteY121" fmla="*/ 99322 h 285750"/>
              <a:gd name="connsiteX122" fmla="*/ 157755 w 1322388"/>
              <a:gd name="connsiteY122" fmla="*/ 108883 h 285750"/>
              <a:gd name="connsiteX123" fmla="*/ 131286 w 1322388"/>
              <a:gd name="connsiteY123" fmla="*/ 122692 h 285750"/>
              <a:gd name="connsiteX124" fmla="*/ 84701 w 1322388"/>
              <a:gd name="connsiteY124" fmla="*/ 159340 h 285750"/>
              <a:gd name="connsiteX125" fmla="*/ 46586 w 1322388"/>
              <a:gd name="connsiteY125" fmla="*/ 203955 h 285750"/>
              <a:gd name="connsiteX126" fmla="*/ 17470 w 1322388"/>
              <a:gd name="connsiteY126" fmla="*/ 254944 h 285750"/>
              <a:gd name="connsiteX127" fmla="*/ 6882 w 1322388"/>
              <a:gd name="connsiteY127" fmla="*/ 283094 h 285750"/>
              <a:gd name="connsiteX128" fmla="*/ 4765 w 1322388"/>
              <a:gd name="connsiteY128" fmla="*/ 285750 h 285750"/>
              <a:gd name="connsiteX129" fmla="*/ 0 w 1322388"/>
              <a:gd name="connsiteY129" fmla="*/ 284157 h 285750"/>
              <a:gd name="connsiteX130" fmla="*/ 0 w 1322388"/>
              <a:gd name="connsiteY130" fmla="*/ 280970 h 285750"/>
              <a:gd name="connsiteX131" fmla="*/ 6353 w 1322388"/>
              <a:gd name="connsiteY131" fmla="*/ 261849 h 285750"/>
              <a:gd name="connsiteX132" fmla="*/ 22234 w 1322388"/>
              <a:gd name="connsiteY132" fmla="*/ 225201 h 285750"/>
              <a:gd name="connsiteX133" fmla="*/ 41821 w 1322388"/>
              <a:gd name="connsiteY133" fmla="*/ 191739 h 285750"/>
              <a:gd name="connsiteX134" fmla="*/ 67231 w 1322388"/>
              <a:gd name="connsiteY134" fmla="*/ 160402 h 285750"/>
              <a:gd name="connsiteX135" fmla="*/ 95288 w 1322388"/>
              <a:gd name="connsiteY135" fmla="*/ 132784 h 285750"/>
              <a:gd name="connsiteX136" fmla="*/ 127581 w 1322388"/>
              <a:gd name="connsiteY136" fmla="*/ 109945 h 285750"/>
              <a:gd name="connsiteX137" fmla="*/ 162520 w 1322388"/>
              <a:gd name="connsiteY137" fmla="*/ 90824 h 285750"/>
              <a:gd name="connsiteX138" fmla="*/ 199576 w 1322388"/>
              <a:gd name="connsiteY138" fmla="*/ 76483 h 285750"/>
              <a:gd name="connsiteX139" fmla="*/ 219692 w 1322388"/>
              <a:gd name="connsiteY139" fmla="*/ 71703 h 285750"/>
              <a:gd name="connsiteX140" fmla="*/ 239279 w 1322388"/>
              <a:gd name="connsiteY140" fmla="*/ 67985 h 285750"/>
              <a:gd name="connsiteX141" fmla="*/ 282159 w 1322388"/>
              <a:gd name="connsiteY141" fmla="*/ 66392 h 285750"/>
              <a:gd name="connsiteX142" fmla="*/ 323980 w 1322388"/>
              <a:gd name="connsiteY142" fmla="*/ 73297 h 285750"/>
              <a:gd name="connsiteX143" fmla="*/ 362625 w 1322388"/>
              <a:gd name="connsiteY143" fmla="*/ 87637 h 285750"/>
              <a:gd name="connsiteX144" fmla="*/ 379565 w 1322388"/>
              <a:gd name="connsiteY144" fmla="*/ 98260 h 285750"/>
              <a:gd name="connsiteX145" fmla="*/ 416092 w 1322388"/>
              <a:gd name="connsiteY145" fmla="*/ 77546 h 285750"/>
              <a:gd name="connsiteX146" fmla="*/ 492322 w 1322388"/>
              <a:gd name="connsiteY146" fmla="*/ 39835 h 285750"/>
              <a:gd name="connsiteX147" fmla="*/ 551613 w 1322388"/>
              <a:gd name="connsiteY147" fmla="*/ 16465 h 285750"/>
              <a:gd name="connsiteX148" fmla="*/ 592375 w 1322388"/>
              <a:gd name="connsiteY148" fmla="*/ 584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1322388" h="285750">
                <a:moveTo>
                  <a:pt x="874547" y="123825"/>
                </a:moveTo>
                <a:lnTo>
                  <a:pt x="865104" y="137666"/>
                </a:lnTo>
                <a:lnTo>
                  <a:pt x="856711" y="159492"/>
                </a:lnTo>
                <a:lnTo>
                  <a:pt x="855662" y="175994"/>
                </a:lnTo>
                <a:lnTo>
                  <a:pt x="857236" y="183979"/>
                </a:lnTo>
                <a:lnTo>
                  <a:pt x="862482" y="195690"/>
                </a:lnTo>
                <a:lnTo>
                  <a:pt x="876120" y="208466"/>
                </a:lnTo>
                <a:lnTo>
                  <a:pt x="887661" y="212725"/>
                </a:lnTo>
                <a:lnTo>
                  <a:pt x="894480" y="211660"/>
                </a:lnTo>
                <a:lnTo>
                  <a:pt x="902349" y="207934"/>
                </a:lnTo>
                <a:lnTo>
                  <a:pt x="914938" y="193561"/>
                </a:lnTo>
                <a:lnTo>
                  <a:pt x="915987" y="183979"/>
                </a:lnTo>
                <a:lnTo>
                  <a:pt x="915463" y="183447"/>
                </a:lnTo>
                <a:lnTo>
                  <a:pt x="914938" y="182914"/>
                </a:lnTo>
                <a:lnTo>
                  <a:pt x="896578" y="151507"/>
                </a:lnTo>
                <a:close/>
                <a:moveTo>
                  <a:pt x="384474" y="117475"/>
                </a:moveTo>
                <a:lnTo>
                  <a:pt x="383409" y="120107"/>
                </a:lnTo>
                <a:lnTo>
                  <a:pt x="381277" y="122213"/>
                </a:lnTo>
                <a:lnTo>
                  <a:pt x="364226" y="134321"/>
                </a:lnTo>
                <a:lnTo>
                  <a:pt x="345042" y="158536"/>
                </a:lnTo>
                <a:lnTo>
                  <a:pt x="341312" y="178014"/>
                </a:lnTo>
                <a:lnTo>
                  <a:pt x="343444" y="189069"/>
                </a:lnTo>
                <a:lnTo>
                  <a:pt x="347707" y="200124"/>
                </a:lnTo>
                <a:lnTo>
                  <a:pt x="363693" y="214337"/>
                </a:lnTo>
                <a:lnTo>
                  <a:pt x="384474" y="219075"/>
                </a:lnTo>
                <a:lnTo>
                  <a:pt x="404191" y="211705"/>
                </a:lnTo>
                <a:lnTo>
                  <a:pt x="411118" y="201703"/>
                </a:lnTo>
                <a:lnTo>
                  <a:pt x="414315" y="199597"/>
                </a:lnTo>
                <a:lnTo>
                  <a:pt x="417512" y="201703"/>
                </a:lnTo>
                <a:lnTo>
                  <a:pt x="417512" y="187490"/>
                </a:lnTo>
                <a:lnTo>
                  <a:pt x="412716" y="163274"/>
                </a:lnTo>
                <a:lnTo>
                  <a:pt x="404191" y="141691"/>
                </a:lnTo>
                <a:lnTo>
                  <a:pt x="391935" y="124319"/>
                </a:lnTo>
                <a:close/>
                <a:moveTo>
                  <a:pt x="633137" y="0"/>
                </a:moveTo>
                <a:lnTo>
                  <a:pt x="675487" y="0"/>
                </a:lnTo>
                <a:lnTo>
                  <a:pt x="695604" y="2656"/>
                </a:lnTo>
                <a:lnTo>
                  <a:pt x="722602" y="7436"/>
                </a:lnTo>
                <a:lnTo>
                  <a:pt x="772893" y="24963"/>
                </a:lnTo>
                <a:lnTo>
                  <a:pt x="820008" y="50458"/>
                </a:lnTo>
                <a:lnTo>
                  <a:pt x="861829" y="83388"/>
                </a:lnTo>
                <a:lnTo>
                  <a:pt x="880357" y="101978"/>
                </a:lnTo>
                <a:lnTo>
                  <a:pt x="907885" y="83388"/>
                </a:lnTo>
                <a:lnTo>
                  <a:pt x="965587" y="56300"/>
                </a:lnTo>
                <a:lnTo>
                  <a:pt x="1027524" y="42491"/>
                </a:lnTo>
                <a:lnTo>
                  <a:pt x="1089991" y="41960"/>
                </a:lnTo>
                <a:lnTo>
                  <a:pt x="1150869" y="54176"/>
                </a:lnTo>
                <a:lnTo>
                  <a:pt x="1208572" y="78608"/>
                </a:lnTo>
                <a:lnTo>
                  <a:pt x="1259922" y="115787"/>
                </a:lnTo>
                <a:lnTo>
                  <a:pt x="1303331" y="164652"/>
                </a:lnTo>
                <a:lnTo>
                  <a:pt x="1320800" y="193864"/>
                </a:lnTo>
                <a:lnTo>
                  <a:pt x="1322388" y="197582"/>
                </a:lnTo>
                <a:lnTo>
                  <a:pt x="1319741" y="202893"/>
                </a:lnTo>
                <a:lnTo>
                  <a:pt x="1314448" y="206080"/>
                </a:lnTo>
                <a:lnTo>
                  <a:pt x="1308624" y="205549"/>
                </a:lnTo>
                <a:lnTo>
                  <a:pt x="1305977" y="202362"/>
                </a:lnTo>
                <a:lnTo>
                  <a:pt x="1287979" y="175805"/>
                </a:lnTo>
                <a:lnTo>
                  <a:pt x="1245099" y="129597"/>
                </a:lnTo>
                <a:lnTo>
                  <a:pt x="1196396" y="94542"/>
                </a:lnTo>
                <a:lnTo>
                  <a:pt x="1142929" y="70641"/>
                </a:lnTo>
                <a:lnTo>
                  <a:pt x="1086815" y="58425"/>
                </a:lnTo>
                <a:lnTo>
                  <a:pt x="1029642" y="58425"/>
                </a:lnTo>
                <a:lnTo>
                  <a:pt x="970881" y="69579"/>
                </a:lnTo>
                <a:lnTo>
                  <a:pt x="914767" y="92948"/>
                </a:lnTo>
                <a:lnTo>
                  <a:pt x="887239" y="109945"/>
                </a:lnTo>
                <a:lnTo>
                  <a:pt x="898356" y="125348"/>
                </a:lnTo>
                <a:lnTo>
                  <a:pt x="919002" y="157216"/>
                </a:lnTo>
                <a:lnTo>
                  <a:pt x="927472" y="174743"/>
                </a:lnTo>
                <a:lnTo>
                  <a:pt x="928001" y="180054"/>
                </a:lnTo>
                <a:lnTo>
                  <a:pt x="925354" y="183772"/>
                </a:lnTo>
                <a:lnTo>
                  <a:pt x="925884" y="194926"/>
                </a:lnTo>
                <a:lnTo>
                  <a:pt x="916884" y="212985"/>
                </a:lnTo>
                <a:lnTo>
                  <a:pt x="897826" y="224670"/>
                </a:lnTo>
                <a:lnTo>
                  <a:pt x="875593" y="226263"/>
                </a:lnTo>
                <a:lnTo>
                  <a:pt x="865005" y="220952"/>
                </a:lnTo>
                <a:lnTo>
                  <a:pt x="857594" y="216172"/>
                </a:lnTo>
                <a:lnTo>
                  <a:pt x="847536" y="204487"/>
                </a:lnTo>
                <a:lnTo>
                  <a:pt x="839065" y="183772"/>
                </a:lnTo>
                <a:lnTo>
                  <a:pt x="840654" y="153498"/>
                </a:lnTo>
                <a:lnTo>
                  <a:pt x="854417" y="124285"/>
                </a:lnTo>
                <a:lnTo>
                  <a:pt x="864476" y="113132"/>
                </a:lnTo>
                <a:lnTo>
                  <a:pt x="845947" y="94011"/>
                </a:lnTo>
                <a:lnTo>
                  <a:pt x="803068" y="61080"/>
                </a:lnTo>
                <a:lnTo>
                  <a:pt x="757012" y="36648"/>
                </a:lnTo>
                <a:lnTo>
                  <a:pt x="705133" y="20714"/>
                </a:lnTo>
                <a:lnTo>
                  <a:pt x="676546" y="16465"/>
                </a:lnTo>
                <a:lnTo>
                  <a:pt x="657489" y="14872"/>
                </a:lnTo>
                <a:lnTo>
                  <a:pt x="619373" y="17527"/>
                </a:lnTo>
                <a:lnTo>
                  <a:pt x="564847" y="28150"/>
                </a:lnTo>
                <a:lnTo>
                  <a:pt x="457383" y="71703"/>
                </a:lnTo>
                <a:lnTo>
                  <a:pt x="388564" y="105165"/>
                </a:lnTo>
                <a:lnTo>
                  <a:pt x="398093" y="113663"/>
                </a:lnTo>
                <a:lnTo>
                  <a:pt x="413974" y="134908"/>
                </a:lnTo>
                <a:lnTo>
                  <a:pt x="423503" y="159340"/>
                </a:lnTo>
                <a:lnTo>
                  <a:pt x="427738" y="189615"/>
                </a:lnTo>
                <a:lnTo>
                  <a:pt x="426150" y="205549"/>
                </a:lnTo>
                <a:lnTo>
                  <a:pt x="424562" y="209267"/>
                </a:lnTo>
                <a:lnTo>
                  <a:pt x="417680" y="209267"/>
                </a:lnTo>
                <a:lnTo>
                  <a:pt x="417151" y="205549"/>
                </a:lnTo>
                <a:lnTo>
                  <a:pt x="410798" y="216703"/>
                </a:lnTo>
                <a:lnTo>
                  <a:pt x="390152" y="230512"/>
                </a:lnTo>
                <a:lnTo>
                  <a:pt x="366860" y="232106"/>
                </a:lnTo>
                <a:lnTo>
                  <a:pt x="344626" y="220952"/>
                </a:lnTo>
                <a:lnTo>
                  <a:pt x="336685" y="210860"/>
                </a:lnTo>
                <a:lnTo>
                  <a:pt x="332450" y="202893"/>
                </a:lnTo>
                <a:lnTo>
                  <a:pt x="327686" y="188553"/>
                </a:lnTo>
                <a:lnTo>
                  <a:pt x="327686" y="166245"/>
                </a:lnTo>
                <a:lnTo>
                  <a:pt x="339861" y="138095"/>
                </a:lnTo>
                <a:lnTo>
                  <a:pt x="362095" y="117381"/>
                </a:lnTo>
                <a:lnTo>
                  <a:pt x="376388" y="111538"/>
                </a:lnTo>
                <a:lnTo>
                  <a:pt x="375859" y="110476"/>
                </a:lnTo>
                <a:lnTo>
                  <a:pt x="366860" y="114725"/>
                </a:lnTo>
                <a:lnTo>
                  <a:pt x="358390" y="118443"/>
                </a:lnTo>
                <a:lnTo>
                  <a:pt x="355213" y="118974"/>
                </a:lnTo>
                <a:lnTo>
                  <a:pt x="352037" y="114725"/>
                </a:lnTo>
                <a:lnTo>
                  <a:pt x="354155" y="112069"/>
                </a:lnTo>
                <a:lnTo>
                  <a:pt x="360507" y="108883"/>
                </a:lnTo>
                <a:lnTo>
                  <a:pt x="367389" y="105165"/>
                </a:lnTo>
                <a:lnTo>
                  <a:pt x="356801" y="99322"/>
                </a:lnTo>
                <a:lnTo>
                  <a:pt x="332450" y="89762"/>
                </a:lnTo>
                <a:lnTo>
                  <a:pt x="291688" y="83388"/>
                </a:lnTo>
                <a:lnTo>
                  <a:pt x="234515" y="86044"/>
                </a:lnTo>
                <a:lnTo>
                  <a:pt x="181577" y="99322"/>
                </a:lnTo>
                <a:lnTo>
                  <a:pt x="157755" y="108883"/>
                </a:lnTo>
                <a:lnTo>
                  <a:pt x="131286" y="122692"/>
                </a:lnTo>
                <a:lnTo>
                  <a:pt x="84701" y="159340"/>
                </a:lnTo>
                <a:lnTo>
                  <a:pt x="46586" y="203955"/>
                </a:lnTo>
                <a:lnTo>
                  <a:pt x="17470" y="254944"/>
                </a:lnTo>
                <a:lnTo>
                  <a:pt x="6882" y="283094"/>
                </a:lnTo>
                <a:lnTo>
                  <a:pt x="4765" y="285750"/>
                </a:lnTo>
                <a:lnTo>
                  <a:pt x="0" y="284157"/>
                </a:lnTo>
                <a:lnTo>
                  <a:pt x="0" y="280970"/>
                </a:lnTo>
                <a:lnTo>
                  <a:pt x="6353" y="261849"/>
                </a:lnTo>
                <a:lnTo>
                  <a:pt x="22234" y="225201"/>
                </a:lnTo>
                <a:lnTo>
                  <a:pt x="41821" y="191739"/>
                </a:lnTo>
                <a:lnTo>
                  <a:pt x="67231" y="160402"/>
                </a:lnTo>
                <a:lnTo>
                  <a:pt x="95288" y="132784"/>
                </a:lnTo>
                <a:lnTo>
                  <a:pt x="127581" y="109945"/>
                </a:lnTo>
                <a:lnTo>
                  <a:pt x="162520" y="90824"/>
                </a:lnTo>
                <a:lnTo>
                  <a:pt x="199576" y="76483"/>
                </a:lnTo>
                <a:lnTo>
                  <a:pt x="219692" y="71703"/>
                </a:lnTo>
                <a:lnTo>
                  <a:pt x="239279" y="67985"/>
                </a:lnTo>
                <a:lnTo>
                  <a:pt x="282159" y="66392"/>
                </a:lnTo>
                <a:lnTo>
                  <a:pt x="323980" y="73297"/>
                </a:lnTo>
                <a:lnTo>
                  <a:pt x="362625" y="87637"/>
                </a:lnTo>
                <a:lnTo>
                  <a:pt x="379565" y="98260"/>
                </a:lnTo>
                <a:lnTo>
                  <a:pt x="416092" y="77546"/>
                </a:lnTo>
                <a:lnTo>
                  <a:pt x="492322" y="39835"/>
                </a:lnTo>
                <a:lnTo>
                  <a:pt x="551613" y="16465"/>
                </a:lnTo>
                <a:lnTo>
                  <a:pt x="592375" y="58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7224034" y="5111750"/>
            <a:ext cx="1436688" cy="365125"/>
          </a:xfrm>
          <a:custGeom>
            <a:avLst/>
            <a:gdLst>
              <a:gd name="T0" fmla="*/ 2713 w 2713"/>
              <a:gd name="T1" fmla="*/ 688 h 688"/>
              <a:gd name="T2" fmla="*/ 2445 w 2713"/>
              <a:gd name="T3" fmla="*/ 665 h 688"/>
              <a:gd name="T4" fmla="*/ 1909 w 2713"/>
              <a:gd name="T5" fmla="*/ 638 h 688"/>
              <a:gd name="T6" fmla="*/ 1641 w 2713"/>
              <a:gd name="T7" fmla="*/ 629 h 688"/>
              <a:gd name="T8" fmla="*/ 1344 w 2713"/>
              <a:gd name="T9" fmla="*/ 619 h 688"/>
              <a:gd name="T10" fmla="*/ 750 w 2713"/>
              <a:gd name="T11" fmla="*/ 612 h 688"/>
              <a:gd name="T12" fmla="*/ 453 w 2713"/>
              <a:gd name="T13" fmla="*/ 619 h 688"/>
              <a:gd name="T14" fmla="*/ 455 w 2713"/>
              <a:gd name="T15" fmla="*/ 613 h 688"/>
              <a:gd name="T16" fmla="*/ 452 w 2713"/>
              <a:gd name="T17" fmla="*/ 606 h 688"/>
              <a:gd name="T18" fmla="*/ 404 w 2713"/>
              <a:gd name="T19" fmla="*/ 525 h 688"/>
              <a:gd name="T20" fmla="*/ 299 w 2713"/>
              <a:gd name="T21" fmla="*/ 368 h 688"/>
              <a:gd name="T22" fmla="*/ 185 w 2713"/>
              <a:gd name="T23" fmla="*/ 216 h 688"/>
              <a:gd name="T24" fmla="*/ 63 w 2713"/>
              <a:gd name="T25" fmla="*/ 69 h 688"/>
              <a:gd name="T26" fmla="*/ 0 w 2713"/>
              <a:gd name="T27" fmla="*/ 0 h 688"/>
              <a:gd name="T28" fmla="*/ 168 w 2713"/>
              <a:gd name="T29" fmla="*/ 43 h 688"/>
              <a:gd name="T30" fmla="*/ 509 w 2713"/>
              <a:gd name="T31" fmla="*/ 121 h 688"/>
              <a:gd name="T32" fmla="*/ 1025 w 2713"/>
              <a:gd name="T33" fmla="*/ 232 h 688"/>
              <a:gd name="T34" fmla="*/ 1539 w 2713"/>
              <a:gd name="T35" fmla="*/ 343 h 688"/>
              <a:gd name="T36" fmla="*/ 1878 w 2713"/>
              <a:gd name="T37" fmla="*/ 426 h 688"/>
              <a:gd name="T38" fmla="*/ 2217 w 2713"/>
              <a:gd name="T39" fmla="*/ 518 h 688"/>
              <a:gd name="T40" fmla="*/ 2549 w 2713"/>
              <a:gd name="T41" fmla="*/ 626 h 688"/>
              <a:gd name="T42" fmla="*/ 2713 w 2713"/>
              <a:gd name="T43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13" h="688">
                <a:moveTo>
                  <a:pt x="2713" y="688"/>
                </a:moveTo>
                <a:lnTo>
                  <a:pt x="2445" y="665"/>
                </a:lnTo>
                <a:lnTo>
                  <a:pt x="1909" y="638"/>
                </a:lnTo>
                <a:lnTo>
                  <a:pt x="1641" y="629"/>
                </a:lnTo>
                <a:lnTo>
                  <a:pt x="1344" y="619"/>
                </a:lnTo>
                <a:lnTo>
                  <a:pt x="750" y="612"/>
                </a:lnTo>
                <a:lnTo>
                  <a:pt x="453" y="619"/>
                </a:lnTo>
                <a:lnTo>
                  <a:pt x="455" y="613"/>
                </a:lnTo>
                <a:lnTo>
                  <a:pt x="452" y="606"/>
                </a:lnTo>
                <a:lnTo>
                  <a:pt x="404" y="525"/>
                </a:lnTo>
                <a:lnTo>
                  <a:pt x="299" y="368"/>
                </a:lnTo>
                <a:lnTo>
                  <a:pt x="185" y="216"/>
                </a:lnTo>
                <a:lnTo>
                  <a:pt x="63" y="69"/>
                </a:lnTo>
                <a:lnTo>
                  <a:pt x="0" y="0"/>
                </a:lnTo>
                <a:lnTo>
                  <a:pt x="168" y="43"/>
                </a:lnTo>
                <a:lnTo>
                  <a:pt x="509" y="121"/>
                </a:lnTo>
                <a:lnTo>
                  <a:pt x="1025" y="232"/>
                </a:lnTo>
                <a:lnTo>
                  <a:pt x="1539" y="343"/>
                </a:lnTo>
                <a:lnTo>
                  <a:pt x="1878" y="426"/>
                </a:lnTo>
                <a:lnTo>
                  <a:pt x="2217" y="518"/>
                </a:lnTo>
                <a:lnTo>
                  <a:pt x="2549" y="626"/>
                </a:lnTo>
                <a:lnTo>
                  <a:pt x="2713" y="688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7571697" y="5510213"/>
            <a:ext cx="1106488" cy="415925"/>
          </a:xfrm>
          <a:custGeom>
            <a:avLst/>
            <a:gdLst>
              <a:gd name="T0" fmla="*/ 2091 w 2091"/>
              <a:gd name="T1" fmla="*/ 0 h 786"/>
              <a:gd name="T2" fmla="*/ 1681 w 2091"/>
              <a:gd name="T3" fmla="*/ 177 h 786"/>
              <a:gd name="T4" fmla="*/ 1066 w 2091"/>
              <a:gd name="T5" fmla="*/ 459 h 786"/>
              <a:gd name="T6" fmla="*/ 768 w 2091"/>
              <a:gd name="T7" fmla="*/ 616 h 786"/>
              <a:gd name="T8" fmla="*/ 574 w 2091"/>
              <a:gd name="T9" fmla="*/ 727 h 786"/>
              <a:gd name="T10" fmla="*/ 479 w 2091"/>
              <a:gd name="T11" fmla="*/ 786 h 786"/>
              <a:gd name="T12" fmla="*/ 460 w 2091"/>
              <a:gd name="T13" fmla="*/ 786 h 786"/>
              <a:gd name="T14" fmla="*/ 465 w 2091"/>
              <a:gd name="T15" fmla="*/ 783 h 786"/>
              <a:gd name="T16" fmla="*/ 469 w 2091"/>
              <a:gd name="T17" fmla="*/ 773 h 786"/>
              <a:gd name="T18" fmla="*/ 465 w 2091"/>
              <a:gd name="T19" fmla="*/ 766 h 786"/>
              <a:gd name="T20" fmla="*/ 358 w 2091"/>
              <a:gd name="T21" fmla="*/ 605 h 786"/>
              <a:gd name="T22" fmla="*/ 185 w 2091"/>
              <a:gd name="T23" fmla="*/ 363 h 786"/>
              <a:gd name="T24" fmla="*/ 65 w 2091"/>
              <a:gd name="T25" fmla="*/ 209 h 786"/>
              <a:gd name="T26" fmla="*/ 0 w 2091"/>
              <a:gd name="T27" fmla="*/ 135 h 786"/>
              <a:gd name="T28" fmla="*/ 1 w 2091"/>
              <a:gd name="T29" fmla="*/ 134 h 786"/>
              <a:gd name="T30" fmla="*/ 3 w 2091"/>
              <a:gd name="T31" fmla="*/ 137 h 786"/>
              <a:gd name="T32" fmla="*/ 7 w 2091"/>
              <a:gd name="T33" fmla="*/ 138 h 786"/>
              <a:gd name="T34" fmla="*/ 73 w 2091"/>
              <a:gd name="T35" fmla="*/ 146 h 786"/>
              <a:gd name="T36" fmla="*/ 208 w 2091"/>
              <a:gd name="T37" fmla="*/ 151 h 786"/>
              <a:gd name="T38" fmla="*/ 413 w 2091"/>
              <a:gd name="T39" fmla="*/ 147 h 786"/>
              <a:gd name="T40" fmla="*/ 548 w 2091"/>
              <a:gd name="T41" fmla="*/ 141 h 786"/>
              <a:gd name="T42" fmla="*/ 829 w 2091"/>
              <a:gd name="T43" fmla="*/ 130 h 786"/>
              <a:gd name="T44" fmla="*/ 1110 w 2091"/>
              <a:gd name="T45" fmla="*/ 111 h 786"/>
              <a:gd name="T46" fmla="*/ 1356 w 2091"/>
              <a:gd name="T47" fmla="*/ 91 h 786"/>
              <a:gd name="T48" fmla="*/ 1847 w 2091"/>
              <a:gd name="T49" fmla="*/ 35 h 786"/>
              <a:gd name="T50" fmla="*/ 2091 w 2091"/>
              <a:gd name="T51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91" h="786">
                <a:moveTo>
                  <a:pt x="2091" y="0"/>
                </a:moveTo>
                <a:lnTo>
                  <a:pt x="1681" y="177"/>
                </a:lnTo>
                <a:lnTo>
                  <a:pt x="1066" y="459"/>
                </a:lnTo>
                <a:lnTo>
                  <a:pt x="768" y="616"/>
                </a:lnTo>
                <a:lnTo>
                  <a:pt x="574" y="727"/>
                </a:lnTo>
                <a:lnTo>
                  <a:pt x="479" y="786"/>
                </a:lnTo>
                <a:lnTo>
                  <a:pt x="460" y="786"/>
                </a:lnTo>
                <a:lnTo>
                  <a:pt x="465" y="783"/>
                </a:lnTo>
                <a:lnTo>
                  <a:pt x="469" y="773"/>
                </a:lnTo>
                <a:lnTo>
                  <a:pt x="465" y="766"/>
                </a:lnTo>
                <a:lnTo>
                  <a:pt x="358" y="605"/>
                </a:lnTo>
                <a:lnTo>
                  <a:pt x="185" y="363"/>
                </a:lnTo>
                <a:lnTo>
                  <a:pt x="65" y="209"/>
                </a:lnTo>
                <a:lnTo>
                  <a:pt x="0" y="135"/>
                </a:lnTo>
                <a:lnTo>
                  <a:pt x="1" y="134"/>
                </a:lnTo>
                <a:lnTo>
                  <a:pt x="3" y="137"/>
                </a:lnTo>
                <a:lnTo>
                  <a:pt x="7" y="138"/>
                </a:lnTo>
                <a:lnTo>
                  <a:pt x="73" y="146"/>
                </a:lnTo>
                <a:lnTo>
                  <a:pt x="208" y="151"/>
                </a:lnTo>
                <a:lnTo>
                  <a:pt x="413" y="147"/>
                </a:lnTo>
                <a:lnTo>
                  <a:pt x="548" y="141"/>
                </a:lnTo>
                <a:lnTo>
                  <a:pt x="829" y="130"/>
                </a:lnTo>
                <a:lnTo>
                  <a:pt x="1110" y="111"/>
                </a:lnTo>
                <a:lnTo>
                  <a:pt x="1356" y="91"/>
                </a:lnTo>
                <a:lnTo>
                  <a:pt x="1847" y="35"/>
                </a:lnTo>
                <a:lnTo>
                  <a:pt x="2091" y="0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7473272" y="5454650"/>
            <a:ext cx="1174750" cy="219075"/>
          </a:xfrm>
          <a:custGeom>
            <a:avLst/>
            <a:gdLst>
              <a:gd name="T0" fmla="*/ 2220 w 2220"/>
              <a:gd name="T1" fmla="*/ 78 h 416"/>
              <a:gd name="T2" fmla="*/ 1979 w 2220"/>
              <a:gd name="T3" fmla="*/ 111 h 416"/>
              <a:gd name="T4" fmla="*/ 1496 w 2220"/>
              <a:gd name="T5" fmla="*/ 164 h 416"/>
              <a:gd name="T6" fmla="*/ 1254 w 2220"/>
              <a:gd name="T7" fmla="*/ 183 h 416"/>
              <a:gd name="T8" fmla="*/ 993 w 2220"/>
              <a:gd name="T9" fmla="*/ 200 h 416"/>
              <a:gd name="T10" fmla="*/ 734 w 2220"/>
              <a:gd name="T11" fmla="*/ 210 h 416"/>
              <a:gd name="T12" fmla="*/ 599 w 2220"/>
              <a:gd name="T13" fmla="*/ 213 h 416"/>
              <a:gd name="T14" fmla="*/ 327 w 2220"/>
              <a:gd name="T15" fmla="*/ 215 h 416"/>
              <a:gd name="T16" fmla="*/ 193 w 2220"/>
              <a:gd name="T17" fmla="*/ 226 h 416"/>
              <a:gd name="T18" fmla="*/ 187 w 2220"/>
              <a:gd name="T19" fmla="*/ 228 h 416"/>
              <a:gd name="T20" fmla="*/ 184 w 2220"/>
              <a:gd name="T21" fmla="*/ 236 h 416"/>
              <a:gd name="T22" fmla="*/ 187 w 2220"/>
              <a:gd name="T23" fmla="*/ 239 h 416"/>
              <a:gd name="T24" fmla="*/ 186 w 2220"/>
              <a:gd name="T25" fmla="*/ 240 h 416"/>
              <a:gd name="T26" fmla="*/ 174 w 2220"/>
              <a:gd name="T27" fmla="*/ 226 h 416"/>
              <a:gd name="T28" fmla="*/ 163 w 2220"/>
              <a:gd name="T29" fmla="*/ 213 h 416"/>
              <a:gd name="T30" fmla="*/ 157 w 2220"/>
              <a:gd name="T31" fmla="*/ 210 h 416"/>
              <a:gd name="T32" fmla="*/ 145 w 2220"/>
              <a:gd name="T33" fmla="*/ 217 h 416"/>
              <a:gd name="T34" fmla="*/ 148 w 2220"/>
              <a:gd name="T35" fmla="*/ 225 h 416"/>
              <a:gd name="T36" fmla="*/ 160 w 2220"/>
              <a:gd name="T37" fmla="*/ 243 h 416"/>
              <a:gd name="T38" fmla="*/ 171 w 2220"/>
              <a:gd name="T39" fmla="*/ 261 h 416"/>
              <a:gd name="T40" fmla="*/ 135 w 2220"/>
              <a:gd name="T41" fmla="*/ 338 h 416"/>
              <a:gd name="T42" fmla="*/ 102 w 2220"/>
              <a:gd name="T43" fmla="*/ 416 h 416"/>
              <a:gd name="T44" fmla="*/ 68 w 2220"/>
              <a:gd name="T45" fmla="*/ 314 h 416"/>
              <a:gd name="T46" fmla="*/ 17 w 2220"/>
              <a:gd name="T47" fmla="*/ 107 h 416"/>
              <a:gd name="T48" fmla="*/ 0 w 2220"/>
              <a:gd name="T49" fmla="*/ 0 h 416"/>
              <a:gd name="T50" fmla="*/ 292 w 2220"/>
              <a:gd name="T51" fmla="*/ 2 h 416"/>
              <a:gd name="T52" fmla="*/ 878 w 2220"/>
              <a:gd name="T53" fmla="*/ 7 h 416"/>
              <a:gd name="T54" fmla="*/ 1172 w 2220"/>
              <a:gd name="T55" fmla="*/ 16 h 416"/>
              <a:gd name="T56" fmla="*/ 1696 w 2220"/>
              <a:gd name="T57" fmla="*/ 42 h 416"/>
              <a:gd name="T58" fmla="*/ 2220 w 2220"/>
              <a:gd name="T59" fmla="*/ 7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20" h="416">
                <a:moveTo>
                  <a:pt x="2220" y="78"/>
                </a:moveTo>
                <a:lnTo>
                  <a:pt x="1979" y="111"/>
                </a:lnTo>
                <a:lnTo>
                  <a:pt x="1496" y="164"/>
                </a:lnTo>
                <a:lnTo>
                  <a:pt x="1254" y="183"/>
                </a:lnTo>
                <a:lnTo>
                  <a:pt x="993" y="200"/>
                </a:lnTo>
                <a:lnTo>
                  <a:pt x="734" y="210"/>
                </a:lnTo>
                <a:lnTo>
                  <a:pt x="599" y="213"/>
                </a:lnTo>
                <a:lnTo>
                  <a:pt x="327" y="215"/>
                </a:lnTo>
                <a:lnTo>
                  <a:pt x="193" y="226"/>
                </a:lnTo>
                <a:lnTo>
                  <a:pt x="187" y="228"/>
                </a:lnTo>
                <a:lnTo>
                  <a:pt x="184" y="236"/>
                </a:lnTo>
                <a:lnTo>
                  <a:pt x="187" y="239"/>
                </a:lnTo>
                <a:lnTo>
                  <a:pt x="186" y="240"/>
                </a:lnTo>
                <a:lnTo>
                  <a:pt x="174" y="226"/>
                </a:lnTo>
                <a:lnTo>
                  <a:pt x="163" y="213"/>
                </a:lnTo>
                <a:lnTo>
                  <a:pt x="157" y="210"/>
                </a:lnTo>
                <a:lnTo>
                  <a:pt x="145" y="217"/>
                </a:lnTo>
                <a:lnTo>
                  <a:pt x="148" y="225"/>
                </a:lnTo>
                <a:lnTo>
                  <a:pt x="160" y="243"/>
                </a:lnTo>
                <a:lnTo>
                  <a:pt x="171" y="261"/>
                </a:lnTo>
                <a:lnTo>
                  <a:pt x="135" y="338"/>
                </a:lnTo>
                <a:lnTo>
                  <a:pt x="102" y="416"/>
                </a:lnTo>
                <a:lnTo>
                  <a:pt x="68" y="314"/>
                </a:lnTo>
                <a:lnTo>
                  <a:pt x="17" y="107"/>
                </a:lnTo>
                <a:lnTo>
                  <a:pt x="0" y="0"/>
                </a:lnTo>
                <a:lnTo>
                  <a:pt x="292" y="2"/>
                </a:lnTo>
                <a:lnTo>
                  <a:pt x="878" y="7"/>
                </a:lnTo>
                <a:lnTo>
                  <a:pt x="1172" y="16"/>
                </a:lnTo>
                <a:lnTo>
                  <a:pt x="1696" y="42"/>
                </a:lnTo>
                <a:lnTo>
                  <a:pt x="2220" y="78"/>
                </a:lnTo>
                <a:close/>
              </a:path>
            </a:pathLst>
          </a:custGeom>
          <a:solidFill>
            <a:srgbClr val="6BC6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7541534" y="5608638"/>
            <a:ext cx="84138" cy="76200"/>
          </a:xfrm>
          <a:custGeom>
            <a:avLst/>
            <a:gdLst>
              <a:gd name="T0" fmla="*/ 61 w 157"/>
              <a:gd name="T1" fmla="*/ 0 h 144"/>
              <a:gd name="T2" fmla="*/ 107 w 157"/>
              <a:gd name="T3" fmla="*/ 71 h 144"/>
              <a:gd name="T4" fmla="*/ 157 w 157"/>
              <a:gd name="T5" fmla="*/ 141 h 144"/>
              <a:gd name="T6" fmla="*/ 78 w 157"/>
              <a:gd name="T7" fmla="*/ 143 h 144"/>
              <a:gd name="T8" fmla="*/ 0 w 157"/>
              <a:gd name="T9" fmla="*/ 144 h 144"/>
              <a:gd name="T10" fmla="*/ 30 w 157"/>
              <a:gd name="T11" fmla="*/ 74 h 144"/>
              <a:gd name="T12" fmla="*/ 61 w 157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" h="144">
                <a:moveTo>
                  <a:pt x="61" y="0"/>
                </a:moveTo>
                <a:lnTo>
                  <a:pt x="107" y="71"/>
                </a:lnTo>
                <a:lnTo>
                  <a:pt x="157" y="141"/>
                </a:lnTo>
                <a:lnTo>
                  <a:pt x="78" y="143"/>
                </a:lnTo>
                <a:lnTo>
                  <a:pt x="0" y="144"/>
                </a:lnTo>
                <a:lnTo>
                  <a:pt x="30" y="74"/>
                </a:lnTo>
                <a:lnTo>
                  <a:pt x="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6881134" y="1111250"/>
            <a:ext cx="1331913" cy="803275"/>
          </a:xfrm>
          <a:custGeom>
            <a:avLst/>
            <a:gdLst>
              <a:gd name="T0" fmla="*/ 2481 w 2517"/>
              <a:gd name="T1" fmla="*/ 586 h 1517"/>
              <a:gd name="T2" fmla="*/ 2401 w 2517"/>
              <a:gd name="T3" fmla="*/ 432 h 1517"/>
              <a:gd name="T4" fmla="*/ 2283 w 2517"/>
              <a:gd name="T5" fmla="*/ 311 h 1517"/>
              <a:gd name="T6" fmla="*/ 2137 w 2517"/>
              <a:gd name="T7" fmla="*/ 220 h 1517"/>
              <a:gd name="T8" fmla="*/ 2013 w 2517"/>
              <a:gd name="T9" fmla="*/ 170 h 1517"/>
              <a:gd name="T10" fmla="*/ 1701 w 2517"/>
              <a:gd name="T11" fmla="*/ 87 h 1517"/>
              <a:gd name="T12" fmla="*/ 1271 w 2517"/>
              <a:gd name="T13" fmla="*/ 19 h 1517"/>
              <a:gd name="T14" fmla="*/ 1081 w 2517"/>
              <a:gd name="T15" fmla="*/ 3 h 1517"/>
              <a:gd name="T16" fmla="*/ 715 w 2517"/>
              <a:gd name="T17" fmla="*/ 12 h 1517"/>
              <a:gd name="T18" fmla="*/ 405 w 2517"/>
              <a:gd name="T19" fmla="*/ 84 h 1517"/>
              <a:gd name="T20" fmla="*/ 254 w 2517"/>
              <a:gd name="T21" fmla="*/ 161 h 1517"/>
              <a:gd name="T22" fmla="*/ 133 w 2517"/>
              <a:gd name="T23" fmla="*/ 271 h 1517"/>
              <a:gd name="T24" fmla="*/ 51 w 2517"/>
              <a:gd name="T25" fmla="*/ 418 h 1517"/>
              <a:gd name="T26" fmla="*/ 23 w 2517"/>
              <a:gd name="T27" fmla="*/ 556 h 1517"/>
              <a:gd name="T28" fmla="*/ 1 w 2517"/>
              <a:gd name="T29" fmla="*/ 675 h 1517"/>
              <a:gd name="T30" fmla="*/ 7 w 2517"/>
              <a:gd name="T31" fmla="*/ 838 h 1517"/>
              <a:gd name="T32" fmla="*/ 54 w 2517"/>
              <a:gd name="T33" fmla="*/ 997 h 1517"/>
              <a:gd name="T34" fmla="*/ 142 w 2517"/>
              <a:gd name="T35" fmla="*/ 1148 h 1517"/>
              <a:gd name="T36" fmla="*/ 205 w 2517"/>
              <a:gd name="T37" fmla="*/ 1219 h 1517"/>
              <a:gd name="T38" fmla="*/ 361 w 2517"/>
              <a:gd name="T39" fmla="*/ 1333 h 1517"/>
              <a:gd name="T40" fmla="*/ 585 w 2517"/>
              <a:gd name="T41" fmla="*/ 1420 h 1517"/>
              <a:gd name="T42" fmla="*/ 870 w 2517"/>
              <a:gd name="T43" fmla="*/ 1475 h 1517"/>
              <a:gd name="T44" fmla="*/ 1196 w 2517"/>
              <a:gd name="T45" fmla="*/ 1510 h 1517"/>
              <a:gd name="T46" fmla="*/ 1632 w 2517"/>
              <a:gd name="T47" fmla="*/ 1508 h 1517"/>
              <a:gd name="T48" fmla="*/ 1823 w 2517"/>
              <a:gd name="T49" fmla="*/ 1484 h 1517"/>
              <a:gd name="T50" fmla="*/ 2107 w 2517"/>
              <a:gd name="T51" fmla="*/ 1402 h 1517"/>
              <a:gd name="T52" fmla="*/ 2254 w 2517"/>
              <a:gd name="T53" fmla="*/ 1320 h 1517"/>
              <a:gd name="T54" fmla="*/ 2349 w 2517"/>
              <a:gd name="T55" fmla="*/ 1236 h 1517"/>
              <a:gd name="T56" fmla="*/ 2424 w 2517"/>
              <a:gd name="T57" fmla="*/ 1138 h 1517"/>
              <a:gd name="T58" fmla="*/ 2490 w 2517"/>
              <a:gd name="T59" fmla="*/ 992 h 1517"/>
              <a:gd name="T60" fmla="*/ 2517 w 2517"/>
              <a:gd name="T61" fmla="*/ 832 h 1517"/>
              <a:gd name="T62" fmla="*/ 2504 w 2517"/>
              <a:gd name="T63" fmla="*/ 671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17" h="1517">
                <a:moveTo>
                  <a:pt x="2494" y="631"/>
                </a:moveTo>
                <a:lnTo>
                  <a:pt x="2481" y="586"/>
                </a:lnTo>
                <a:lnTo>
                  <a:pt x="2445" y="505"/>
                </a:lnTo>
                <a:lnTo>
                  <a:pt x="2401" y="432"/>
                </a:lnTo>
                <a:lnTo>
                  <a:pt x="2346" y="369"/>
                </a:lnTo>
                <a:lnTo>
                  <a:pt x="2283" y="311"/>
                </a:lnTo>
                <a:lnTo>
                  <a:pt x="2214" y="262"/>
                </a:lnTo>
                <a:lnTo>
                  <a:pt x="2137" y="220"/>
                </a:lnTo>
                <a:lnTo>
                  <a:pt x="2057" y="184"/>
                </a:lnTo>
                <a:lnTo>
                  <a:pt x="2013" y="170"/>
                </a:lnTo>
                <a:lnTo>
                  <a:pt x="1911" y="138"/>
                </a:lnTo>
                <a:lnTo>
                  <a:pt x="1701" y="87"/>
                </a:lnTo>
                <a:lnTo>
                  <a:pt x="1487" y="48"/>
                </a:lnTo>
                <a:lnTo>
                  <a:pt x="1271" y="19"/>
                </a:lnTo>
                <a:lnTo>
                  <a:pt x="1164" y="9"/>
                </a:lnTo>
                <a:lnTo>
                  <a:pt x="1081" y="3"/>
                </a:lnTo>
                <a:lnTo>
                  <a:pt x="901" y="0"/>
                </a:lnTo>
                <a:lnTo>
                  <a:pt x="715" y="12"/>
                </a:lnTo>
                <a:lnTo>
                  <a:pt x="534" y="43"/>
                </a:lnTo>
                <a:lnTo>
                  <a:pt x="405" y="84"/>
                </a:lnTo>
                <a:lnTo>
                  <a:pt x="326" y="118"/>
                </a:lnTo>
                <a:lnTo>
                  <a:pt x="254" y="161"/>
                </a:lnTo>
                <a:lnTo>
                  <a:pt x="190" y="212"/>
                </a:lnTo>
                <a:lnTo>
                  <a:pt x="133" y="271"/>
                </a:lnTo>
                <a:lnTo>
                  <a:pt x="86" y="340"/>
                </a:lnTo>
                <a:lnTo>
                  <a:pt x="51" y="418"/>
                </a:lnTo>
                <a:lnTo>
                  <a:pt x="28" y="507"/>
                </a:lnTo>
                <a:lnTo>
                  <a:pt x="23" y="556"/>
                </a:lnTo>
                <a:lnTo>
                  <a:pt x="13" y="595"/>
                </a:lnTo>
                <a:lnTo>
                  <a:pt x="1" y="675"/>
                </a:lnTo>
                <a:lnTo>
                  <a:pt x="0" y="756"/>
                </a:lnTo>
                <a:lnTo>
                  <a:pt x="7" y="838"/>
                </a:lnTo>
                <a:lnTo>
                  <a:pt x="25" y="918"/>
                </a:lnTo>
                <a:lnTo>
                  <a:pt x="54" y="997"/>
                </a:lnTo>
                <a:lnTo>
                  <a:pt x="93" y="1075"/>
                </a:lnTo>
                <a:lnTo>
                  <a:pt x="142" y="1148"/>
                </a:lnTo>
                <a:lnTo>
                  <a:pt x="172" y="1183"/>
                </a:lnTo>
                <a:lnTo>
                  <a:pt x="205" y="1219"/>
                </a:lnTo>
                <a:lnTo>
                  <a:pt x="280" y="1281"/>
                </a:lnTo>
                <a:lnTo>
                  <a:pt x="361" y="1333"/>
                </a:lnTo>
                <a:lnTo>
                  <a:pt x="449" y="1373"/>
                </a:lnTo>
                <a:lnTo>
                  <a:pt x="585" y="1420"/>
                </a:lnTo>
                <a:lnTo>
                  <a:pt x="775" y="1462"/>
                </a:lnTo>
                <a:lnTo>
                  <a:pt x="870" y="1475"/>
                </a:lnTo>
                <a:lnTo>
                  <a:pt x="978" y="1491"/>
                </a:lnTo>
                <a:lnTo>
                  <a:pt x="1196" y="1510"/>
                </a:lnTo>
                <a:lnTo>
                  <a:pt x="1413" y="1517"/>
                </a:lnTo>
                <a:lnTo>
                  <a:pt x="1632" y="1508"/>
                </a:lnTo>
                <a:lnTo>
                  <a:pt x="1740" y="1495"/>
                </a:lnTo>
                <a:lnTo>
                  <a:pt x="1823" y="1484"/>
                </a:lnTo>
                <a:lnTo>
                  <a:pt x="1988" y="1446"/>
                </a:lnTo>
                <a:lnTo>
                  <a:pt x="2107" y="1402"/>
                </a:lnTo>
                <a:lnTo>
                  <a:pt x="2182" y="1364"/>
                </a:lnTo>
                <a:lnTo>
                  <a:pt x="2254" y="1320"/>
                </a:lnTo>
                <a:lnTo>
                  <a:pt x="2319" y="1266"/>
                </a:lnTo>
                <a:lnTo>
                  <a:pt x="2349" y="1236"/>
                </a:lnTo>
                <a:lnTo>
                  <a:pt x="2376" y="1206"/>
                </a:lnTo>
                <a:lnTo>
                  <a:pt x="2424" y="1138"/>
                </a:lnTo>
                <a:lnTo>
                  <a:pt x="2463" y="1068"/>
                </a:lnTo>
                <a:lnTo>
                  <a:pt x="2490" y="992"/>
                </a:lnTo>
                <a:lnTo>
                  <a:pt x="2509" y="913"/>
                </a:lnTo>
                <a:lnTo>
                  <a:pt x="2517" y="832"/>
                </a:lnTo>
                <a:lnTo>
                  <a:pt x="2516" y="751"/>
                </a:lnTo>
                <a:lnTo>
                  <a:pt x="2504" y="671"/>
                </a:lnTo>
                <a:lnTo>
                  <a:pt x="2494" y="63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cap="all"/>
              <a:t>01</a:t>
            </a:r>
          </a:p>
        </p:txBody>
      </p:sp>
      <p:sp>
        <p:nvSpPr>
          <p:cNvPr id="58" name="Freeform 128"/>
          <p:cNvSpPr>
            <a:spLocks/>
          </p:cNvSpPr>
          <p:nvPr/>
        </p:nvSpPr>
        <p:spPr bwMode="auto">
          <a:xfrm>
            <a:off x="4299859" y="1071563"/>
            <a:ext cx="1530350" cy="833438"/>
          </a:xfrm>
          <a:custGeom>
            <a:avLst/>
            <a:gdLst>
              <a:gd name="T0" fmla="*/ 2875 w 2892"/>
              <a:gd name="T1" fmla="*/ 710 h 1574"/>
              <a:gd name="T2" fmla="*/ 2812 w 2892"/>
              <a:gd name="T3" fmla="*/ 552 h 1574"/>
              <a:gd name="T4" fmla="*/ 2710 w 2892"/>
              <a:gd name="T5" fmla="*/ 417 h 1574"/>
              <a:gd name="T6" fmla="*/ 2579 w 2892"/>
              <a:gd name="T7" fmla="*/ 305 h 1574"/>
              <a:gd name="T8" fmla="*/ 2469 w 2892"/>
              <a:gd name="T9" fmla="*/ 237 h 1574"/>
              <a:gd name="T10" fmla="*/ 2200 w 2892"/>
              <a:gd name="T11" fmla="*/ 119 h 1574"/>
              <a:gd name="T12" fmla="*/ 1814 w 2892"/>
              <a:gd name="T13" fmla="*/ 27 h 1574"/>
              <a:gd name="T14" fmla="*/ 1417 w 2892"/>
              <a:gd name="T15" fmla="*/ 0 h 1574"/>
              <a:gd name="T16" fmla="*/ 1024 w 2892"/>
              <a:gd name="T17" fmla="*/ 34 h 1574"/>
              <a:gd name="T18" fmla="*/ 830 w 2892"/>
              <a:gd name="T19" fmla="*/ 71 h 1574"/>
              <a:gd name="T20" fmla="*/ 477 w 2892"/>
              <a:gd name="T21" fmla="*/ 188 h 1574"/>
              <a:gd name="T22" fmla="*/ 296 w 2892"/>
              <a:gd name="T23" fmla="*/ 294 h 1574"/>
              <a:gd name="T24" fmla="*/ 182 w 2892"/>
              <a:gd name="T25" fmla="*/ 399 h 1574"/>
              <a:gd name="T26" fmla="*/ 111 w 2892"/>
              <a:gd name="T27" fmla="*/ 496 h 1574"/>
              <a:gd name="T28" fmla="*/ 42 w 2892"/>
              <a:gd name="T29" fmla="*/ 644 h 1574"/>
              <a:gd name="T30" fmla="*/ 8 w 2892"/>
              <a:gd name="T31" fmla="*/ 804 h 1574"/>
              <a:gd name="T32" fmla="*/ 18 w 2892"/>
              <a:gd name="T33" fmla="*/ 963 h 1574"/>
              <a:gd name="T34" fmla="*/ 15 w 2892"/>
              <a:gd name="T35" fmla="*/ 1015 h 1574"/>
              <a:gd name="T36" fmla="*/ 0 w 2892"/>
              <a:gd name="T37" fmla="*/ 1077 h 1574"/>
              <a:gd name="T38" fmla="*/ 26 w 2892"/>
              <a:gd name="T39" fmla="*/ 1188 h 1574"/>
              <a:gd name="T40" fmla="*/ 107 w 2892"/>
              <a:gd name="T41" fmla="*/ 1300 h 1574"/>
              <a:gd name="T42" fmla="*/ 224 w 2892"/>
              <a:gd name="T43" fmla="*/ 1381 h 1574"/>
              <a:gd name="T44" fmla="*/ 396 w 2892"/>
              <a:gd name="T45" fmla="*/ 1445 h 1574"/>
              <a:gd name="T46" fmla="*/ 697 w 2892"/>
              <a:gd name="T47" fmla="*/ 1515 h 1574"/>
              <a:gd name="T48" fmla="*/ 1105 w 2892"/>
              <a:gd name="T49" fmla="*/ 1565 h 1574"/>
              <a:gd name="T50" fmla="*/ 1313 w 2892"/>
              <a:gd name="T51" fmla="*/ 1574 h 1574"/>
              <a:gd name="T52" fmla="*/ 1734 w 2892"/>
              <a:gd name="T53" fmla="*/ 1555 h 1574"/>
              <a:gd name="T54" fmla="*/ 2047 w 2892"/>
              <a:gd name="T55" fmla="*/ 1510 h 1574"/>
              <a:gd name="T56" fmla="*/ 2292 w 2892"/>
              <a:gd name="T57" fmla="*/ 1457 h 1574"/>
              <a:gd name="T58" fmla="*/ 2561 w 2892"/>
              <a:gd name="T59" fmla="*/ 1349 h 1574"/>
              <a:gd name="T60" fmla="*/ 2666 w 2892"/>
              <a:gd name="T61" fmla="*/ 1280 h 1574"/>
              <a:gd name="T62" fmla="*/ 2751 w 2892"/>
              <a:gd name="T63" fmla="*/ 1204 h 1574"/>
              <a:gd name="T64" fmla="*/ 2836 w 2892"/>
              <a:gd name="T65" fmla="*/ 1081 h 1574"/>
              <a:gd name="T66" fmla="*/ 2884 w 2892"/>
              <a:gd name="T67" fmla="*/ 943 h 1574"/>
              <a:gd name="T68" fmla="*/ 2891 w 2892"/>
              <a:gd name="T69" fmla="*/ 792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92" h="1574">
                <a:moveTo>
                  <a:pt x="2885" y="753"/>
                </a:moveTo>
                <a:lnTo>
                  <a:pt x="2875" y="710"/>
                </a:lnTo>
                <a:lnTo>
                  <a:pt x="2849" y="628"/>
                </a:lnTo>
                <a:lnTo>
                  <a:pt x="2812" y="552"/>
                </a:lnTo>
                <a:lnTo>
                  <a:pt x="2764" y="482"/>
                </a:lnTo>
                <a:lnTo>
                  <a:pt x="2710" y="417"/>
                </a:lnTo>
                <a:lnTo>
                  <a:pt x="2648" y="356"/>
                </a:lnTo>
                <a:lnTo>
                  <a:pt x="2579" y="305"/>
                </a:lnTo>
                <a:lnTo>
                  <a:pt x="2507" y="257"/>
                </a:lnTo>
                <a:lnTo>
                  <a:pt x="2469" y="237"/>
                </a:lnTo>
                <a:lnTo>
                  <a:pt x="2383" y="192"/>
                </a:lnTo>
                <a:lnTo>
                  <a:pt x="2200" y="119"/>
                </a:lnTo>
                <a:lnTo>
                  <a:pt x="2010" y="64"/>
                </a:lnTo>
                <a:lnTo>
                  <a:pt x="1814" y="27"/>
                </a:lnTo>
                <a:lnTo>
                  <a:pt x="1616" y="5"/>
                </a:lnTo>
                <a:lnTo>
                  <a:pt x="1417" y="0"/>
                </a:lnTo>
                <a:lnTo>
                  <a:pt x="1218" y="10"/>
                </a:lnTo>
                <a:lnTo>
                  <a:pt x="1024" y="34"/>
                </a:lnTo>
                <a:lnTo>
                  <a:pt x="929" y="51"/>
                </a:lnTo>
                <a:lnTo>
                  <a:pt x="830" y="71"/>
                </a:lnTo>
                <a:lnTo>
                  <a:pt x="625" y="129"/>
                </a:lnTo>
                <a:lnTo>
                  <a:pt x="477" y="188"/>
                </a:lnTo>
                <a:lnTo>
                  <a:pt x="383" y="237"/>
                </a:lnTo>
                <a:lnTo>
                  <a:pt x="296" y="294"/>
                </a:lnTo>
                <a:lnTo>
                  <a:pt x="216" y="362"/>
                </a:lnTo>
                <a:lnTo>
                  <a:pt x="182" y="399"/>
                </a:lnTo>
                <a:lnTo>
                  <a:pt x="156" y="430"/>
                </a:lnTo>
                <a:lnTo>
                  <a:pt x="111" y="496"/>
                </a:lnTo>
                <a:lnTo>
                  <a:pt x="72" y="568"/>
                </a:lnTo>
                <a:lnTo>
                  <a:pt x="42" y="644"/>
                </a:lnTo>
                <a:lnTo>
                  <a:pt x="19" y="723"/>
                </a:lnTo>
                <a:lnTo>
                  <a:pt x="8" y="804"/>
                </a:lnTo>
                <a:lnTo>
                  <a:pt x="6" y="884"/>
                </a:lnTo>
                <a:lnTo>
                  <a:pt x="18" y="963"/>
                </a:lnTo>
                <a:lnTo>
                  <a:pt x="28" y="1001"/>
                </a:lnTo>
                <a:lnTo>
                  <a:pt x="15" y="1015"/>
                </a:lnTo>
                <a:lnTo>
                  <a:pt x="0" y="1053"/>
                </a:lnTo>
                <a:lnTo>
                  <a:pt x="0" y="1077"/>
                </a:lnTo>
                <a:lnTo>
                  <a:pt x="5" y="1117"/>
                </a:lnTo>
                <a:lnTo>
                  <a:pt x="26" y="1188"/>
                </a:lnTo>
                <a:lnTo>
                  <a:pt x="61" y="1248"/>
                </a:lnTo>
                <a:lnTo>
                  <a:pt x="107" y="1300"/>
                </a:lnTo>
                <a:lnTo>
                  <a:pt x="162" y="1345"/>
                </a:lnTo>
                <a:lnTo>
                  <a:pt x="224" y="1381"/>
                </a:lnTo>
                <a:lnTo>
                  <a:pt x="326" y="1424"/>
                </a:lnTo>
                <a:lnTo>
                  <a:pt x="396" y="1445"/>
                </a:lnTo>
                <a:lnTo>
                  <a:pt x="496" y="1471"/>
                </a:lnTo>
                <a:lnTo>
                  <a:pt x="697" y="1515"/>
                </a:lnTo>
                <a:lnTo>
                  <a:pt x="900" y="1545"/>
                </a:lnTo>
                <a:lnTo>
                  <a:pt x="1105" y="1565"/>
                </a:lnTo>
                <a:lnTo>
                  <a:pt x="1207" y="1571"/>
                </a:lnTo>
                <a:lnTo>
                  <a:pt x="1313" y="1574"/>
                </a:lnTo>
                <a:lnTo>
                  <a:pt x="1523" y="1571"/>
                </a:lnTo>
                <a:lnTo>
                  <a:pt x="1734" y="1555"/>
                </a:lnTo>
                <a:lnTo>
                  <a:pt x="1944" y="1529"/>
                </a:lnTo>
                <a:lnTo>
                  <a:pt x="2047" y="1510"/>
                </a:lnTo>
                <a:lnTo>
                  <a:pt x="2130" y="1496"/>
                </a:lnTo>
                <a:lnTo>
                  <a:pt x="2292" y="1457"/>
                </a:lnTo>
                <a:lnTo>
                  <a:pt x="2451" y="1404"/>
                </a:lnTo>
                <a:lnTo>
                  <a:pt x="2561" y="1349"/>
                </a:lnTo>
                <a:lnTo>
                  <a:pt x="2632" y="1306"/>
                </a:lnTo>
                <a:lnTo>
                  <a:pt x="2666" y="1280"/>
                </a:lnTo>
                <a:lnTo>
                  <a:pt x="2697" y="1257"/>
                </a:lnTo>
                <a:lnTo>
                  <a:pt x="2751" y="1204"/>
                </a:lnTo>
                <a:lnTo>
                  <a:pt x="2797" y="1145"/>
                </a:lnTo>
                <a:lnTo>
                  <a:pt x="2836" y="1081"/>
                </a:lnTo>
                <a:lnTo>
                  <a:pt x="2865" y="1014"/>
                </a:lnTo>
                <a:lnTo>
                  <a:pt x="2884" y="943"/>
                </a:lnTo>
                <a:lnTo>
                  <a:pt x="2892" y="869"/>
                </a:lnTo>
                <a:lnTo>
                  <a:pt x="2891" y="792"/>
                </a:lnTo>
                <a:lnTo>
                  <a:pt x="2885" y="753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02</a:t>
            </a:r>
          </a:p>
        </p:txBody>
      </p:sp>
      <p:sp>
        <p:nvSpPr>
          <p:cNvPr id="59" name="Freeform 281"/>
          <p:cNvSpPr>
            <a:spLocks/>
          </p:cNvSpPr>
          <p:nvPr/>
        </p:nvSpPr>
        <p:spPr bwMode="auto">
          <a:xfrm>
            <a:off x="4396697" y="2330451"/>
            <a:ext cx="1354138" cy="788988"/>
          </a:xfrm>
          <a:custGeom>
            <a:avLst/>
            <a:gdLst>
              <a:gd name="T0" fmla="*/ 2434 w 2559"/>
              <a:gd name="T1" fmla="*/ 347 h 1492"/>
              <a:gd name="T2" fmla="*/ 2398 w 2559"/>
              <a:gd name="T3" fmla="*/ 306 h 1492"/>
              <a:gd name="T4" fmla="*/ 2317 w 2559"/>
              <a:gd name="T5" fmla="*/ 239 h 1492"/>
              <a:gd name="T6" fmla="*/ 2228 w 2559"/>
              <a:gd name="T7" fmla="*/ 183 h 1492"/>
              <a:gd name="T8" fmla="*/ 2132 w 2559"/>
              <a:gd name="T9" fmla="*/ 138 h 1492"/>
              <a:gd name="T10" fmla="*/ 2030 w 2559"/>
              <a:gd name="T11" fmla="*/ 103 h 1492"/>
              <a:gd name="T12" fmla="*/ 1926 w 2559"/>
              <a:gd name="T13" fmla="*/ 76 h 1492"/>
              <a:gd name="T14" fmla="*/ 1768 w 2559"/>
              <a:gd name="T15" fmla="*/ 46 h 1492"/>
              <a:gd name="T16" fmla="*/ 1664 w 2559"/>
              <a:gd name="T17" fmla="*/ 31 h 1492"/>
              <a:gd name="T18" fmla="*/ 1533 w 2559"/>
              <a:gd name="T19" fmla="*/ 16 h 1492"/>
              <a:gd name="T20" fmla="*/ 1271 w 2559"/>
              <a:gd name="T21" fmla="*/ 0 h 1492"/>
              <a:gd name="T22" fmla="*/ 1009 w 2559"/>
              <a:gd name="T23" fmla="*/ 3 h 1492"/>
              <a:gd name="T24" fmla="*/ 747 w 2559"/>
              <a:gd name="T25" fmla="*/ 24 h 1492"/>
              <a:gd name="T26" fmla="*/ 616 w 2559"/>
              <a:gd name="T27" fmla="*/ 43 h 1492"/>
              <a:gd name="T28" fmla="*/ 504 w 2559"/>
              <a:gd name="T29" fmla="*/ 59 h 1492"/>
              <a:gd name="T30" fmla="*/ 334 w 2559"/>
              <a:gd name="T31" fmla="*/ 99 h 1492"/>
              <a:gd name="T32" fmla="*/ 256 w 2559"/>
              <a:gd name="T33" fmla="*/ 134 h 1492"/>
              <a:gd name="T34" fmla="*/ 207 w 2559"/>
              <a:gd name="T35" fmla="*/ 165 h 1492"/>
              <a:gd name="T36" fmla="*/ 186 w 2559"/>
              <a:gd name="T37" fmla="*/ 184 h 1492"/>
              <a:gd name="T38" fmla="*/ 167 w 2559"/>
              <a:gd name="T39" fmla="*/ 201 h 1492"/>
              <a:gd name="T40" fmla="*/ 131 w 2559"/>
              <a:gd name="T41" fmla="*/ 243 h 1492"/>
              <a:gd name="T42" fmla="*/ 89 w 2559"/>
              <a:gd name="T43" fmla="*/ 312 h 1492"/>
              <a:gd name="T44" fmla="*/ 70 w 2559"/>
              <a:gd name="T45" fmla="*/ 362 h 1492"/>
              <a:gd name="T46" fmla="*/ 55 w 2559"/>
              <a:gd name="T47" fmla="*/ 391 h 1492"/>
              <a:gd name="T48" fmla="*/ 29 w 2559"/>
              <a:gd name="T49" fmla="*/ 454 h 1492"/>
              <a:gd name="T50" fmla="*/ 11 w 2559"/>
              <a:gd name="T51" fmla="*/ 519 h 1492"/>
              <a:gd name="T52" fmla="*/ 1 w 2559"/>
              <a:gd name="T53" fmla="*/ 587 h 1492"/>
              <a:gd name="T54" fmla="*/ 0 w 2559"/>
              <a:gd name="T55" fmla="*/ 690 h 1492"/>
              <a:gd name="T56" fmla="*/ 24 w 2559"/>
              <a:gd name="T57" fmla="*/ 826 h 1492"/>
              <a:gd name="T58" fmla="*/ 47 w 2559"/>
              <a:gd name="T59" fmla="*/ 892 h 1492"/>
              <a:gd name="T60" fmla="*/ 68 w 2559"/>
              <a:gd name="T61" fmla="*/ 938 h 1492"/>
              <a:gd name="T62" fmla="*/ 118 w 2559"/>
              <a:gd name="T63" fmla="*/ 1023 h 1492"/>
              <a:gd name="T64" fmla="*/ 180 w 2559"/>
              <a:gd name="T65" fmla="*/ 1099 h 1492"/>
              <a:gd name="T66" fmla="*/ 252 w 2559"/>
              <a:gd name="T67" fmla="*/ 1167 h 1492"/>
              <a:gd name="T68" fmla="*/ 331 w 2559"/>
              <a:gd name="T69" fmla="*/ 1226 h 1492"/>
              <a:gd name="T70" fmla="*/ 416 w 2559"/>
              <a:gd name="T71" fmla="*/ 1277 h 1492"/>
              <a:gd name="T72" fmla="*/ 551 w 2559"/>
              <a:gd name="T73" fmla="*/ 1341 h 1492"/>
              <a:gd name="T74" fmla="*/ 645 w 2559"/>
              <a:gd name="T75" fmla="*/ 1374 h 1492"/>
              <a:gd name="T76" fmla="*/ 761 w 2559"/>
              <a:gd name="T77" fmla="*/ 1410 h 1492"/>
              <a:gd name="T78" fmla="*/ 1006 w 2559"/>
              <a:gd name="T79" fmla="*/ 1463 h 1492"/>
              <a:gd name="T80" fmla="*/ 1257 w 2559"/>
              <a:gd name="T81" fmla="*/ 1490 h 1492"/>
              <a:gd name="T82" fmla="*/ 1506 w 2559"/>
              <a:gd name="T83" fmla="*/ 1492 h 1492"/>
              <a:gd name="T84" fmla="*/ 1628 w 2559"/>
              <a:gd name="T85" fmla="*/ 1482 h 1492"/>
              <a:gd name="T86" fmla="*/ 1737 w 2559"/>
              <a:gd name="T87" fmla="*/ 1467 h 1492"/>
              <a:gd name="T88" fmla="*/ 1900 w 2559"/>
              <a:gd name="T89" fmla="*/ 1431 h 1492"/>
              <a:gd name="T90" fmla="*/ 2007 w 2559"/>
              <a:gd name="T91" fmla="*/ 1398 h 1492"/>
              <a:gd name="T92" fmla="*/ 2109 w 2559"/>
              <a:gd name="T93" fmla="*/ 1357 h 1492"/>
              <a:gd name="T94" fmla="*/ 2205 w 2559"/>
              <a:gd name="T95" fmla="*/ 1303 h 1492"/>
              <a:gd name="T96" fmla="*/ 2294 w 2559"/>
              <a:gd name="T97" fmla="*/ 1239 h 1492"/>
              <a:gd name="T98" fmla="*/ 2375 w 2559"/>
              <a:gd name="T99" fmla="*/ 1162 h 1492"/>
              <a:gd name="T100" fmla="*/ 2411 w 2559"/>
              <a:gd name="T101" fmla="*/ 1119 h 1492"/>
              <a:gd name="T102" fmla="*/ 2443 w 2559"/>
              <a:gd name="T103" fmla="*/ 1077 h 1492"/>
              <a:gd name="T104" fmla="*/ 2495 w 2559"/>
              <a:gd name="T105" fmla="*/ 985 h 1492"/>
              <a:gd name="T106" fmla="*/ 2532 w 2559"/>
              <a:gd name="T107" fmla="*/ 888 h 1492"/>
              <a:gd name="T108" fmla="*/ 2554 w 2559"/>
              <a:gd name="T109" fmla="*/ 785 h 1492"/>
              <a:gd name="T110" fmla="*/ 2559 w 2559"/>
              <a:gd name="T111" fmla="*/ 683 h 1492"/>
              <a:gd name="T112" fmla="*/ 2548 w 2559"/>
              <a:gd name="T113" fmla="*/ 581 h 1492"/>
              <a:gd name="T114" fmla="*/ 2518 w 2559"/>
              <a:gd name="T115" fmla="*/ 483 h 1492"/>
              <a:gd name="T116" fmla="*/ 2467 w 2559"/>
              <a:gd name="T117" fmla="*/ 390 h 1492"/>
              <a:gd name="T118" fmla="*/ 2434 w 2559"/>
              <a:gd name="T119" fmla="*/ 347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59" h="1492">
                <a:moveTo>
                  <a:pt x="2434" y="347"/>
                </a:moveTo>
                <a:lnTo>
                  <a:pt x="2398" y="306"/>
                </a:lnTo>
                <a:lnTo>
                  <a:pt x="2317" y="239"/>
                </a:lnTo>
                <a:lnTo>
                  <a:pt x="2228" y="183"/>
                </a:lnTo>
                <a:lnTo>
                  <a:pt x="2132" y="138"/>
                </a:lnTo>
                <a:lnTo>
                  <a:pt x="2030" y="103"/>
                </a:lnTo>
                <a:lnTo>
                  <a:pt x="1926" y="76"/>
                </a:lnTo>
                <a:lnTo>
                  <a:pt x="1768" y="46"/>
                </a:lnTo>
                <a:lnTo>
                  <a:pt x="1664" y="31"/>
                </a:lnTo>
                <a:lnTo>
                  <a:pt x="1533" y="16"/>
                </a:lnTo>
                <a:lnTo>
                  <a:pt x="1271" y="0"/>
                </a:lnTo>
                <a:lnTo>
                  <a:pt x="1009" y="3"/>
                </a:lnTo>
                <a:lnTo>
                  <a:pt x="747" y="24"/>
                </a:lnTo>
                <a:lnTo>
                  <a:pt x="616" y="43"/>
                </a:lnTo>
                <a:lnTo>
                  <a:pt x="504" y="59"/>
                </a:lnTo>
                <a:lnTo>
                  <a:pt x="334" y="99"/>
                </a:lnTo>
                <a:lnTo>
                  <a:pt x="256" y="134"/>
                </a:lnTo>
                <a:lnTo>
                  <a:pt x="207" y="165"/>
                </a:lnTo>
                <a:lnTo>
                  <a:pt x="186" y="184"/>
                </a:lnTo>
                <a:lnTo>
                  <a:pt x="167" y="201"/>
                </a:lnTo>
                <a:lnTo>
                  <a:pt x="131" y="243"/>
                </a:lnTo>
                <a:lnTo>
                  <a:pt x="89" y="312"/>
                </a:lnTo>
                <a:lnTo>
                  <a:pt x="70" y="362"/>
                </a:lnTo>
                <a:lnTo>
                  <a:pt x="55" y="391"/>
                </a:lnTo>
                <a:lnTo>
                  <a:pt x="29" y="454"/>
                </a:lnTo>
                <a:lnTo>
                  <a:pt x="11" y="519"/>
                </a:lnTo>
                <a:lnTo>
                  <a:pt x="1" y="587"/>
                </a:lnTo>
                <a:lnTo>
                  <a:pt x="0" y="690"/>
                </a:lnTo>
                <a:lnTo>
                  <a:pt x="24" y="826"/>
                </a:lnTo>
                <a:lnTo>
                  <a:pt x="47" y="892"/>
                </a:lnTo>
                <a:lnTo>
                  <a:pt x="68" y="938"/>
                </a:lnTo>
                <a:lnTo>
                  <a:pt x="118" y="1023"/>
                </a:lnTo>
                <a:lnTo>
                  <a:pt x="180" y="1099"/>
                </a:lnTo>
                <a:lnTo>
                  <a:pt x="252" y="1167"/>
                </a:lnTo>
                <a:lnTo>
                  <a:pt x="331" y="1226"/>
                </a:lnTo>
                <a:lnTo>
                  <a:pt x="416" y="1277"/>
                </a:lnTo>
                <a:lnTo>
                  <a:pt x="551" y="1341"/>
                </a:lnTo>
                <a:lnTo>
                  <a:pt x="645" y="1374"/>
                </a:lnTo>
                <a:lnTo>
                  <a:pt x="761" y="1410"/>
                </a:lnTo>
                <a:lnTo>
                  <a:pt x="1006" y="1463"/>
                </a:lnTo>
                <a:lnTo>
                  <a:pt x="1257" y="1490"/>
                </a:lnTo>
                <a:lnTo>
                  <a:pt x="1506" y="1492"/>
                </a:lnTo>
                <a:lnTo>
                  <a:pt x="1628" y="1482"/>
                </a:lnTo>
                <a:lnTo>
                  <a:pt x="1737" y="1467"/>
                </a:lnTo>
                <a:lnTo>
                  <a:pt x="1900" y="1431"/>
                </a:lnTo>
                <a:lnTo>
                  <a:pt x="2007" y="1398"/>
                </a:lnTo>
                <a:lnTo>
                  <a:pt x="2109" y="1357"/>
                </a:lnTo>
                <a:lnTo>
                  <a:pt x="2205" y="1303"/>
                </a:lnTo>
                <a:lnTo>
                  <a:pt x="2294" y="1239"/>
                </a:lnTo>
                <a:lnTo>
                  <a:pt x="2375" y="1162"/>
                </a:lnTo>
                <a:lnTo>
                  <a:pt x="2411" y="1119"/>
                </a:lnTo>
                <a:lnTo>
                  <a:pt x="2443" y="1077"/>
                </a:lnTo>
                <a:lnTo>
                  <a:pt x="2495" y="985"/>
                </a:lnTo>
                <a:lnTo>
                  <a:pt x="2532" y="888"/>
                </a:lnTo>
                <a:lnTo>
                  <a:pt x="2554" y="785"/>
                </a:lnTo>
                <a:lnTo>
                  <a:pt x="2559" y="683"/>
                </a:lnTo>
                <a:lnTo>
                  <a:pt x="2548" y="581"/>
                </a:lnTo>
                <a:lnTo>
                  <a:pt x="2518" y="483"/>
                </a:lnTo>
                <a:lnTo>
                  <a:pt x="2467" y="390"/>
                </a:lnTo>
                <a:lnTo>
                  <a:pt x="2434" y="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03</a:t>
            </a:r>
          </a:p>
        </p:txBody>
      </p:sp>
      <p:sp>
        <p:nvSpPr>
          <p:cNvPr id="60" name="Freeform 390"/>
          <p:cNvSpPr>
            <a:spLocks/>
          </p:cNvSpPr>
          <p:nvPr/>
        </p:nvSpPr>
        <p:spPr bwMode="auto">
          <a:xfrm>
            <a:off x="6758897" y="2271713"/>
            <a:ext cx="1541463" cy="895350"/>
          </a:xfrm>
          <a:custGeom>
            <a:avLst/>
            <a:gdLst>
              <a:gd name="T0" fmla="*/ 2897 w 2912"/>
              <a:gd name="T1" fmla="*/ 645 h 1693"/>
              <a:gd name="T2" fmla="*/ 2886 w 2912"/>
              <a:gd name="T3" fmla="*/ 614 h 1693"/>
              <a:gd name="T4" fmla="*/ 2861 w 2912"/>
              <a:gd name="T5" fmla="*/ 560 h 1693"/>
              <a:gd name="T6" fmla="*/ 2809 w 2912"/>
              <a:gd name="T7" fmla="*/ 483 h 1693"/>
              <a:gd name="T8" fmla="*/ 2721 w 2912"/>
              <a:gd name="T9" fmla="*/ 400 h 1693"/>
              <a:gd name="T10" fmla="*/ 2619 w 2912"/>
              <a:gd name="T11" fmla="*/ 331 h 1693"/>
              <a:gd name="T12" fmla="*/ 2565 w 2912"/>
              <a:gd name="T13" fmla="*/ 302 h 1693"/>
              <a:gd name="T14" fmla="*/ 2496 w 2912"/>
              <a:gd name="T15" fmla="*/ 268 h 1693"/>
              <a:gd name="T16" fmla="*/ 2355 w 2912"/>
              <a:gd name="T17" fmla="*/ 207 h 1693"/>
              <a:gd name="T18" fmla="*/ 2210 w 2912"/>
              <a:gd name="T19" fmla="*/ 155 h 1693"/>
              <a:gd name="T20" fmla="*/ 2062 w 2912"/>
              <a:gd name="T21" fmla="*/ 111 h 1693"/>
              <a:gd name="T22" fmla="*/ 1910 w 2912"/>
              <a:gd name="T23" fmla="*/ 73 h 1693"/>
              <a:gd name="T24" fmla="*/ 1758 w 2912"/>
              <a:gd name="T25" fmla="*/ 45 h 1693"/>
              <a:gd name="T26" fmla="*/ 1529 w 2912"/>
              <a:gd name="T27" fmla="*/ 14 h 1693"/>
              <a:gd name="T28" fmla="*/ 1375 w 2912"/>
              <a:gd name="T29" fmla="*/ 6 h 1693"/>
              <a:gd name="T30" fmla="*/ 1228 w 2912"/>
              <a:gd name="T31" fmla="*/ 0 h 1693"/>
              <a:gd name="T32" fmla="*/ 996 w 2912"/>
              <a:gd name="T33" fmla="*/ 9 h 1693"/>
              <a:gd name="T34" fmla="*/ 842 w 2912"/>
              <a:gd name="T35" fmla="*/ 26 h 1693"/>
              <a:gd name="T36" fmla="*/ 691 w 2912"/>
              <a:gd name="T37" fmla="*/ 56 h 1693"/>
              <a:gd name="T38" fmla="*/ 546 w 2912"/>
              <a:gd name="T39" fmla="*/ 101 h 1693"/>
              <a:gd name="T40" fmla="*/ 408 w 2912"/>
              <a:gd name="T41" fmla="*/ 163 h 1693"/>
              <a:gd name="T42" fmla="*/ 281 w 2912"/>
              <a:gd name="T43" fmla="*/ 245 h 1693"/>
              <a:gd name="T44" fmla="*/ 223 w 2912"/>
              <a:gd name="T45" fmla="*/ 295 h 1693"/>
              <a:gd name="T46" fmla="*/ 174 w 2912"/>
              <a:gd name="T47" fmla="*/ 344 h 1693"/>
              <a:gd name="T48" fmla="*/ 97 w 2912"/>
              <a:gd name="T49" fmla="*/ 449 h 1693"/>
              <a:gd name="T50" fmla="*/ 41 w 2912"/>
              <a:gd name="T51" fmla="*/ 563 h 1693"/>
              <a:gd name="T52" fmla="*/ 9 w 2912"/>
              <a:gd name="T53" fmla="*/ 682 h 1693"/>
              <a:gd name="T54" fmla="*/ 0 w 2912"/>
              <a:gd name="T55" fmla="*/ 804 h 1693"/>
              <a:gd name="T56" fmla="*/ 15 w 2912"/>
              <a:gd name="T57" fmla="*/ 928 h 1693"/>
              <a:gd name="T58" fmla="*/ 52 w 2912"/>
              <a:gd name="T59" fmla="*/ 1049 h 1693"/>
              <a:gd name="T60" fmla="*/ 114 w 2912"/>
              <a:gd name="T61" fmla="*/ 1164 h 1693"/>
              <a:gd name="T62" fmla="*/ 154 w 2912"/>
              <a:gd name="T63" fmla="*/ 1219 h 1693"/>
              <a:gd name="T64" fmla="*/ 202 w 2912"/>
              <a:gd name="T65" fmla="*/ 1276 h 1693"/>
              <a:gd name="T66" fmla="*/ 310 w 2912"/>
              <a:gd name="T67" fmla="*/ 1374 h 1693"/>
              <a:gd name="T68" fmla="*/ 432 w 2912"/>
              <a:gd name="T69" fmla="*/ 1455 h 1693"/>
              <a:gd name="T70" fmla="*/ 563 w 2912"/>
              <a:gd name="T71" fmla="*/ 1518 h 1693"/>
              <a:gd name="T72" fmla="*/ 701 w 2912"/>
              <a:gd name="T73" fmla="*/ 1570 h 1693"/>
              <a:gd name="T74" fmla="*/ 845 w 2912"/>
              <a:gd name="T75" fmla="*/ 1609 h 1693"/>
              <a:gd name="T76" fmla="*/ 1064 w 2912"/>
              <a:gd name="T77" fmla="*/ 1652 h 1693"/>
              <a:gd name="T78" fmla="*/ 1207 w 2912"/>
              <a:gd name="T79" fmla="*/ 1670 h 1693"/>
              <a:gd name="T80" fmla="*/ 1289 w 2912"/>
              <a:gd name="T81" fmla="*/ 1681 h 1693"/>
              <a:gd name="T82" fmla="*/ 1458 w 2912"/>
              <a:gd name="T83" fmla="*/ 1692 h 1693"/>
              <a:gd name="T84" fmla="*/ 1630 w 2912"/>
              <a:gd name="T85" fmla="*/ 1693 h 1693"/>
              <a:gd name="T86" fmla="*/ 1801 w 2912"/>
              <a:gd name="T87" fmla="*/ 1682 h 1693"/>
              <a:gd name="T88" fmla="*/ 1971 w 2912"/>
              <a:gd name="T89" fmla="*/ 1658 h 1693"/>
              <a:gd name="T90" fmla="*/ 2136 w 2912"/>
              <a:gd name="T91" fmla="*/ 1617 h 1693"/>
              <a:gd name="T92" fmla="*/ 2295 w 2912"/>
              <a:gd name="T93" fmla="*/ 1560 h 1693"/>
              <a:gd name="T94" fmla="*/ 2446 w 2912"/>
              <a:gd name="T95" fmla="*/ 1482 h 1693"/>
              <a:gd name="T96" fmla="*/ 2518 w 2912"/>
              <a:gd name="T97" fmla="*/ 1435 h 1693"/>
              <a:gd name="T98" fmla="*/ 2563 w 2912"/>
              <a:gd name="T99" fmla="*/ 1401 h 1693"/>
              <a:gd name="T100" fmla="*/ 2646 w 2912"/>
              <a:gd name="T101" fmla="*/ 1324 h 1693"/>
              <a:gd name="T102" fmla="*/ 2719 w 2912"/>
              <a:gd name="T103" fmla="*/ 1235 h 1693"/>
              <a:gd name="T104" fmla="*/ 2780 w 2912"/>
              <a:gd name="T105" fmla="*/ 1135 h 1693"/>
              <a:gd name="T106" fmla="*/ 2804 w 2912"/>
              <a:gd name="T107" fmla="*/ 1083 h 1693"/>
              <a:gd name="T108" fmla="*/ 2836 w 2912"/>
              <a:gd name="T109" fmla="*/ 1035 h 1693"/>
              <a:gd name="T110" fmla="*/ 2884 w 2912"/>
              <a:gd name="T111" fmla="*/ 929 h 1693"/>
              <a:gd name="T112" fmla="*/ 2911 w 2912"/>
              <a:gd name="T113" fmla="*/ 817 h 1693"/>
              <a:gd name="T114" fmla="*/ 2912 w 2912"/>
              <a:gd name="T115" fmla="*/ 731 h 1693"/>
              <a:gd name="T116" fmla="*/ 2904 w 2912"/>
              <a:gd name="T117" fmla="*/ 673 h 1693"/>
              <a:gd name="T118" fmla="*/ 2897 w 2912"/>
              <a:gd name="T119" fmla="*/ 645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12" h="1693">
                <a:moveTo>
                  <a:pt x="2897" y="645"/>
                </a:moveTo>
                <a:lnTo>
                  <a:pt x="2886" y="614"/>
                </a:lnTo>
                <a:lnTo>
                  <a:pt x="2861" y="560"/>
                </a:lnTo>
                <a:lnTo>
                  <a:pt x="2809" y="483"/>
                </a:lnTo>
                <a:lnTo>
                  <a:pt x="2721" y="400"/>
                </a:lnTo>
                <a:lnTo>
                  <a:pt x="2619" y="331"/>
                </a:lnTo>
                <a:lnTo>
                  <a:pt x="2565" y="302"/>
                </a:lnTo>
                <a:lnTo>
                  <a:pt x="2496" y="268"/>
                </a:lnTo>
                <a:lnTo>
                  <a:pt x="2355" y="207"/>
                </a:lnTo>
                <a:lnTo>
                  <a:pt x="2210" y="155"/>
                </a:lnTo>
                <a:lnTo>
                  <a:pt x="2062" y="111"/>
                </a:lnTo>
                <a:lnTo>
                  <a:pt x="1910" y="73"/>
                </a:lnTo>
                <a:lnTo>
                  <a:pt x="1758" y="45"/>
                </a:lnTo>
                <a:lnTo>
                  <a:pt x="1529" y="14"/>
                </a:lnTo>
                <a:lnTo>
                  <a:pt x="1375" y="6"/>
                </a:lnTo>
                <a:lnTo>
                  <a:pt x="1228" y="0"/>
                </a:lnTo>
                <a:lnTo>
                  <a:pt x="996" y="9"/>
                </a:lnTo>
                <a:lnTo>
                  <a:pt x="842" y="26"/>
                </a:lnTo>
                <a:lnTo>
                  <a:pt x="691" y="56"/>
                </a:lnTo>
                <a:lnTo>
                  <a:pt x="546" y="101"/>
                </a:lnTo>
                <a:lnTo>
                  <a:pt x="408" y="163"/>
                </a:lnTo>
                <a:lnTo>
                  <a:pt x="281" y="245"/>
                </a:lnTo>
                <a:lnTo>
                  <a:pt x="223" y="295"/>
                </a:lnTo>
                <a:lnTo>
                  <a:pt x="174" y="344"/>
                </a:lnTo>
                <a:lnTo>
                  <a:pt x="97" y="449"/>
                </a:lnTo>
                <a:lnTo>
                  <a:pt x="41" y="563"/>
                </a:lnTo>
                <a:lnTo>
                  <a:pt x="9" y="682"/>
                </a:lnTo>
                <a:lnTo>
                  <a:pt x="0" y="804"/>
                </a:lnTo>
                <a:lnTo>
                  <a:pt x="15" y="928"/>
                </a:lnTo>
                <a:lnTo>
                  <a:pt x="52" y="1049"/>
                </a:lnTo>
                <a:lnTo>
                  <a:pt x="114" y="1164"/>
                </a:lnTo>
                <a:lnTo>
                  <a:pt x="154" y="1219"/>
                </a:lnTo>
                <a:lnTo>
                  <a:pt x="202" y="1276"/>
                </a:lnTo>
                <a:lnTo>
                  <a:pt x="310" y="1374"/>
                </a:lnTo>
                <a:lnTo>
                  <a:pt x="432" y="1455"/>
                </a:lnTo>
                <a:lnTo>
                  <a:pt x="563" y="1518"/>
                </a:lnTo>
                <a:lnTo>
                  <a:pt x="701" y="1570"/>
                </a:lnTo>
                <a:lnTo>
                  <a:pt x="845" y="1609"/>
                </a:lnTo>
                <a:lnTo>
                  <a:pt x="1064" y="1652"/>
                </a:lnTo>
                <a:lnTo>
                  <a:pt x="1207" y="1670"/>
                </a:lnTo>
                <a:lnTo>
                  <a:pt x="1289" y="1681"/>
                </a:lnTo>
                <a:lnTo>
                  <a:pt x="1458" y="1692"/>
                </a:lnTo>
                <a:lnTo>
                  <a:pt x="1630" y="1693"/>
                </a:lnTo>
                <a:lnTo>
                  <a:pt x="1801" y="1682"/>
                </a:lnTo>
                <a:lnTo>
                  <a:pt x="1971" y="1658"/>
                </a:lnTo>
                <a:lnTo>
                  <a:pt x="2136" y="1617"/>
                </a:lnTo>
                <a:lnTo>
                  <a:pt x="2295" y="1560"/>
                </a:lnTo>
                <a:lnTo>
                  <a:pt x="2446" y="1482"/>
                </a:lnTo>
                <a:lnTo>
                  <a:pt x="2518" y="1435"/>
                </a:lnTo>
                <a:lnTo>
                  <a:pt x="2563" y="1401"/>
                </a:lnTo>
                <a:lnTo>
                  <a:pt x="2646" y="1324"/>
                </a:lnTo>
                <a:lnTo>
                  <a:pt x="2719" y="1235"/>
                </a:lnTo>
                <a:lnTo>
                  <a:pt x="2780" y="1135"/>
                </a:lnTo>
                <a:lnTo>
                  <a:pt x="2804" y="1083"/>
                </a:lnTo>
                <a:lnTo>
                  <a:pt x="2836" y="1035"/>
                </a:lnTo>
                <a:lnTo>
                  <a:pt x="2884" y="929"/>
                </a:lnTo>
                <a:lnTo>
                  <a:pt x="2911" y="817"/>
                </a:lnTo>
                <a:lnTo>
                  <a:pt x="2912" y="731"/>
                </a:lnTo>
                <a:lnTo>
                  <a:pt x="2904" y="673"/>
                </a:lnTo>
                <a:lnTo>
                  <a:pt x="2897" y="645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04</a:t>
            </a:r>
          </a:p>
        </p:txBody>
      </p:sp>
      <p:sp>
        <p:nvSpPr>
          <p:cNvPr id="61" name="Freeform 485"/>
          <p:cNvSpPr>
            <a:spLocks/>
          </p:cNvSpPr>
          <p:nvPr/>
        </p:nvSpPr>
        <p:spPr bwMode="auto">
          <a:xfrm>
            <a:off x="6825572" y="3671888"/>
            <a:ext cx="1412875" cy="895350"/>
          </a:xfrm>
          <a:custGeom>
            <a:avLst/>
            <a:gdLst>
              <a:gd name="T0" fmla="*/ 2354 w 2671"/>
              <a:gd name="T1" fmla="*/ 220 h 1692"/>
              <a:gd name="T2" fmla="*/ 2155 w 2671"/>
              <a:gd name="T3" fmla="*/ 124 h 1692"/>
              <a:gd name="T4" fmla="*/ 1807 w 2671"/>
              <a:gd name="T5" fmla="*/ 46 h 1692"/>
              <a:gd name="T6" fmla="*/ 1610 w 2671"/>
              <a:gd name="T7" fmla="*/ 22 h 1692"/>
              <a:gd name="T8" fmla="*/ 1161 w 2671"/>
              <a:gd name="T9" fmla="*/ 0 h 1692"/>
              <a:gd name="T10" fmla="*/ 825 w 2671"/>
              <a:gd name="T11" fmla="*/ 24 h 1692"/>
              <a:gd name="T12" fmla="*/ 581 w 2671"/>
              <a:gd name="T13" fmla="*/ 82 h 1692"/>
              <a:gd name="T14" fmla="*/ 398 w 2671"/>
              <a:gd name="T15" fmla="*/ 164 h 1692"/>
              <a:gd name="T16" fmla="*/ 239 w 2671"/>
              <a:gd name="T17" fmla="*/ 282 h 1692"/>
              <a:gd name="T18" fmla="*/ 142 w 2671"/>
              <a:gd name="T19" fmla="*/ 399 h 1692"/>
              <a:gd name="T20" fmla="*/ 134 w 2671"/>
              <a:gd name="T21" fmla="*/ 409 h 1692"/>
              <a:gd name="T22" fmla="*/ 90 w 2671"/>
              <a:gd name="T23" fmla="*/ 446 h 1692"/>
              <a:gd name="T24" fmla="*/ 55 w 2671"/>
              <a:gd name="T25" fmla="*/ 555 h 1692"/>
              <a:gd name="T26" fmla="*/ 0 w 2671"/>
              <a:gd name="T27" fmla="*/ 875 h 1692"/>
              <a:gd name="T28" fmla="*/ 15 w 2671"/>
              <a:gd name="T29" fmla="*/ 1057 h 1692"/>
              <a:gd name="T30" fmla="*/ 59 w 2671"/>
              <a:gd name="T31" fmla="*/ 1188 h 1692"/>
              <a:gd name="T32" fmla="*/ 142 w 2671"/>
              <a:gd name="T33" fmla="*/ 1314 h 1692"/>
              <a:gd name="T34" fmla="*/ 293 w 2671"/>
              <a:gd name="T35" fmla="*/ 1439 h 1692"/>
              <a:gd name="T36" fmla="*/ 473 w 2671"/>
              <a:gd name="T37" fmla="*/ 1527 h 1692"/>
              <a:gd name="T38" fmla="*/ 710 w 2671"/>
              <a:gd name="T39" fmla="*/ 1597 h 1692"/>
              <a:gd name="T40" fmla="*/ 1017 w 2671"/>
              <a:gd name="T41" fmla="*/ 1656 h 1692"/>
              <a:gd name="T42" fmla="*/ 1451 w 2671"/>
              <a:gd name="T43" fmla="*/ 1692 h 1692"/>
              <a:gd name="T44" fmla="*/ 1827 w 2671"/>
              <a:gd name="T45" fmla="*/ 1659 h 1692"/>
              <a:gd name="T46" fmla="*/ 2032 w 2671"/>
              <a:gd name="T47" fmla="*/ 1603 h 1692"/>
              <a:gd name="T48" fmla="*/ 2223 w 2671"/>
              <a:gd name="T49" fmla="*/ 1515 h 1692"/>
              <a:gd name="T50" fmla="*/ 2354 w 2671"/>
              <a:gd name="T51" fmla="*/ 1426 h 1692"/>
              <a:gd name="T52" fmla="*/ 2452 w 2671"/>
              <a:gd name="T53" fmla="*/ 1335 h 1692"/>
              <a:gd name="T54" fmla="*/ 2556 w 2671"/>
              <a:gd name="T55" fmla="*/ 1196 h 1692"/>
              <a:gd name="T56" fmla="*/ 2628 w 2671"/>
              <a:gd name="T57" fmla="*/ 1042 h 1692"/>
              <a:gd name="T58" fmla="*/ 2665 w 2671"/>
              <a:gd name="T59" fmla="*/ 878 h 1692"/>
              <a:gd name="T60" fmla="*/ 2666 w 2671"/>
              <a:gd name="T61" fmla="*/ 712 h 1692"/>
              <a:gd name="T62" fmla="*/ 2629 w 2671"/>
              <a:gd name="T63" fmla="*/ 552 h 1692"/>
              <a:gd name="T64" fmla="*/ 2551 w 2671"/>
              <a:gd name="T65" fmla="*/ 404 h 1692"/>
              <a:gd name="T66" fmla="*/ 2429 w 2671"/>
              <a:gd name="T67" fmla="*/ 275 h 1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71" h="1692">
                <a:moveTo>
                  <a:pt x="2391" y="246"/>
                </a:moveTo>
                <a:lnTo>
                  <a:pt x="2354" y="220"/>
                </a:lnTo>
                <a:lnTo>
                  <a:pt x="2276" y="177"/>
                </a:lnTo>
                <a:lnTo>
                  <a:pt x="2155" y="124"/>
                </a:lnTo>
                <a:lnTo>
                  <a:pt x="1983" y="76"/>
                </a:lnTo>
                <a:lnTo>
                  <a:pt x="1807" y="46"/>
                </a:lnTo>
                <a:lnTo>
                  <a:pt x="1719" y="35"/>
                </a:lnTo>
                <a:lnTo>
                  <a:pt x="1610" y="22"/>
                </a:lnTo>
                <a:lnTo>
                  <a:pt x="1385" y="4"/>
                </a:lnTo>
                <a:lnTo>
                  <a:pt x="1161" y="0"/>
                </a:lnTo>
                <a:lnTo>
                  <a:pt x="936" y="11"/>
                </a:lnTo>
                <a:lnTo>
                  <a:pt x="825" y="24"/>
                </a:lnTo>
                <a:lnTo>
                  <a:pt x="726" y="42"/>
                </a:lnTo>
                <a:lnTo>
                  <a:pt x="581" y="82"/>
                </a:lnTo>
                <a:lnTo>
                  <a:pt x="487" y="118"/>
                </a:lnTo>
                <a:lnTo>
                  <a:pt x="398" y="164"/>
                </a:lnTo>
                <a:lnTo>
                  <a:pt x="314" y="217"/>
                </a:lnTo>
                <a:lnTo>
                  <a:pt x="239" y="282"/>
                </a:lnTo>
                <a:lnTo>
                  <a:pt x="170" y="357"/>
                </a:lnTo>
                <a:lnTo>
                  <a:pt x="142" y="399"/>
                </a:lnTo>
                <a:lnTo>
                  <a:pt x="137" y="403"/>
                </a:lnTo>
                <a:lnTo>
                  <a:pt x="134" y="409"/>
                </a:lnTo>
                <a:lnTo>
                  <a:pt x="117" y="416"/>
                </a:lnTo>
                <a:lnTo>
                  <a:pt x="90" y="446"/>
                </a:lnTo>
                <a:lnTo>
                  <a:pt x="81" y="468"/>
                </a:lnTo>
                <a:lnTo>
                  <a:pt x="55" y="555"/>
                </a:lnTo>
                <a:lnTo>
                  <a:pt x="13" y="737"/>
                </a:lnTo>
                <a:lnTo>
                  <a:pt x="0" y="875"/>
                </a:lnTo>
                <a:lnTo>
                  <a:pt x="2" y="967"/>
                </a:lnTo>
                <a:lnTo>
                  <a:pt x="15" y="1057"/>
                </a:lnTo>
                <a:lnTo>
                  <a:pt x="41" y="1145"/>
                </a:lnTo>
                <a:lnTo>
                  <a:pt x="59" y="1188"/>
                </a:lnTo>
                <a:lnTo>
                  <a:pt x="83" y="1234"/>
                </a:lnTo>
                <a:lnTo>
                  <a:pt x="142" y="1314"/>
                </a:lnTo>
                <a:lnTo>
                  <a:pt x="212" y="1381"/>
                </a:lnTo>
                <a:lnTo>
                  <a:pt x="293" y="1439"/>
                </a:lnTo>
                <a:lnTo>
                  <a:pt x="380" y="1486"/>
                </a:lnTo>
                <a:lnTo>
                  <a:pt x="473" y="1527"/>
                </a:lnTo>
                <a:lnTo>
                  <a:pt x="615" y="1574"/>
                </a:lnTo>
                <a:lnTo>
                  <a:pt x="710" y="1597"/>
                </a:lnTo>
                <a:lnTo>
                  <a:pt x="809" y="1619"/>
                </a:lnTo>
                <a:lnTo>
                  <a:pt x="1017" y="1656"/>
                </a:lnTo>
                <a:lnTo>
                  <a:pt x="1233" y="1682"/>
                </a:lnTo>
                <a:lnTo>
                  <a:pt x="1451" y="1692"/>
                </a:lnTo>
                <a:lnTo>
                  <a:pt x="1669" y="1682"/>
                </a:lnTo>
                <a:lnTo>
                  <a:pt x="1827" y="1659"/>
                </a:lnTo>
                <a:lnTo>
                  <a:pt x="1931" y="1634"/>
                </a:lnTo>
                <a:lnTo>
                  <a:pt x="2032" y="1603"/>
                </a:lnTo>
                <a:lnTo>
                  <a:pt x="2130" y="1563"/>
                </a:lnTo>
                <a:lnTo>
                  <a:pt x="2223" y="1515"/>
                </a:lnTo>
                <a:lnTo>
                  <a:pt x="2312" y="1457"/>
                </a:lnTo>
                <a:lnTo>
                  <a:pt x="2354" y="1426"/>
                </a:lnTo>
                <a:lnTo>
                  <a:pt x="2389" y="1397"/>
                </a:lnTo>
                <a:lnTo>
                  <a:pt x="2452" y="1335"/>
                </a:lnTo>
                <a:lnTo>
                  <a:pt x="2508" y="1268"/>
                </a:lnTo>
                <a:lnTo>
                  <a:pt x="2556" y="1196"/>
                </a:lnTo>
                <a:lnTo>
                  <a:pt x="2596" y="1119"/>
                </a:lnTo>
                <a:lnTo>
                  <a:pt x="2628" y="1042"/>
                </a:lnTo>
                <a:lnTo>
                  <a:pt x="2651" y="960"/>
                </a:lnTo>
                <a:lnTo>
                  <a:pt x="2665" y="878"/>
                </a:lnTo>
                <a:lnTo>
                  <a:pt x="2671" y="794"/>
                </a:lnTo>
                <a:lnTo>
                  <a:pt x="2666" y="712"/>
                </a:lnTo>
                <a:lnTo>
                  <a:pt x="2653" y="632"/>
                </a:lnTo>
                <a:lnTo>
                  <a:pt x="2629" y="552"/>
                </a:lnTo>
                <a:lnTo>
                  <a:pt x="2596" y="476"/>
                </a:lnTo>
                <a:lnTo>
                  <a:pt x="2551" y="404"/>
                </a:lnTo>
                <a:lnTo>
                  <a:pt x="2495" y="337"/>
                </a:lnTo>
                <a:lnTo>
                  <a:pt x="2429" y="275"/>
                </a:lnTo>
                <a:lnTo>
                  <a:pt x="2391" y="246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05</a:t>
            </a:r>
          </a:p>
        </p:txBody>
      </p:sp>
      <p:sp>
        <p:nvSpPr>
          <p:cNvPr id="62" name="Freeform 557"/>
          <p:cNvSpPr>
            <a:spLocks/>
          </p:cNvSpPr>
          <p:nvPr/>
        </p:nvSpPr>
        <p:spPr bwMode="auto">
          <a:xfrm>
            <a:off x="4366534" y="3681413"/>
            <a:ext cx="1470025" cy="884238"/>
          </a:xfrm>
          <a:custGeom>
            <a:avLst/>
            <a:gdLst>
              <a:gd name="T0" fmla="*/ 2706 w 2777"/>
              <a:gd name="T1" fmla="*/ 627 h 1670"/>
              <a:gd name="T2" fmla="*/ 2601 w 2777"/>
              <a:gd name="T3" fmla="*/ 456 h 1670"/>
              <a:gd name="T4" fmla="*/ 2461 w 2777"/>
              <a:gd name="T5" fmla="*/ 316 h 1670"/>
              <a:gd name="T6" fmla="*/ 2294 w 2777"/>
              <a:gd name="T7" fmla="*/ 205 h 1670"/>
              <a:gd name="T8" fmla="*/ 2156 w 2777"/>
              <a:gd name="T9" fmla="*/ 142 h 1670"/>
              <a:gd name="T10" fmla="*/ 1989 w 2777"/>
              <a:gd name="T11" fmla="*/ 86 h 1670"/>
              <a:gd name="T12" fmla="*/ 1576 w 2777"/>
              <a:gd name="T13" fmla="*/ 14 h 1670"/>
              <a:gd name="T14" fmla="*/ 1220 w 2777"/>
              <a:gd name="T15" fmla="*/ 0 h 1670"/>
              <a:gd name="T16" fmla="*/ 863 w 2777"/>
              <a:gd name="T17" fmla="*/ 7 h 1670"/>
              <a:gd name="T18" fmla="*/ 561 w 2777"/>
              <a:gd name="T19" fmla="*/ 54 h 1670"/>
              <a:gd name="T20" fmla="*/ 339 w 2777"/>
              <a:gd name="T21" fmla="*/ 136 h 1670"/>
              <a:gd name="T22" fmla="*/ 253 w 2777"/>
              <a:gd name="T23" fmla="*/ 190 h 1670"/>
              <a:gd name="T24" fmla="*/ 131 w 2777"/>
              <a:gd name="T25" fmla="*/ 302 h 1670"/>
              <a:gd name="T26" fmla="*/ 46 w 2777"/>
              <a:gd name="T27" fmla="*/ 439 h 1670"/>
              <a:gd name="T28" fmla="*/ 3 w 2777"/>
              <a:gd name="T29" fmla="*/ 588 h 1670"/>
              <a:gd name="T30" fmla="*/ 4 w 2777"/>
              <a:gd name="T31" fmla="*/ 708 h 1670"/>
              <a:gd name="T32" fmla="*/ 0 w 2777"/>
              <a:gd name="T33" fmla="*/ 810 h 1670"/>
              <a:gd name="T34" fmla="*/ 50 w 2777"/>
              <a:gd name="T35" fmla="*/ 1044 h 1670"/>
              <a:gd name="T36" fmla="*/ 158 w 2777"/>
              <a:gd name="T37" fmla="*/ 1228 h 1670"/>
              <a:gd name="T38" fmla="*/ 265 w 2777"/>
              <a:gd name="T39" fmla="*/ 1344 h 1670"/>
              <a:gd name="T40" fmla="*/ 436 w 2777"/>
              <a:gd name="T41" fmla="*/ 1463 h 1670"/>
              <a:gd name="T42" fmla="*/ 627 w 2777"/>
              <a:gd name="T43" fmla="*/ 1549 h 1670"/>
              <a:gd name="T44" fmla="*/ 881 w 2777"/>
              <a:gd name="T45" fmla="*/ 1615 h 1670"/>
              <a:gd name="T46" fmla="*/ 1258 w 2777"/>
              <a:gd name="T47" fmla="*/ 1663 h 1670"/>
              <a:gd name="T48" fmla="*/ 1766 w 2777"/>
              <a:gd name="T49" fmla="*/ 1660 h 1670"/>
              <a:gd name="T50" fmla="*/ 1988 w 2777"/>
              <a:gd name="T51" fmla="*/ 1637 h 1670"/>
              <a:gd name="T52" fmla="*/ 2327 w 2777"/>
              <a:gd name="T53" fmla="*/ 1555 h 1670"/>
              <a:gd name="T54" fmla="*/ 2503 w 2777"/>
              <a:gd name="T55" fmla="*/ 1464 h 1670"/>
              <a:gd name="T56" fmla="*/ 2615 w 2777"/>
              <a:gd name="T57" fmla="*/ 1367 h 1670"/>
              <a:gd name="T58" fmla="*/ 2699 w 2777"/>
              <a:gd name="T59" fmla="*/ 1253 h 1670"/>
              <a:gd name="T60" fmla="*/ 2762 w 2777"/>
              <a:gd name="T61" fmla="*/ 1083 h 1670"/>
              <a:gd name="T62" fmla="*/ 2777 w 2777"/>
              <a:gd name="T63" fmla="*/ 900 h 1670"/>
              <a:gd name="T64" fmla="*/ 2742 w 2777"/>
              <a:gd name="T65" fmla="*/ 719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77" h="1670">
                <a:moveTo>
                  <a:pt x="2726" y="674"/>
                </a:moveTo>
                <a:lnTo>
                  <a:pt x="2706" y="627"/>
                </a:lnTo>
                <a:lnTo>
                  <a:pt x="2659" y="538"/>
                </a:lnTo>
                <a:lnTo>
                  <a:pt x="2601" y="456"/>
                </a:lnTo>
                <a:lnTo>
                  <a:pt x="2535" y="382"/>
                </a:lnTo>
                <a:lnTo>
                  <a:pt x="2461" y="316"/>
                </a:lnTo>
                <a:lnTo>
                  <a:pt x="2381" y="257"/>
                </a:lnTo>
                <a:lnTo>
                  <a:pt x="2294" y="205"/>
                </a:lnTo>
                <a:lnTo>
                  <a:pt x="2204" y="161"/>
                </a:lnTo>
                <a:lnTo>
                  <a:pt x="2156" y="142"/>
                </a:lnTo>
                <a:lnTo>
                  <a:pt x="2101" y="121"/>
                </a:lnTo>
                <a:lnTo>
                  <a:pt x="1989" y="86"/>
                </a:lnTo>
                <a:lnTo>
                  <a:pt x="1815" y="46"/>
                </a:lnTo>
                <a:lnTo>
                  <a:pt x="1576" y="14"/>
                </a:lnTo>
                <a:lnTo>
                  <a:pt x="1338" y="1"/>
                </a:lnTo>
                <a:lnTo>
                  <a:pt x="1220" y="0"/>
                </a:lnTo>
                <a:lnTo>
                  <a:pt x="1105" y="0"/>
                </a:lnTo>
                <a:lnTo>
                  <a:pt x="863" y="7"/>
                </a:lnTo>
                <a:lnTo>
                  <a:pt x="681" y="30"/>
                </a:lnTo>
                <a:lnTo>
                  <a:pt x="561" y="54"/>
                </a:lnTo>
                <a:lnTo>
                  <a:pt x="447" y="89"/>
                </a:lnTo>
                <a:lnTo>
                  <a:pt x="339" y="136"/>
                </a:lnTo>
                <a:lnTo>
                  <a:pt x="289" y="167"/>
                </a:lnTo>
                <a:lnTo>
                  <a:pt x="253" y="190"/>
                </a:lnTo>
                <a:lnTo>
                  <a:pt x="188" y="243"/>
                </a:lnTo>
                <a:lnTo>
                  <a:pt x="131" y="302"/>
                </a:lnTo>
                <a:lnTo>
                  <a:pt x="83" y="368"/>
                </a:lnTo>
                <a:lnTo>
                  <a:pt x="46" y="439"/>
                </a:lnTo>
                <a:lnTo>
                  <a:pt x="18" y="512"/>
                </a:lnTo>
                <a:lnTo>
                  <a:pt x="3" y="588"/>
                </a:lnTo>
                <a:lnTo>
                  <a:pt x="0" y="667"/>
                </a:lnTo>
                <a:lnTo>
                  <a:pt x="4" y="708"/>
                </a:lnTo>
                <a:lnTo>
                  <a:pt x="0" y="742"/>
                </a:lnTo>
                <a:lnTo>
                  <a:pt x="0" y="810"/>
                </a:lnTo>
                <a:lnTo>
                  <a:pt x="11" y="912"/>
                </a:lnTo>
                <a:lnTo>
                  <a:pt x="50" y="1044"/>
                </a:lnTo>
                <a:lnTo>
                  <a:pt x="115" y="1171"/>
                </a:lnTo>
                <a:lnTo>
                  <a:pt x="158" y="1228"/>
                </a:lnTo>
                <a:lnTo>
                  <a:pt x="191" y="1270"/>
                </a:lnTo>
                <a:lnTo>
                  <a:pt x="265" y="1344"/>
                </a:lnTo>
                <a:lnTo>
                  <a:pt x="347" y="1408"/>
                </a:lnTo>
                <a:lnTo>
                  <a:pt x="436" y="1463"/>
                </a:lnTo>
                <a:lnTo>
                  <a:pt x="529" y="1510"/>
                </a:lnTo>
                <a:lnTo>
                  <a:pt x="627" y="1549"/>
                </a:lnTo>
                <a:lnTo>
                  <a:pt x="779" y="1595"/>
                </a:lnTo>
                <a:lnTo>
                  <a:pt x="881" y="1615"/>
                </a:lnTo>
                <a:lnTo>
                  <a:pt x="1005" y="1637"/>
                </a:lnTo>
                <a:lnTo>
                  <a:pt x="1258" y="1663"/>
                </a:lnTo>
                <a:lnTo>
                  <a:pt x="1513" y="1670"/>
                </a:lnTo>
                <a:lnTo>
                  <a:pt x="1766" y="1660"/>
                </a:lnTo>
                <a:lnTo>
                  <a:pt x="1891" y="1649"/>
                </a:lnTo>
                <a:lnTo>
                  <a:pt x="1988" y="1637"/>
                </a:lnTo>
                <a:lnTo>
                  <a:pt x="2185" y="1600"/>
                </a:lnTo>
                <a:lnTo>
                  <a:pt x="2327" y="1555"/>
                </a:lnTo>
                <a:lnTo>
                  <a:pt x="2418" y="1515"/>
                </a:lnTo>
                <a:lnTo>
                  <a:pt x="2503" y="1464"/>
                </a:lnTo>
                <a:lnTo>
                  <a:pt x="2579" y="1402"/>
                </a:lnTo>
                <a:lnTo>
                  <a:pt x="2615" y="1367"/>
                </a:lnTo>
                <a:lnTo>
                  <a:pt x="2647" y="1331"/>
                </a:lnTo>
                <a:lnTo>
                  <a:pt x="2699" y="1253"/>
                </a:lnTo>
                <a:lnTo>
                  <a:pt x="2736" y="1169"/>
                </a:lnTo>
                <a:lnTo>
                  <a:pt x="2762" y="1083"/>
                </a:lnTo>
                <a:lnTo>
                  <a:pt x="2775" y="992"/>
                </a:lnTo>
                <a:lnTo>
                  <a:pt x="2777" y="900"/>
                </a:lnTo>
                <a:lnTo>
                  <a:pt x="2765" y="810"/>
                </a:lnTo>
                <a:lnTo>
                  <a:pt x="2742" y="719"/>
                </a:lnTo>
                <a:lnTo>
                  <a:pt x="2726" y="674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06</a:t>
            </a:r>
          </a:p>
        </p:txBody>
      </p:sp>
      <p:sp>
        <p:nvSpPr>
          <p:cNvPr id="63" name="Freeform 654"/>
          <p:cNvSpPr>
            <a:spLocks/>
          </p:cNvSpPr>
          <p:nvPr/>
        </p:nvSpPr>
        <p:spPr bwMode="auto">
          <a:xfrm>
            <a:off x="4468134" y="5110163"/>
            <a:ext cx="1376363" cy="825500"/>
          </a:xfrm>
          <a:custGeom>
            <a:avLst/>
            <a:gdLst>
              <a:gd name="T0" fmla="*/ 2585 w 2599"/>
              <a:gd name="T1" fmla="*/ 636 h 1559"/>
              <a:gd name="T2" fmla="*/ 2523 w 2599"/>
              <a:gd name="T3" fmla="*/ 485 h 1559"/>
              <a:gd name="T4" fmla="*/ 2424 w 2599"/>
              <a:gd name="T5" fmla="*/ 360 h 1559"/>
              <a:gd name="T6" fmla="*/ 2296 w 2599"/>
              <a:gd name="T7" fmla="*/ 260 h 1559"/>
              <a:gd name="T8" fmla="*/ 2186 w 2599"/>
              <a:gd name="T9" fmla="*/ 203 h 1559"/>
              <a:gd name="T10" fmla="*/ 1911 w 2599"/>
              <a:gd name="T11" fmla="*/ 108 h 1559"/>
              <a:gd name="T12" fmla="*/ 1527 w 2599"/>
              <a:gd name="T13" fmla="*/ 37 h 1559"/>
              <a:gd name="T14" fmla="*/ 1324 w 2599"/>
              <a:gd name="T15" fmla="*/ 13 h 1559"/>
              <a:gd name="T16" fmla="*/ 879 w 2599"/>
              <a:gd name="T17" fmla="*/ 6 h 1559"/>
              <a:gd name="T18" fmla="*/ 607 w 2599"/>
              <a:gd name="T19" fmla="*/ 52 h 1559"/>
              <a:gd name="T20" fmla="*/ 492 w 2599"/>
              <a:gd name="T21" fmla="*/ 88 h 1559"/>
              <a:gd name="T22" fmla="*/ 262 w 2599"/>
              <a:gd name="T23" fmla="*/ 224 h 1559"/>
              <a:gd name="T24" fmla="*/ 133 w 2599"/>
              <a:gd name="T25" fmla="*/ 374 h 1559"/>
              <a:gd name="T26" fmla="*/ 73 w 2599"/>
              <a:gd name="T27" fmla="*/ 410 h 1559"/>
              <a:gd name="T28" fmla="*/ 44 w 2599"/>
              <a:gd name="T29" fmla="*/ 480 h 1559"/>
              <a:gd name="T30" fmla="*/ 2 w 2599"/>
              <a:gd name="T31" fmla="*/ 665 h 1559"/>
              <a:gd name="T32" fmla="*/ 8 w 2599"/>
              <a:gd name="T33" fmla="*/ 843 h 1559"/>
              <a:gd name="T34" fmla="*/ 69 w 2599"/>
              <a:gd name="T35" fmla="*/ 1013 h 1559"/>
              <a:gd name="T36" fmla="*/ 158 w 2599"/>
              <a:gd name="T37" fmla="*/ 1129 h 1559"/>
              <a:gd name="T38" fmla="*/ 263 w 2599"/>
              <a:gd name="T39" fmla="*/ 1224 h 1559"/>
              <a:gd name="T40" fmla="*/ 424 w 2599"/>
              <a:gd name="T41" fmla="*/ 1324 h 1559"/>
              <a:gd name="T42" fmla="*/ 738 w 2599"/>
              <a:gd name="T43" fmla="*/ 1442 h 1559"/>
              <a:gd name="T44" fmla="*/ 921 w 2599"/>
              <a:gd name="T45" fmla="*/ 1485 h 1559"/>
              <a:gd name="T46" fmla="*/ 1315 w 2599"/>
              <a:gd name="T47" fmla="*/ 1548 h 1559"/>
              <a:gd name="T48" fmla="*/ 1723 w 2599"/>
              <a:gd name="T49" fmla="*/ 1551 h 1559"/>
              <a:gd name="T50" fmla="*/ 1966 w 2599"/>
              <a:gd name="T51" fmla="*/ 1506 h 1559"/>
              <a:gd name="T52" fmla="*/ 2150 w 2599"/>
              <a:gd name="T53" fmla="*/ 1437 h 1559"/>
              <a:gd name="T54" fmla="*/ 2317 w 2599"/>
              <a:gd name="T55" fmla="*/ 1334 h 1559"/>
              <a:gd name="T56" fmla="*/ 2388 w 2599"/>
              <a:gd name="T57" fmla="*/ 1272 h 1559"/>
              <a:gd name="T58" fmla="*/ 2496 w 2599"/>
              <a:gd name="T59" fmla="*/ 1136 h 1559"/>
              <a:gd name="T60" fmla="*/ 2569 w 2599"/>
              <a:gd name="T61" fmla="*/ 978 h 1559"/>
              <a:gd name="T62" fmla="*/ 2599 w 2599"/>
              <a:gd name="T63" fmla="*/ 808 h 1559"/>
              <a:gd name="T64" fmla="*/ 2592 w 2599"/>
              <a:gd name="T65" fmla="*/ 678 h 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99" h="1559">
                <a:moveTo>
                  <a:pt x="2592" y="678"/>
                </a:moveTo>
                <a:lnTo>
                  <a:pt x="2585" y="636"/>
                </a:lnTo>
                <a:lnTo>
                  <a:pt x="2559" y="558"/>
                </a:lnTo>
                <a:lnTo>
                  <a:pt x="2523" y="485"/>
                </a:lnTo>
                <a:lnTo>
                  <a:pt x="2478" y="420"/>
                </a:lnTo>
                <a:lnTo>
                  <a:pt x="2424" y="360"/>
                </a:lnTo>
                <a:lnTo>
                  <a:pt x="2363" y="306"/>
                </a:lnTo>
                <a:lnTo>
                  <a:pt x="2296" y="260"/>
                </a:lnTo>
                <a:lnTo>
                  <a:pt x="2224" y="220"/>
                </a:lnTo>
                <a:lnTo>
                  <a:pt x="2186" y="203"/>
                </a:lnTo>
                <a:lnTo>
                  <a:pt x="2097" y="165"/>
                </a:lnTo>
                <a:lnTo>
                  <a:pt x="1911" y="108"/>
                </a:lnTo>
                <a:lnTo>
                  <a:pt x="1720" y="66"/>
                </a:lnTo>
                <a:lnTo>
                  <a:pt x="1527" y="37"/>
                </a:lnTo>
                <a:lnTo>
                  <a:pt x="1432" y="26"/>
                </a:lnTo>
                <a:lnTo>
                  <a:pt x="1324" y="13"/>
                </a:lnTo>
                <a:lnTo>
                  <a:pt x="1102" y="0"/>
                </a:lnTo>
                <a:lnTo>
                  <a:pt x="879" y="6"/>
                </a:lnTo>
                <a:lnTo>
                  <a:pt x="714" y="27"/>
                </a:lnTo>
                <a:lnTo>
                  <a:pt x="607" y="52"/>
                </a:lnTo>
                <a:lnTo>
                  <a:pt x="555" y="66"/>
                </a:lnTo>
                <a:lnTo>
                  <a:pt x="492" y="88"/>
                </a:lnTo>
                <a:lnTo>
                  <a:pt x="371" y="147"/>
                </a:lnTo>
                <a:lnTo>
                  <a:pt x="262" y="224"/>
                </a:lnTo>
                <a:lnTo>
                  <a:pt x="169" y="319"/>
                </a:lnTo>
                <a:lnTo>
                  <a:pt x="133" y="374"/>
                </a:lnTo>
                <a:lnTo>
                  <a:pt x="110" y="380"/>
                </a:lnTo>
                <a:lnTo>
                  <a:pt x="73" y="410"/>
                </a:lnTo>
                <a:lnTo>
                  <a:pt x="62" y="434"/>
                </a:lnTo>
                <a:lnTo>
                  <a:pt x="44" y="480"/>
                </a:lnTo>
                <a:lnTo>
                  <a:pt x="18" y="572"/>
                </a:lnTo>
                <a:lnTo>
                  <a:pt x="2" y="665"/>
                </a:lnTo>
                <a:lnTo>
                  <a:pt x="0" y="755"/>
                </a:lnTo>
                <a:lnTo>
                  <a:pt x="8" y="843"/>
                </a:lnTo>
                <a:lnTo>
                  <a:pt x="31" y="929"/>
                </a:lnTo>
                <a:lnTo>
                  <a:pt x="69" y="1013"/>
                </a:lnTo>
                <a:lnTo>
                  <a:pt x="123" y="1092"/>
                </a:lnTo>
                <a:lnTo>
                  <a:pt x="158" y="1129"/>
                </a:lnTo>
                <a:lnTo>
                  <a:pt x="191" y="1162"/>
                </a:lnTo>
                <a:lnTo>
                  <a:pt x="263" y="1224"/>
                </a:lnTo>
                <a:lnTo>
                  <a:pt x="341" y="1277"/>
                </a:lnTo>
                <a:lnTo>
                  <a:pt x="424" y="1324"/>
                </a:lnTo>
                <a:lnTo>
                  <a:pt x="557" y="1383"/>
                </a:lnTo>
                <a:lnTo>
                  <a:pt x="738" y="1442"/>
                </a:lnTo>
                <a:lnTo>
                  <a:pt x="829" y="1463"/>
                </a:lnTo>
                <a:lnTo>
                  <a:pt x="921" y="1485"/>
                </a:lnTo>
                <a:lnTo>
                  <a:pt x="1115" y="1521"/>
                </a:lnTo>
                <a:lnTo>
                  <a:pt x="1315" y="1548"/>
                </a:lnTo>
                <a:lnTo>
                  <a:pt x="1520" y="1559"/>
                </a:lnTo>
                <a:lnTo>
                  <a:pt x="1723" y="1551"/>
                </a:lnTo>
                <a:lnTo>
                  <a:pt x="1871" y="1529"/>
                </a:lnTo>
                <a:lnTo>
                  <a:pt x="1966" y="1506"/>
                </a:lnTo>
                <a:lnTo>
                  <a:pt x="2060" y="1476"/>
                </a:lnTo>
                <a:lnTo>
                  <a:pt x="2150" y="1437"/>
                </a:lnTo>
                <a:lnTo>
                  <a:pt x="2235" y="1390"/>
                </a:lnTo>
                <a:lnTo>
                  <a:pt x="2317" y="1334"/>
                </a:lnTo>
                <a:lnTo>
                  <a:pt x="2356" y="1302"/>
                </a:lnTo>
                <a:lnTo>
                  <a:pt x="2388" y="1272"/>
                </a:lnTo>
                <a:lnTo>
                  <a:pt x="2447" y="1207"/>
                </a:lnTo>
                <a:lnTo>
                  <a:pt x="2496" y="1136"/>
                </a:lnTo>
                <a:lnTo>
                  <a:pt x="2537" y="1059"/>
                </a:lnTo>
                <a:lnTo>
                  <a:pt x="2569" y="978"/>
                </a:lnTo>
                <a:lnTo>
                  <a:pt x="2589" y="895"/>
                </a:lnTo>
                <a:lnTo>
                  <a:pt x="2599" y="808"/>
                </a:lnTo>
                <a:lnTo>
                  <a:pt x="2598" y="722"/>
                </a:lnTo>
                <a:lnTo>
                  <a:pt x="2592" y="6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/>
              <a:t>07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909532" y="102787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917327" y="142352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7837" y="102787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5632" y="142352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909532" y="216594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917327" y="256159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837" y="216594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75632" y="2561597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09532" y="369586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917327" y="4091516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7837" y="369586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5632" y="4091516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909532" y="4879330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17327" y="527498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600" b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837" y="504495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75632" y="5440610"/>
            <a:ext cx="292929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841673" y="1358998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4277081" y="1372067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4327668" y="2577916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6804382" y="2577915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6796808" y="3977270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4384336" y="3965674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4438737" y="5332201"/>
            <a:ext cx="534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all">
                <a:solidFill>
                  <a:schemeClr val="bg1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0917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7755</TotalTime>
  <Words>442</Words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Hand-Drawn Process Diagram for PowerPoint</vt:lpstr>
      <vt:lpstr>Hand-Drawn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Hand-Drawn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2017-06-21T05:10:13Z</dcterms:modified>
  <cp:category>Charts &amp; Diagrams</cp:category>
</cp:coreProperties>
</file>