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F8F8F8"/>
    <a:srgbClr val="2B323B"/>
    <a:srgbClr val="00B09B"/>
    <a:srgbClr val="F0EEEF"/>
    <a:srgbClr val="0D95BC"/>
    <a:srgbClr val="DF361F"/>
    <a:srgbClr val="6C2B43"/>
    <a:srgbClr val="7B0051"/>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604"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306074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
        <p:cNvGrpSpPr/>
        <p:nvPr/>
      </p:nvGrpSpPr>
      <p:grpSpPr>
        <a:xfrm>
          <a:off x="0" y="0"/>
          <a:ext cx="0" cy="0"/>
          <a:chOff x="0" y="0"/>
          <a:chExt cx="0" cy="0"/>
        </a:xfrm>
      </p:grpSpPr>
      <p:pic>
        <p:nvPicPr>
          <p:cNvPr id="4" name="Picture 3" descr="A hand holding a megaphone&#10;&#10;Description automatically generated">
            <a:extLst>
              <a:ext uri="{FF2B5EF4-FFF2-40B4-BE49-F238E27FC236}">
                <a16:creationId xmlns:a16="http://schemas.microsoft.com/office/drawing/2014/main" id="{7C3DF107-FF28-F699-A1CD-DF1F9A438049}"/>
              </a:ext>
            </a:extLst>
          </p:cNvPr>
          <p:cNvPicPr>
            <a:picLocks noChangeAspect="1"/>
          </p:cNvPicPr>
          <p:nvPr/>
        </p:nvPicPr>
        <p:blipFill rotWithShape="1">
          <a:blip r:embed="rId3">
            <a:extLst>
              <a:ext uri="{28A0092B-C50C-407E-A947-70E740481C1C}">
                <a14:useLocalDpi xmlns:a14="http://schemas.microsoft.com/office/drawing/2010/main" val="0"/>
              </a:ext>
            </a:extLst>
          </a:blip>
          <a:srcRect l="1528" r="17618" b="5618"/>
          <a:stretch/>
        </p:blipFill>
        <p:spPr>
          <a:xfrm>
            <a:off x="3599030" y="385267"/>
            <a:ext cx="5544970" cy="6472733"/>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ct val="100000"/>
              </a:lnSpc>
            </a:pPr>
            <a:r>
              <a:rPr lang="en-US" dirty="0"/>
              <a:t>Hand Holding Megaphone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754046"/>
            <a:ext cx="3562350" cy="3537549"/>
            <a:chOff x="332936" y="2309732"/>
            <a:chExt cx="2926080" cy="471673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93954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334511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10879</TotalTime>
  <Words>119</Words>
  <Application>Microsoft Office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Hand Holding Megaphone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Megaphone</dc:title>
  <dc:creator>PresentationGO.com</dc:creator>
  <dc:description>© Copyright PresentationGO.com - Do not distribute or sale without written permission.</dc:description>
  <cp:lastModifiedBy>Christophe Barroche</cp:lastModifiedBy>
  <cp:revision>28</cp:revision>
  <dcterms:created xsi:type="dcterms:W3CDTF">2014-11-26T05:14:11Z</dcterms:created>
  <dcterms:modified xsi:type="dcterms:W3CDTF">2023-08-01T23:25:58Z</dcterms:modified>
  <cp:category>Graphics &amp; Metaphors</cp:category>
</cp:coreProperties>
</file>