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 id="2147483710" r:id="rId4"/>
  </p:sldMasterIdLst>
  <p:notesMasterIdLst>
    <p:notesMasterId r:id="rId8"/>
  </p:notesMasterIdLst>
  <p:sldIdLst>
    <p:sldId id="360" r:id="rId5"/>
    <p:sldId id="358"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77" d="100"/>
          <a:sy n="77" d="100"/>
        </p:scale>
        <p:origin x="108"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109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700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
        <p:nvSpPr>
          <p:cNvPr id="3" name="Picture Placeholder 5">
            <a:extLst>
              <a:ext uri="{FF2B5EF4-FFF2-40B4-BE49-F238E27FC236}">
                <a16:creationId xmlns:a16="http://schemas.microsoft.com/office/drawing/2014/main" id="{0CEB3310-4023-8072-0BDA-B6E3F4D92B90}"/>
              </a:ext>
            </a:extLst>
          </p:cNvPr>
          <p:cNvSpPr>
            <a:spLocks noGrp="1"/>
          </p:cNvSpPr>
          <p:nvPr>
            <p:ph type="pic" sz="quarter" idx="10"/>
          </p:nvPr>
        </p:nvSpPr>
        <p:spPr>
          <a:xfrm>
            <a:off x="5958943" y="1153741"/>
            <a:ext cx="2264520" cy="4762244"/>
          </a:xfrm>
          <a:prstGeom prst="roundRect">
            <a:avLst>
              <a:gd name="adj" fmla="val 11795"/>
            </a:avLst>
          </a:prstGeom>
          <a:solidFill>
            <a:schemeClr val="accent3">
              <a:lumMod val="75000"/>
            </a:schemeClr>
          </a:solidFill>
        </p:spPr>
        <p:txBody>
          <a:bodyPr wrap="square" anchor="ctr">
            <a:noAutofit/>
          </a:bodyPr>
          <a:lstStyle>
            <a:lvl1pPr marL="0" indent="0" algn="ctr">
              <a:buNone/>
              <a:defRPr sz="2400" b="1">
                <a:solidFill>
                  <a:schemeClr val="bg1"/>
                </a:solidFill>
              </a:defRPr>
            </a:lvl1pPr>
          </a:lstStyle>
          <a:p>
            <a:endParaRPr lang="en-US"/>
          </a:p>
        </p:txBody>
      </p:sp>
    </p:spTree>
    <p:extLst>
      <p:ext uri="{BB962C8B-B14F-4D97-AF65-F5344CB8AC3E}">
        <p14:creationId xmlns:p14="http://schemas.microsoft.com/office/powerpoint/2010/main" val="1549836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63481"/>
            <a:ext cx="8515350" cy="739056"/>
          </a:xfrm>
        </p:spPr>
        <p:txBody>
          <a:bodyPr>
            <a:normAutofit/>
          </a:bodyPr>
          <a:lstStyle>
            <a:lvl1pPr>
              <a:defRPr sz="2700"/>
            </a:lvl1pPr>
          </a:lstStyle>
          <a:p>
            <a:r>
              <a:rPr lang="en-US" dirty="0"/>
              <a:t>Click to edit Master title style</a:t>
            </a:r>
          </a:p>
        </p:txBody>
      </p:sp>
    </p:spTree>
    <p:extLst>
      <p:ext uri="{BB962C8B-B14F-4D97-AF65-F5344CB8AC3E}">
        <p14:creationId xmlns:p14="http://schemas.microsoft.com/office/powerpoint/2010/main" val="278181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63481"/>
            <a:ext cx="8515350" cy="739056"/>
          </a:xfrm>
        </p:spPr>
        <p:txBody>
          <a:bodyPr>
            <a:normAutofit/>
          </a:bodyPr>
          <a:lstStyle>
            <a:lvl1pPr>
              <a:defRPr sz="2700"/>
            </a:lvl1pPr>
          </a:lstStyle>
          <a:p>
            <a:r>
              <a:rPr lang="en-US" dirty="0"/>
              <a:t>Click to edit Master title style</a:t>
            </a:r>
          </a:p>
        </p:txBody>
      </p:sp>
    </p:spTree>
    <p:extLst>
      <p:ext uri="{BB962C8B-B14F-4D97-AF65-F5344CB8AC3E}">
        <p14:creationId xmlns:p14="http://schemas.microsoft.com/office/powerpoint/2010/main" val="30631662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5"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9"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8/29/2023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6348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9526" y="6959602"/>
            <a:ext cx="1293944" cy="219291"/>
          </a:xfrm>
          <a:prstGeom prst="rect">
            <a:avLst/>
          </a:prstGeom>
        </p:spPr>
        <p:txBody>
          <a:bodyPr wrap="none">
            <a:spAutoFit/>
          </a:bodyPr>
          <a:lstStyle/>
          <a:p>
            <a:r>
              <a:rPr lang="en-US" sz="825" b="0" i="0" dirty="0">
                <a:solidFill>
                  <a:srgbClr val="555555"/>
                </a:solidFill>
                <a:effectLst/>
                <a:latin typeface="Open Sans" panose="020B0606030504020204" pitchFamily="34" charset="0"/>
              </a:rPr>
              <a:t>© </a:t>
            </a:r>
            <a:r>
              <a:rPr lang="en-US" sz="825" b="0" i="0" u="none" strike="noStrike" dirty="0">
                <a:solidFill>
                  <a:srgbClr val="A5CD28"/>
                </a:solidFill>
                <a:effectLst/>
                <a:latin typeface="Open Sans" panose="020B0606030504020204" pitchFamily="34" charset="0"/>
                <a:hlinkClick r:id="rId4" tooltip="PresentationGo!"/>
              </a:rPr>
              <a:t>presentationgo.com</a:t>
            </a:r>
            <a:endParaRPr lang="en-US" sz="825" dirty="0"/>
          </a:p>
        </p:txBody>
      </p:sp>
      <p:sp>
        <p:nvSpPr>
          <p:cNvPr id="13" name="Freeform 12"/>
          <p:cNvSpPr/>
          <p:nvPr userDrawn="1"/>
        </p:nvSpPr>
        <p:spPr>
          <a:xfrm rot="5400000">
            <a:off x="22197" y="244951"/>
            <a:ext cx="369496" cy="428177"/>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350"/>
          </a:p>
        </p:txBody>
      </p:sp>
      <p:grpSp>
        <p:nvGrpSpPr>
          <p:cNvPr id="14" name="Group 13"/>
          <p:cNvGrpSpPr/>
          <p:nvPr userDrawn="1"/>
        </p:nvGrpSpPr>
        <p:grpSpPr>
          <a:xfrm>
            <a:off x="-1241181" y="-16654"/>
            <a:ext cx="1225058" cy="573672"/>
            <a:chOff x="-2096383" y="21447"/>
            <a:chExt cx="1633411" cy="573672"/>
          </a:xfrm>
        </p:grpSpPr>
        <p:sp>
          <p:nvSpPr>
            <p:cNvPr id="15" name="TextBox 14"/>
            <p:cNvSpPr txBox="1"/>
            <p:nvPr userDrawn="1"/>
          </p:nvSpPr>
          <p:spPr>
            <a:xfrm>
              <a:off x="-2096383" y="21447"/>
              <a:ext cx="427896" cy="207749"/>
            </a:xfrm>
            <a:prstGeom prst="rect">
              <a:avLst/>
            </a:prstGeom>
            <a:noFill/>
          </p:spPr>
          <p:txBody>
            <a:bodyPr wrap="none" rtlCol="0">
              <a:spAutoFit/>
            </a:bodyPr>
            <a:lstStyle/>
            <a:p>
              <a:r>
                <a:rPr lang="en-US" sz="75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09" y="387370"/>
              <a:ext cx="539037" cy="207749"/>
            </a:xfrm>
            <a:prstGeom prst="rect">
              <a:avLst/>
            </a:prstGeom>
            <a:noFill/>
          </p:spPr>
          <p:txBody>
            <a:bodyPr wrap="none" rtlCol="0">
              <a:spAutoFit/>
            </a:bodyPr>
            <a:lstStyle/>
            <a:p>
              <a:r>
                <a:rPr lang="en-US" sz="75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180681474"/>
      </p:ext>
    </p:extLst>
  </p:cSld>
  <p:clrMap bg1="lt1" tx1="dk1" bg2="lt2" tx2="dk2" accent1="accent1" accent2="accent2" accent3="accent3" accent4="accent4" accent5="accent5" accent6="accent6" hlink="hlink" folHlink="folHlink"/>
  <p:sldLayoutIdLst>
    <p:sldLayoutId id="2147483711" r:id="rId1"/>
    <p:sldLayoutId id="2147483712" r:id="rId2"/>
  </p:sldLayoutIdLst>
  <p:txStyles>
    <p:titleStyle>
      <a:lvl1pPr algn="l" defTabSz="685800" rtl="0" eaLnBrk="1" latinLnBrk="0" hangingPunct="1">
        <a:lnSpc>
          <a:spcPct val="90000"/>
        </a:lnSpc>
        <a:spcBef>
          <a:spcPct val="0"/>
        </a:spcBef>
        <a:buNone/>
        <a:defRPr lang="en-US" sz="2700" b="1" kern="1200">
          <a:solidFill>
            <a:schemeClr val="tx1"/>
          </a:solidFill>
          <a:latin typeface="Helvetica" panose="020B0500000000000000"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j-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j-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D5F6663-82C9-F1F2-9656-FE1CAED30DC7}"/>
              </a:ext>
            </a:extLst>
          </p:cNvPr>
          <p:cNvSpPr txBox="1">
            <a:spLocks/>
          </p:cNvSpPr>
          <p:nvPr/>
        </p:nvSpPr>
        <p:spPr>
          <a:xfrm>
            <a:off x="5958943" y="1153741"/>
            <a:ext cx="2264520" cy="4762244"/>
          </a:xfrm>
          <a:prstGeom prst="roundRect">
            <a:avLst>
              <a:gd name="adj" fmla="val 11795"/>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ts val="5500"/>
              </a:lnSpc>
              <a:defRPr sz="3600" b="1" cap="all">
                <a:solidFill>
                  <a:schemeClr val="lt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5500"/>
              </a:lnSpc>
            </a:pPr>
            <a:r>
              <a:rPr lang="en-US" sz="3600" dirty="0"/>
              <a:t>Insert</a:t>
            </a:r>
          </a:p>
          <a:p>
            <a:pPr>
              <a:lnSpc>
                <a:spcPts val="5500"/>
              </a:lnSpc>
            </a:pPr>
            <a:r>
              <a:rPr lang="en-US" sz="3600" dirty="0"/>
              <a:t>Your</a:t>
            </a:r>
          </a:p>
          <a:p>
            <a:pPr>
              <a:lnSpc>
                <a:spcPts val="5500"/>
              </a:lnSpc>
            </a:pPr>
            <a:r>
              <a:rPr lang="en-US" sz="3600" dirty="0"/>
              <a:t>image</a:t>
            </a:r>
          </a:p>
        </p:txBody>
      </p:sp>
      <p:pic>
        <p:nvPicPr>
          <p:cNvPr id="6" name="Picture 5" descr="A hand holding a cellphone&#10;&#10;Description automatically generated">
            <a:extLst>
              <a:ext uri="{FF2B5EF4-FFF2-40B4-BE49-F238E27FC236}">
                <a16:creationId xmlns:a16="http://schemas.microsoft.com/office/drawing/2014/main" id="{00AC6BD2-9A9C-0A96-69AF-AC6A919F8AD0}"/>
              </a:ext>
            </a:extLst>
          </p:cNvPr>
          <p:cNvPicPr>
            <a:picLocks noChangeAspect="1"/>
          </p:cNvPicPr>
          <p:nvPr/>
        </p:nvPicPr>
        <p:blipFill rotWithShape="1">
          <a:blip r:embed="rId3">
            <a:extLst>
              <a:ext uri="{28A0092B-C50C-407E-A947-70E740481C1C}">
                <a14:useLocalDpi xmlns:a14="http://schemas.microsoft.com/office/drawing/2010/main" val="0"/>
              </a:ext>
            </a:extLst>
          </a:blip>
          <a:srcRect r="21797"/>
          <a:stretch/>
        </p:blipFill>
        <p:spPr>
          <a:xfrm>
            <a:off x="3780407" y="0"/>
            <a:ext cx="5363594" cy="6858518"/>
          </a:xfrm>
          <a:prstGeom prst="rect">
            <a:avLst/>
          </a:prstGeom>
        </p:spPr>
      </p:pic>
      <p:sp>
        <p:nvSpPr>
          <p:cNvPr id="7" name="Rectangle 6">
            <a:extLst>
              <a:ext uri="{FF2B5EF4-FFF2-40B4-BE49-F238E27FC236}">
                <a16:creationId xmlns:a16="http://schemas.microsoft.com/office/drawing/2014/main" id="{027845B7-5271-7F6B-382A-3FFBB8103D4F}"/>
              </a:ext>
            </a:extLst>
          </p:cNvPr>
          <p:cNvSpPr/>
          <p:nvPr/>
        </p:nvSpPr>
        <p:spPr>
          <a:xfrm>
            <a:off x="0" y="6305910"/>
            <a:ext cx="9144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68580" rtlCol="0" anchor="ctr"/>
          <a:lstStyle/>
          <a:p>
            <a:pPr algn="ctr" defTabSz="685800"/>
            <a:r>
              <a:rPr lang="en-US" sz="2400" spc="113" dirty="0">
                <a:solidFill>
                  <a:prstClr val="white">
                    <a:lumMod val="75000"/>
                  </a:prstClr>
                </a:solidFill>
              </a:rPr>
              <a:t>www.</a:t>
            </a:r>
            <a:r>
              <a:rPr lang="en-US" sz="2400" spc="113" dirty="0">
                <a:solidFill>
                  <a:prstClr val="black">
                    <a:lumMod val="85000"/>
                    <a:lumOff val="15000"/>
                  </a:prstClr>
                </a:solidFill>
              </a:rPr>
              <a:t>pres</a:t>
            </a:r>
            <a:r>
              <a:rPr lang="en-US" sz="2400" spc="113" dirty="0">
                <a:solidFill>
                  <a:prstClr val="white">
                    <a:lumMod val="75000"/>
                  </a:prstClr>
                </a:solidFill>
              </a:rPr>
              <a:t>entationgo.com</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dirty="0"/>
              <a:t>Hand Holding Smartphone Mockup – Slide Template</a:t>
            </a:r>
          </a:p>
        </p:txBody>
      </p:sp>
      <p:grpSp>
        <p:nvGrpSpPr>
          <p:cNvPr id="17" name="Group 16">
            <a:extLst>
              <a:ext uri="{FF2B5EF4-FFF2-40B4-BE49-F238E27FC236}">
                <a16:creationId xmlns:a16="http://schemas.microsoft.com/office/drawing/2014/main" id="{9B996A8C-AF67-79C0-1C04-F03FCAA9491C}"/>
              </a:ext>
            </a:extLst>
          </p:cNvPr>
          <p:cNvGrpSpPr/>
          <p:nvPr/>
        </p:nvGrpSpPr>
        <p:grpSpPr>
          <a:xfrm>
            <a:off x="628650" y="2209356"/>
            <a:ext cx="3621258" cy="2706553"/>
            <a:chOff x="332936" y="2391805"/>
            <a:chExt cx="2926080" cy="3608736"/>
          </a:xfrm>
        </p:grpSpPr>
        <p:sp>
          <p:nvSpPr>
            <p:cNvPr id="18" name="TextBox 17">
              <a:extLst>
                <a:ext uri="{FF2B5EF4-FFF2-40B4-BE49-F238E27FC236}">
                  <a16:creationId xmlns:a16="http://schemas.microsoft.com/office/drawing/2014/main" id="{BFF43536-80F3-B4E8-EDB1-028578E46373}"/>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19" name="TextBox 18">
              <a:extLst>
                <a:ext uri="{FF2B5EF4-FFF2-40B4-BE49-F238E27FC236}">
                  <a16:creationId xmlns:a16="http://schemas.microsoft.com/office/drawing/2014/main" id="{0D527555-7DB9-BEFB-47FF-E05602B9319F}"/>
                </a:ext>
              </a:extLst>
            </p:cNvPr>
            <p:cNvSpPr txBox="1"/>
            <p:nvPr/>
          </p:nvSpPr>
          <p:spPr>
            <a:xfrm>
              <a:off x="332936" y="3086923"/>
              <a:ext cx="2926080" cy="2913618"/>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a:t>
              </a:r>
            </a:p>
          </p:txBody>
        </p:sp>
      </p:grpSp>
      <p:sp>
        <p:nvSpPr>
          <p:cNvPr id="10" name="Rectangle 9">
            <a:extLst>
              <a:ext uri="{FF2B5EF4-FFF2-40B4-BE49-F238E27FC236}">
                <a16:creationId xmlns:a16="http://schemas.microsoft.com/office/drawing/2014/main" id="{8D98D1F0-1597-D8E7-B4CB-0711ACB140DC}"/>
              </a:ext>
            </a:extLst>
          </p:cNvPr>
          <p:cNvSpPr/>
          <p:nvPr/>
        </p:nvSpPr>
        <p:spPr>
          <a:xfrm>
            <a:off x="3190875" y="6980611"/>
            <a:ext cx="5953125" cy="151323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37160" tIns="137160" rIns="137160" bIns="137160" rtlCol="0" anchor="t">
            <a:spAutoFit/>
          </a:bodyPr>
          <a:lstStyle/>
          <a:p>
            <a:pPr marL="257175" indent="-257175">
              <a:spcBef>
                <a:spcPts val="450"/>
              </a:spcBef>
              <a:buFontTx/>
              <a:buAutoNum type="arabicPeriod"/>
            </a:pPr>
            <a:r>
              <a:rPr lang="en-US" sz="1200" b="1" dirty="0">
                <a:solidFill>
                  <a:schemeClr val="tx1"/>
                </a:solidFill>
              </a:rPr>
              <a:t>Send Mockup Photo to Back</a:t>
            </a:r>
            <a:r>
              <a:rPr lang="en-US" sz="1200" dirty="0">
                <a:solidFill>
                  <a:schemeClr val="tx1"/>
                </a:solidFill>
              </a:rPr>
              <a:t>: Click on the mockup template photo, right-click, and choose 'Send to Back'.</a:t>
            </a:r>
          </a:p>
          <a:p>
            <a:pPr marL="257175" indent="-257175">
              <a:spcBef>
                <a:spcPts val="450"/>
              </a:spcBef>
              <a:buAutoNum type="arabicPeriod"/>
            </a:pPr>
            <a:r>
              <a:rPr lang="en-US" sz="1200" b="1" dirty="0">
                <a:solidFill>
                  <a:schemeClr val="tx1"/>
                </a:solidFill>
              </a:rPr>
              <a:t>Insert Image</a:t>
            </a:r>
            <a:r>
              <a:rPr lang="en-US" sz="1200" dirty="0">
                <a:solidFill>
                  <a:schemeClr val="tx1"/>
                </a:solidFill>
              </a:rPr>
              <a:t>: Click on the blue shape in the mockup template and remove the ‘text insert your image’. Go to ‘Format Shape’ &gt; Fill’, and ‘Picture or texture fill’. Click 'Insert’ and select your image.</a:t>
            </a:r>
          </a:p>
          <a:p>
            <a:pPr marL="257175" indent="-257175">
              <a:spcBef>
                <a:spcPts val="450"/>
              </a:spcBef>
              <a:buAutoNum type="arabicPeriod"/>
            </a:pPr>
            <a:r>
              <a:rPr lang="en-US" sz="1200" b="1" dirty="0">
                <a:solidFill>
                  <a:schemeClr val="tx1"/>
                </a:solidFill>
              </a:rPr>
              <a:t>Send your Image to Back </a:t>
            </a:r>
            <a:r>
              <a:rPr lang="en-US" sz="1200" dirty="0">
                <a:solidFill>
                  <a:schemeClr val="tx1"/>
                </a:solidFill>
              </a:rPr>
              <a:t>: right-click the image your inserted, choose 'Send to Back'.</a:t>
            </a:r>
          </a:p>
        </p:txBody>
      </p:sp>
      <p:sp>
        <p:nvSpPr>
          <p:cNvPr id="11" name="TextBox 10">
            <a:extLst>
              <a:ext uri="{FF2B5EF4-FFF2-40B4-BE49-F238E27FC236}">
                <a16:creationId xmlns:a16="http://schemas.microsoft.com/office/drawing/2014/main" id="{02C46AAE-CB23-A887-DFAE-0DD9651853B3}"/>
              </a:ext>
            </a:extLst>
          </p:cNvPr>
          <p:cNvSpPr txBox="1"/>
          <p:nvPr/>
        </p:nvSpPr>
        <p:spPr>
          <a:xfrm>
            <a:off x="1869587" y="6980611"/>
            <a:ext cx="1182631" cy="369332"/>
          </a:xfrm>
          <a:prstGeom prst="rect">
            <a:avLst/>
          </a:prstGeom>
          <a:noFill/>
        </p:spPr>
        <p:txBody>
          <a:bodyPr wrap="none" tIns="137160" rtlCol="0">
            <a:spAutoFit/>
          </a:bodyPr>
          <a:lstStyle/>
          <a:p>
            <a:r>
              <a:rPr lang="en-US" sz="1200" b="1" cap="all" dirty="0"/>
              <a:t>Instructions:</a:t>
            </a:r>
          </a:p>
        </p:txBody>
      </p:sp>
    </p:spTree>
    <p:extLst>
      <p:ext uri="{BB962C8B-B14F-4D97-AF65-F5344CB8AC3E}">
        <p14:creationId xmlns:p14="http://schemas.microsoft.com/office/powerpoint/2010/main" val="1308911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25325BC-F352-8998-7663-BCA42E7922B5}"/>
              </a:ext>
            </a:extLst>
          </p:cNvPr>
          <p:cNvSpPr>
            <a:spLocks noGrp="1"/>
          </p:cNvSpPr>
          <p:nvPr>
            <p:ph type="pic" sz="quarter" idx="10"/>
          </p:nvPr>
        </p:nvSpPr>
        <p:spPr>
          <a:xfrm>
            <a:off x="5958943" y="1153741"/>
            <a:ext cx="2264520" cy="4762244"/>
          </a:xfrm>
        </p:spPr>
        <p:txBody>
          <a:bodyPr/>
          <a:lstStyle/>
          <a:p>
            <a:endParaRPr lang="en-US"/>
          </a:p>
        </p:txBody>
      </p:sp>
      <p:pic>
        <p:nvPicPr>
          <p:cNvPr id="6" name="Picture 5" descr="A hand holding a cellphone&#10;&#10;Description automatically generated">
            <a:extLst>
              <a:ext uri="{FF2B5EF4-FFF2-40B4-BE49-F238E27FC236}">
                <a16:creationId xmlns:a16="http://schemas.microsoft.com/office/drawing/2014/main" id="{932142EB-4368-50C8-3284-AF1AE0736CC5}"/>
              </a:ext>
            </a:extLst>
          </p:cNvPr>
          <p:cNvPicPr>
            <a:picLocks noChangeAspect="1"/>
          </p:cNvPicPr>
          <p:nvPr/>
        </p:nvPicPr>
        <p:blipFill rotWithShape="1">
          <a:blip r:embed="rId3">
            <a:extLst>
              <a:ext uri="{28A0092B-C50C-407E-A947-70E740481C1C}">
                <a14:useLocalDpi xmlns:a14="http://schemas.microsoft.com/office/drawing/2010/main" val="0"/>
              </a:ext>
            </a:extLst>
          </a:blip>
          <a:srcRect r="21797"/>
          <a:stretch/>
        </p:blipFill>
        <p:spPr>
          <a:xfrm>
            <a:off x="3780407" y="0"/>
            <a:ext cx="5363594" cy="6858518"/>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a:t>Hand Holding Smartphone Mockup – Slide Template</a:t>
            </a:r>
            <a:endParaRPr lang="en-US" dirty="0"/>
          </a:p>
        </p:txBody>
      </p:sp>
      <p:sp>
        <p:nvSpPr>
          <p:cNvPr id="5" name="Rectangle 4">
            <a:extLst>
              <a:ext uri="{FF2B5EF4-FFF2-40B4-BE49-F238E27FC236}">
                <a16:creationId xmlns:a16="http://schemas.microsoft.com/office/drawing/2014/main" id="{07331F1D-04C1-DCD8-59E3-0E59EF7C9274}"/>
              </a:ext>
            </a:extLst>
          </p:cNvPr>
          <p:cNvSpPr/>
          <p:nvPr/>
        </p:nvSpPr>
        <p:spPr>
          <a:xfrm>
            <a:off x="0" y="6305910"/>
            <a:ext cx="9144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68580" rtlCol="0" anchor="ctr"/>
          <a:lstStyle/>
          <a:p>
            <a:pPr algn="ctr" defTabSz="685800"/>
            <a:r>
              <a:rPr lang="en-US" sz="2400" spc="113" dirty="0">
                <a:solidFill>
                  <a:prstClr val="white">
                    <a:lumMod val="75000"/>
                  </a:prstClr>
                </a:solidFill>
              </a:rPr>
              <a:t>www.</a:t>
            </a:r>
            <a:r>
              <a:rPr lang="en-US" sz="2400" spc="113" dirty="0">
                <a:solidFill>
                  <a:prstClr val="black">
                    <a:lumMod val="85000"/>
                    <a:lumOff val="15000"/>
                  </a:prstClr>
                </a:solidFill>
              </a:rPr>
              <a:t>pres</a:t>
            </a:r>
            <a:r>
              <a:rPr lang="en-US" sz="2400" spc="113" dirty="0">
                <a:solidFill>
                  <a:prstClr val="white">
                    <a:lumMod val="75000"/>
                  </a:prstClr>
                </a:solidFill>
              </a:rPr>
              <a:t>entationgo.com</a:t>
            </a:r>
          </a:p>
        </p:txBody>
      </p:sp>
      <p:grpSp>
        <p:nvGrpSpPr>
          <p:cNvPr id="17" name="Group 16">
            <a:extLst>
              <a:ext uri="{FF2B5EF4-FFF2-40B4-BE49-F238E27FC236}">
                <a16:creationId xmlns:a16="http://schemas.microsoft.com/office/drawing/2014/main" id="{9B996A8C-AF67-79C0-1C04-F03FCAA9491C}"/>
              </a:ext>
            </a:extLst>
          </p:cNvPr>
          <p:cNvGrpSpPr/>
          <p:nvPr/>
        </p:nvGrpSpPr>
        <p:grpSpPr>
          <a:xfrm>
            <a:off x="628650" y="2209356"/>
            <a:ext cx="3621258" cy="2706553"/>
            <a:chOff x="332936" y="2391805"/>
            <a:chExt cx="2926080" cy="3608736"/>
          </a:xfrm>
        </p:grpSpPr>
        <p:sp>
          <p:nvSpPr>
            <p:cNvPr id="18" name="TextBox 17">
              <a:extLst>
                <a:ext uri="{FF2B5EF4-FFF2-40B4-BE49-F238E27FC236}">
                  <a16:creationId xmlns:a16="http://schemas.microsoft.com/office/drawing/2014/main" id="{BFF43536-80F3-B4E8-EDB1-028578E46373}"/>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19" name="TextBox 18">
              <a:extLst>
                <a:ext uri="{FF2B5EF4-FFF2-40B4-BE49-F238E27FC236}">
                  <a16:creationId xmlns:a16="http://schemas.microsoft.com/office/drawing/2014/main" id="{0D527555-7DB9-BEFB-47FF-E05602B9319F}"/>
                </a:ext>
              </a:extLst>
            </p:cNvPr>
            <p:cNvSpPr txBox="1"/>
            <p:nvPr/>
          </p:nvSpPr>
          <p:spPr>
            <a:xfrm>
              <a:off x="332936" y="3086923"/>
              <a:ext cx="2926080" cy="2913618"/>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a:t>
              </a:r>
            </a:p>
          </p:txBody>
        </p:sp>
      </p:grpSp>
      <p:sp>
        <p:nvSpPr>
          <p:cNvPr id="24" name="Rectangle 23">
            <a:extLst>
              <a:ext uri="{FF2B5EF4-FFF2-40B4-BE49-F238E27FC236}">
                <a16:creationId xmlns:a16="http://schemas.microsoft.com/office/drawing/2014/main" id="{EA0DECA2-F55D-C3BE-7B4F-55BE6BD80289}"/>
              </a:ext>
            </a:extLst>
          </p:cNvPr>
          <p:cNvSpPr/>
          <p:nvPr/>
        </p:nvSpPr>
        <p:spPr>
          <a:xfrm>
            <a:off x="3190875" y="6980611"/>
            <a:ext cx="5953125" cy="151323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37160" tIns="137160" rIns="137160" bIns="137160" rtlCol="0" anchor="t">
            <a:spAutoFit/>
          </a:bodyPr>
          <a:lstStyle/>
          <a:p>
            <a:pPr marL="257175" indent="-257175">
              <a:spcBef>
                <a:spcPts val="450"/>
              </a:spcBef>
              <a:buAutoNum type="arabicPeriod"/>
            </a:pPr>
            <a:r>
              <a:rPr lang="en-US" sz="1200" b="1" dirty="0">
                <a:solidFill>
                  <a:schemeClr val="tx1"/>
                </a:solidFill>
              </a:rPr>
              <a:t>Send Mockup Photo to Back</a:t>
            </a:r>
            <a:r>
              <a:rPr lang="en-US" sz="1200" dirty="0">
                <a:solidFill>
                  <a:schemeClr val="tx1"/>
                </a:solidFill>
              </a:rPr>
              <a:t>: Click on the mockup template photo, right-click, and choose 'Send to Back'.</a:t>
            </a:r>
          </a:p>
          <a:p>
            <a:pPr marL="257175" indent="-257175">
              <a:spcBef>
                <a:spcPts val="450"/>
              </a:spcBef>
              <a:buAutoNum type="arabicPeriod"/>
            </a:pPr>
            <a:r>
              <a:rPr lang="en-US" sz="1200" b="1" dirty="0">
                <a:solidFill>
                  <a:schemeClr val="tx1"/>
                </a:solidFill>
              </a:rPr>
              <a:t>Insert Your Image</a:t>
            </a:r>
            <a:r>
              <a:rPr lang="en-US" sz="1200" dirty="0">
                <a:solidFill>
                  <a:schemeClr val="tx1"/>
                </a:solidFill>
              </a:rPr>
              <a:t>: Click on the image icon within the blue placeholder, select your picture, and click 'Insert'.</a:t>
            </a:r>
          </a:p>
          <a:p>
            <a:pPr marL="257175" indent="-257175">
              <a:spcBef>
                <a:spcPts val="450"/>
              </a:spcBef>
              <a:buAutoNum type="arabicPeriod"/>
            </a:pPr>
            <a:r>
              <a:rPr lang="en-US" sz="1200" b="1" dirty="0">
                <a:solidFill>
                  <a:schemeClr val="tx1"/>
                </a:solidFill>
              </a:rPr>
              <a:t>Send Your Image to Back </a:t>
            </a:r>
            <a:r>
              <a:rPr lang="en-US" sz="1200" dirty="0">
                <a:solidFill>
                  <a:schemeClr val="tx1"/>
                </a:solidFill>
              </a:rPr>
              <a:t>: Click on your inserted picture, right-click, and choose 'Send to Back' to place it behind the mockup template photo.</a:t>
            </a:r>
          </a:p>
        </p:txBody>
      </p:sp>
      <p:sp>
        <p:nvSpPr>
          <p:cNvPr id="25" name="TextBox 24">
            <a:extLst>
              <a:ext uri="{FF2B5EF4-FFF2-40B4-BE49-F238E27FC236}">
                <a16:creationId xmlns:a16="http://schemas.microsoft.com/office/drawing/2014/main" id="{E530AEF0-9142-0760-5508-8DC35EA3CBB5}"/>
              </a:ext>
            </a:extLst>
          </p:cNvPr>
          <p:cNvSpPr txBox="1"/>
          <p:nvPr/>
        </p:nvSpPr>
        <p:spPr>
          <a:xfrm>
            <a:off x="1869587" y="6980611"/>
            <a:ext cx="1182631" cy="369332"/>
          </a:xfrm>
          <a:prstGeom prst="rect">
            <a:avLst/>
          </a:prstGeom>
          <a:noFill/>
        </p:spPr>
        <p:txBody>
          <a:bodyPr wrap="none" tIns="137160" rtlCol="0">
            <a:spAutoFit/>
          </a:bodyPr>
          <a:lstStyle/>
          <a:p>
            <a:r>
              <a:rPr lang="en-US" sz="1200" b="1" cap="all" dirty="0"/>
              <a:t>Instructions:</a:t>
            </a:r>
          </a:p>
        </p:txBody>
      </p:sp>
    </p:spTree>
    <p:extLst>
      <p:ext uri="{BB962C8B-B14F-4D97-AF65-F5344CB8AC3E}">
        <p14:creationId xmlns:p14="http://schemas.microsoft.com/office/powerpoint/2010/main" val="594385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10737</TotalTime>
  <Words>381</Words>
  <Application>Microsoft Office PowerPoint</Application>
  <PresentationFormat>On-screen Show (4:3)</PresentationFormat>
  <Paragraphs>27</Paragraphs>
  <Slides>3</Slides>
  <Notes>3</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vt:i4>
      </vt:variant>
    </vt:vector>
  </HeadingPairs>
  <TitlesOfParts>
    <vt:vector size="13" baseType="lpstr">
      <vt:lpstr>Arial</vt:lpstr>
      <vt:lpstr>Calibri</vt:lpstr>
      <vt:lpstr>Calibri Light</vt:lpstr>
      <vt:lpstr>Helvetica</vt:lpstr>
      <vt:lpstr>Open Sans</vt:lpstr>
      <vt:lpstr>Open Sans ExtraBold</vt:lpstr>
      <vt:lpstr>Template PresentationGO</vt:lpstr>
      <vt:lpstr>Template PresentationGO Dark</vt:lpstr>
      <vt:lpstr>Custom Design</vt:lpstr>
      <vt:lpstr>1_Template PresentationGO</vt:lpstr>
      <vt:lpstr>Hand Holding Smartphone Mockup – Slide Template</vt:lpstr>
      <vt:lpstr>Hand Holding Smartphone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Holding Phone Mockup</dc:title>
  <dc:creator>PresentationGO.com</dc:creator>
  <dc:description>© Copyright PresentationGO.com - Do not distribute or sale without written permission.</dc:description>
  <cp:lastModifiedBy>Christophe Barroche</cp:lastModifiedBy>
  <cp:revision>27</cp:revision>
  <dcterms:created xsi:type="dcterms:W3CDTF">2014-11-26T05:14:11Z</dcterms:created>
  <dcterms:modified xsi:type="dcterms:W3CDTF">2023-08-29T16:39:03Z</dcterms:modified>
  <cp:category>Graphics &amp; Metaphors</cp:category>
</cp:coreProperties>
</file>