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5" r:id="rId4"/>
    <p:sldId id="357" r:id="rId5"/>
    <p:sldId id="35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B49"/>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4" d="100"/>
          <a:sy n="104"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1147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7060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51018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C1B6DCB0-39CC-4717-8289-373FECC8C60E}"/>
              </a:ext>
            </a:extLst>
          </p:cNvPr>
          <p:cNvSpPr>
            <a:spLocks noGrp="1"/>
          </p:cNvSpPr>
          <p:nvPr>
            <p:ph type="pic" sz="quarter" idx="10"/>
          </p:nvPr>
        </p:nvSpPr>
        <p:spPr>
          <a:xfrm>
            <a:off x="4185407" y="1403639"/>
            <a:ext cx="3101869" cy="4061845"/>
          </a:xfrm>
          <a:custGeom>
            <a:avLst/>
            <a:gdLst>
              <a:gd name="connsiteX0" fmla="*/ 1658298 w 3101869"/>
              <a:gd name="connsiteY0" fmla="*/ 0 h 4061845"/>
              <a:gd name="connsiteX1" fmla="*/ 3101869 w 3101869"/>
              <a:gd name="connsiteY1" fmla="*/ 3346511 h 4061845"/>
              <a:gd name="connsiteX2" fmla="*/ 1443571 w 3101869"/>
              <a:gd name="connsiteY2" fmla="*/ 4061845 h 4061845"/>
              <a:gd name="connsiteX3" fmla="*/ 0 w 3101869"/>
              <a:gd name="connsiteY3" fmla="*/ 715333 h 4061845"/>
            </a:gdLst>
            <a:ahLst/>
            <a:cxnLst>
              <a:cxn ang="0">
                <a:pos x="connsiteX0" y="connsiteY0"/>
              </a:cxn>
              <a:cxn ang="0">
                <a:pos x="connsiteX1" y="connsiteY1"/>
              </a:cxn>
              <a:cxn ang="0">
                <a:pos x="connsiteX2" y="connsiteY2"/>
              </a:cxn>
              <a:cxn ang="0">
                <a:pos x="connsiteX3" y="connsiteY3"/>
              </a:cxn>
            </a:cxnLst>
            <a:rect l="l" t="t" r="r" b="b"/>
            <a:pathLst>
              <a:path w="3101869" h="4061845">
                <a:moveTo>
                  <a:pt x="1658298" y="0"/>
                </a:moveTo>
                <a:lnTo>
                  <a:pt x="3101869" y="3346511"/>
                </a:lnTo>
                <a:lnTo>
                  <a:pt x="1443571" y="4061845"/>
                </a:lnTo>
                <a:lnTo>
                  <a:pt x="0" y="715333"/>
                </a:lnTo>
                <a:close/>
              </a:path>
            </a:pathLst>
          </a:custGeom>
          <a:solidFill>
            <a:schemeClr val="accent3"/>
          </a:solidFill>
        </p:spPr>
        <p:txBody>
          <a:bodyPr vert="horz" wrap="square" lIns="457200" tIns="45720" rIns="457200" bIns="45720" rtlCol="0" anchor="ctr">
            <a:noAutofit/>
          </a:bodyPr>
          <a:lstStyle>
            <a:lvl1pPr>
              <a:defRPr lang="en-US"/>
            </a:lvl1pPr>
          </a:lstStyle>
          <a:p>
            <a:pPr lvl="0" algn="ctr"/>
            <a:endParaRPr lang="en-US"/>
          </a:p>
        </p:txBody>
      </p:sp>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83920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Picture Placeholder 5">
            <a:extLst>
              <a:ext uri="{FF2B5EF4-FFF2-40B4-BE49-F238E27FC236}">
                <a16:creationId xmlns:a16="http://schemas.microsoft.com/office/drawing/2014/main" id="{4C4B4E24-AD59-4F77-A145-4EBD0CC39B21}"/>
              </a:ext>
            </a:extLst>
          </p:cNvPr>
          <p:cNvSpPr>
            <a:spLocks noGrp="1"/>
          </p:cNvSpPr>
          <p:nvPr>
            <p:ph type="pic" sz="quarter" idx="10"/>
          </p:nvPr>
        </p:nvSpPr>
        <p:spPr>
          <a:xfrm>
            <a:off x="4185407" y="1403639"/>
            <a:ext cx="3101869" cy="4061845"/>
          </a:xfrm>
          <a:custGeom>
            <a:avLst/>
            <a:gdLst>
              <a:gd name="connsiteX0" fmla="*/ 1658298 w 3101869"/>
              <a:gd name="connsiteY0" fmla="*/ 0 h 4061845"/>
              <a:gd name="connsiteX1" fmla="*/ 3101869 w 3101869"/>
              <a:gd name="connsiteY1" fmla="*/ 3346511 h 4061845"/>
              <a:gd name="connsiteX2" fmla="*/ 1443571 w 3101869"/>
              <a:gd name="connsiteY2" fmla="*/ 4061845 h 4061845"/>
              <a:gd name="connsiteX3" fmla="*/ 0 w 3101869"/>
              <a:gd name="connsiteY3" fmla="*/ 715333 h 4061845"/>
            </a:gdLst>
            <a:ahLst/>
            <a:cxnLst>
              <a:cxn ang="0">
                <a:pos x="connsiteX0" y="connsiteY0"/>
              </a:cxn>
              <a:cxn ang="0">
                <a:pos x="connsiteX1" y="connsiteY1"/>
              </a:cxn>
              <a:cxn ang="0">
                <a:pos x="connsiteX2" y="connsiteY2"/>
              </a:cxn>
              <a:cxn ang="0">
                <a:pos x="connsiteX3" y="connsiteY3"/>
              </a:cxn>
            </a:cxnLst>
            <a:rect l="l" t="t" r="r" b="b"/>
            <a:pathLst>
              <a:path w="3101869" h="4061845">
                <a:moveTo>
                  <a:pt x="1658298" y="0"/>
                </a:moveTo>
                <a:lnTo>
                  <a:pt x="3101869" y="3346511"/>
                </a:lnTo>
                <a:lnTo>
                  <a:pt x="1443571" y="4061845"/>
                </a:lnTo>
                <a:lnTo>
                  <a:pt x="0" y="715333"/>
                </a:lnTo>
                <a:close/>
              </a:path>
            </a:pathLst>
          </a:custGeom>
          <a:solidFill>
            <a:schemeClr val="accent3"/>
          </a:solidFill>
        </p:spPr>
        <p:txBody>
          <a:bodyPr vert="horz" wrap="square" lIns="457200" tIns="45720" rIns="457200" bIns="45720" rtlCol="0" anchor="ctr">
            <a:noAutofit/>
          </a:bodyPr>
          <a:lstStyle>
            <a:lvl1pPr>
              <a:defRPr lang="en-US"/>
            </a:lvl1pPr>
          </a:lstStyle>
          <a:p>
            <a:pPr lvl="0" algn="ctr"/>
            <a:endParaRPr lang="en-US"/>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10"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3/10/2019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643A62"/>
            </a:gs>
            <a:gs pos="35000">
              <a:srgbClr val="643A62"/>
            </a:gs>
            <a:gs pos="100000">
              <a:srgbClr val="4B2B49"/>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78D06A82-CC4A-4068-BAA4-76538D9E06B9}"/>
              </a:ext>
            </a:extLst>
          </p:cNvPr>
          <p:cNvGrpSpPr/>
          <p:nvPr/>
        </p:nvGrpSpPr>
        <p:grpSpPr>
          <a:xfrm>
            <a:off x="3757188" y="1134463"/>
            <a:ext cx="5386812" cy="5723537"/>
            <a:chOff x="6404770" y="709015"/>
            <a:chExt cx="5787231" cy="6148985"/>
          </a:xfrm>
          <a:effectLst>
            <a:outerShdw blurRad="469900" dist="215900" algn="tl" rotWithShape="0">
              <a:prstClr val="black">
                <a:alpha val="40000"/>
              </a:prstClr>
            </a:outerShdw>
          </a:effectLst>
        </p:grpSpPr>
        <p:sp>
          <p:nvSpPr>
            <p:cNvPr id="58" name="Shape">
              <a:extLst>
                <a:ext uri="{FF2B5EF4-FFF2-40B4-BE49-F238E27FC236}">
                  <a16:creationId xmlns:a16="http://schemas.microsoft.com/office/drawing/2014/main" id="{4577DC24-9DDC-40E4-9FC0-6993E41DCDC7}"/>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59" name="Shape">
              <a:extLst>
                <a:ext uri="{FF2B5EF4-FFF2-40B4-BE49-F238E27FC236}">
                  <a16:creationId xmlns:a16="http://schemas.microsoft.com/office/drawing/2014/main" id="{A270025D-CAF2-47F3-BE5C-9E05DE0AF044}"/>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0" name="Shape">
              <a:extLst>
                <a:ext uri="{FF2B5EF4-FFF2-40B4-BE49-F238E27FC236}">
                  <a16:creationId xmlns:a16="http://schemas.microsoft.com/office/drawing/2014/main" id="{92089C9D-852E-4441-9FAD-A0B98999678E}"/>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1" name="Shape">
              <a:extLst>
                <a:ext uri="{FF2B5EF4-FFF2-40B4-BE49-F238E27FC236}">
                  <a16:creationId xmlns:a16="http://schemas.microsoft.com/office/drawing/2014/main" id="{BBFC4CD8-214D-4E44-B507-40A64C2B431F}"/>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2" name="Shape">
              <a:extLst>
                <a:ext uri="{FF2B5EF4-FFF2-40B4-BE49-F238E27FC236}">
                  <a16:creationId xmlns:a16="http://schemas.microsoft.com/office/drawing/2014/main" id="{706AFD89-FFBB-4D85-B384-0F361A7B8D2A}"/>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3" name="Shape">
              <a:extLst>
                <a:ext uri="{FF2B5EF4-FFF2-40B4-BE49-F238E27FC236}">
                  <a16:creationId xmlns:a16="http://schemas.microsoft.com/office/drawing/2014/main" id="{C6D7663E-E11F-4CC8-BC57-6F4F73C8B918}"/>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4" name="Shape">
              <a:extLst>
                <a:ext uri="{FF2B5EF4-FFF2-40B4-BE49-F238E27FC236}">
                  <a16:creationId xmlns:a16="http://schemas.microsoft.com/office/drawing/2014/main" id="{0A65FB2B-BCCF-4CBA-A592-01823C7C36EB}"/>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5" name="Shape">
              <a:extLst>
                <a:ext uri="{FF2B5EF4-FFF2-40B4-BE49-F238E27FC236}">
                  <a16:creationId xmlns:a16="http://schemas.microsoft.com/office/drawing/2014/main" id="{8462D191-14C1-480A-A960-4CB6636E7F58}"/>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6" name="Shape">
              <a:extLst>
                <a:ext uri="{FF2B5EF4-FFF2-40B4-BE49-F238E27FC236}">
                  <a16:creationId xmlns:a16="http://schemas.microsoft.com/office/drawing/2014/main" id="{C8487BBC-7A63-4A63-AB87-CF1B36074C10}"/>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7" name="Shape">
              <a:extLst>
                <a:ext uri="{FF2B5EF4-FFF2-40B4-BE49-F238E27FC236}">
                  <a16:creationId xmlns:a16="http://schemas.microsoft.com/office/drawing/2014/main" id="{A5698444-94C0-417C-A41E-0E612840BA34}"/>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8" name="Shape">
              <a:extLst>
                <a:ext uri="{FF2B5EF4-FFF2-40B4-BE49-F238E27FC236}">
                  <a16:creationId xmlns:a16="http://schemas.microsoft.com/office/drawing/2014/main" id="{5B9E7157-B109-4580-8EF9-395BA56155D4}"/>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Hand Holding a Phone Mockup for PowerPoint</a:t>
            </a:r>
          </a:p>
        </p:txBody>
      </p:sp>
      <p:sp>
        <p:nvSpPr>
          <p:cNvPr id="6" name="Picture Placeholder 5">
            <a:extLst>
              <a:ext uri="{FF2B5EF4-FFF2-40B4-BE49-F238E27FC236}">
                <a16:creationId xmlns:a16="http://schemas.microsoft.com/office/drawing/2014/main" id="{2E5F84CB-EC38-484D-BBC2-A422DFADD943}"/>
              </a:ext>
            </a:extLst>
          </p:cNvPr>
          <p:cNvSpPr>
            <a:spLocks noGrp="1"/>
          </p:cNvSpPr>
          <p:nvPr>
            <p:ph type="pic" sz="quarter" idx="10"/>
          </p:nvPr>
        </p:nvSpPr>
        <p:spPr/>
      </p:sp>
      <p:sp>
        <p:nvSpPr>
          <p:cNvPr id="55" name="Content Placeholder 44">
            <a:extLst>
              <a:ext uri="{FF2B5EF4-FFF2-40B4-BE49-F238E27FC236}">
                <a16:creationId xmlns:a16="http://schemas.microsoft.com/office/drawing/2014/main" id="{1CF017AC-E6DF-47B1-AD9F-5A146870DAA8}"/>
              </a:ext>
            </a:extLst>
          </p:cNvPr>
          <p:cNvSpPr txBox="1">
            <a:spLocks/>
          </p:cNvSpPr>
          <p:nvPr/>
        </p:nvSpPr>
        <p:spPr>
          <a:xfrm>
            <a:off x="361697" y="2360065"/>
            <a:ext cx="3250657" cy="31627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gn="just" defTabSz="685800">
              <a:spcBef>
                <a:spcPts val="0"/>
              </a:spcBef>
              <a:spcAft>
                <a:spcPts val="900"/>
              </a:spcAft>
            </a:pPr>
            <a:r>
              <a:rPr lang="en-US" sz="1500" noProof="1">
                <a:solidFill>
                  <a:schemeClr val="bg1">
                    <a:lumMod val="75000"/>
                  </a:schemeClr>
                </a:solidFill>
                <a:latin typeface="Calibri" panose="020F0502020204030204"/>
              </a:rPr>
              <a:t>Lorem ipsum dolor sit amet, in wisi magna. Iaculis scelerisque. Et auctor. At magna eu, lobortis vulputate. Quis magna vestibulum, ac in. Donec pellentesque mauris.</a:t>
            </a:r>
          </a:p>
          <a:p>
            <a:pPr marL="171450" indent="-171450" algn="just" defTabSz="685800">
              <a:spcBef>
                <a:spcPts val="0"/>
              </a:spcBef>
              <a:spcAft>
                <a:spcPts val="900"/>
              </a:spcAft>
            </a:pPr>
            <a:r>
              <a:rPr lang="en-US" sz="1500" noProof="1">
                <a:solidFill>
                  <a:schemeClr val="bg1">
                    <a:lumMod val="75000"/>
                  </a:schemeClr>
                </a:solidFill>
                <a:latin typeface="Calibri" panose="020F0502020204030204"/>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56" name="TextBox 55">
            <a:extLst>
              <a:ext uri="{FF2B5EF4-FFF2-40B4-BE49-F238E27FC236}">
                <a16:creationId xmlns:a16="http://schemas.microsoft.com/office/drawing/2014/main" id="{DC44EF84-B9C6-4390-8FF4-C986EAF61FBD}"/>
              </a:ext>
            </a:extLst>
          </p:cNvPr>
          <p:cNvSpPr txBox="1"/>
          <p:nvPr/>
        </p:nvSpPr>
        <p:spPr>
          <a:xfrm>
            <a:off x="361662" y="1704546"/>
            <a:ext cx="3250692" cy="461665"/>
          </a:xfrm>
          <a:prstGeom prst="rect">
            <a:avLst/>
          </a:prstGeom>
          <a:noFill/>
        </p:spPr>
        <p:txBody>
          <a:bodyPr wrap="square" lIns="0" rIns="0" rtlCol="0" anchor="b">
            <a:spAutoFit/>
          </a:bodyPr>
          <a:lstStyle/>
          <a:p>
            <a:pPr defTabSz="685800"/>
            <a:r>
              <a:rPr lang="en-US" sz="2400" b="1" cap="all" noProof="1">
                <a:solidFill>
                  <a:schemeClr val="bg1"/>
                </a:solidFill>
                <a:latin typeface="Calibri" panose="020F0502020204030204"/>
              </a:rPr>
              <a:t>Lorem Ipsum</a:t>
            </a:r>
          </a:p>
        </p:txBody>
      </p:sp>
      <p:grpSp>
        <p:nvGrpSpPr>
          <p:cNvPr id="70" name="Group 69">
            <a:extLst>
              <a:ext uri="{FF2B5EF4-FFF2-40B4-BE49-F238E27FC236}">
                <a16:creationId xmlns:a16="http://schemas.microsoft.com/office/drawing/2014/main" id="{160A9E24-D06A-4A6C-AAD0-CAA0296B1467}"/>
              </a:ext>
            </a:extLst>
          </p:cNvPr>
          <p:cNvGrpSpPr/>
          <p:nvPr/>
        </p:nvGrpSpPr>
        <p:grpSpPr>
          <a:xfrm>
            <a:off x="4485019" y="4614520"/>
            <a:ext cx="1004922" cy="723924"/>
            <a:chOff x="6919655" y="4319161"/>
            <a:chExt cx="1137223" cy="819231"/>
          </a:xfrm>
        </p:grpSpPr>
        <p:sp>
          <p:nvSpPr>
            <p:cNvPr id="71" name="Shape">
              <a:extLst>
                <a:ext uri="{FF2B5EF4-FFF2-40B4-BE49-F238E27FC236}">
                  <a16:creationId xmlns:a16="http://schemas.microsoft.com/office/drawing/2014/main" id="{9BB3878B-E2D3-4A73-853B-259A39B0A314}"/>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72" name="Shape">
              <a:extLst>
                <a:ext uri="{FF2B5EF4-FFF2-40B4-BE49-F238E27FC236}">
                  <a16:creationId xmlns:a16="http://schemas.microsoft.com/office/drawing/2014/main" id="{D6DD8154-69DF-40DB-B9A7-9F5C8CD00EA7}"/>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Tree>
    <p:extLst>
      <p:ext uri="{BB962C8B-B14F-4D97-AF65-F5344CB8AC3E}">
        <p14:creationId xmlns:p14="http://schemas.microsoft.com/office/powerpoint/2010/main" val="236335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78D06A82-CC4A-4068-BAA4-76538D9E06B9}"/>
              </a:ext>
            </a:extLst>
          </p:cNvPr>
          <p:cNvGrpSpPr/>
          <p:nvPr/>
        </p:nvGrpSpPr>
        <p:grpSpPr>
          <a:xfrm>
            <a:off x="3757188" y="1134463"/>
            <a:ext cx="5386812" cy="5723537"/>
            <a:chOff x="6404770" y="709015"/>
            <a:chExt cx="5787231" cy="6148985"/>
          </a:xfrm>
          <a:effectLst>
            <a:outerShdw blurRad="469900" dist="215900" algn="tl" rotWithShape="0">
              <a:prstClr val="black">
                <a:alpha val="40000"/>
              </a:prstClr>
            </a:outerShdw>
          </a:effectLst>
        </p:grpSpPr>
        <p:sp>
          <p:nvSpPr>
            <p:cNvPr id="58" name="Shape">
              <a:extLst>
                <a:ext uri="{FF2B5EF4-FFF2-40B4-BE49-F238E27FC236}">
                  <a16:creationId xmlns:a16="http://schemas.microsoft.com/office/drawing/2014/main" id="{4577DC24-9DDC-40E4-9FC0-6993E41DCDC7}"/>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59" name="Shape">
              <a:extLst>
                <a:ext uri="{FF2B5EF4-FFF2-40B4-BE49-F238E27FC236}">
                  <a16:creationId xmlns:a16="http://schemas.microsoft.com/office/drawing/2014/main" id="{A270025D-CAF2-47F3-BE5C-9E05DE0AF044}"/>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0" name="Shape">
              <a:extLst>
                <a:ext uri="{FF2B5EF4-FFF2-40B4-BE49-F238E27FC236}">
                  <a16:creationId xmlns:a16="http://schemas.microsoft.com/office/drawing/2014/main" id="{92089C9D-852E-4441-9FAD-A0B98999678E}"/>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1" name="Shape">
              <a:extLst>
                <a:ext uri="{FF2B5EF4-FFF2-40B4-BE49-F238E27FC236}">
                  <a16:creationId xmlns:a16="http://schemas.microsoft.com/office/drawing/2014/main" id="{BBFC4CD8-214D-4E44-B507-40A64C2B431F}"/>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2" name="Shape">
              <a:extLst>
                <a:ext uri="{FF2B5EF4-FFF2-40B4-BE49-F238E27FC236}">
                  <a16:creationId xmlns:a16="http://schemas.microsoft.com/office/drawing/2014/main" id="{706AFD89-FFBB-4D85-B384-0F361A7B8D2A}"/>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3" name="Shape">
              <a:extLst>
                <a:ext uri="{FF2B5EF4-FFF2-40B4-BE49-F238E27FC236}">
                  <a16:creationId xmlns:a16="http://schemas.microsoft.com/office/drawing/2014/main" id="{C6D7663E-E11F-4CC8-BC57-6F4F73C8B918}"/>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4" name="Shape">
              <a:extLst>
                <a:ext uri="{FF2B5EF4-FFF2-40B4-BE49-F238E27FC236}">
                  <a16:creationId xmlns:a16="http://schemas.microsoft.com/office/drawing/2014/main" id="{0A65FB2B-BCCF-4CBA-A592-01823C7C36EB}"/>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5" name="Shape">
              <a:extLst>
                <a:ext uri="{FF2B5EF4-FFF2-40B4-BE49-F238E27FC236}">
                  <a16:creationId xmlns:a16="http://schemas.microsoft.com/office/drawing/2014/main" id="{8462D191-14C1-480A-A960-4CB6636E7F58}"/>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6" name="Shape">
              <a:extLst>
                <a:ext uri="{FF2B5EF4-FFF2-40B4-BE49-F238E27FC236}">
                  <a16:creationId xmlns:a16="http://schemas.microsoft.com/office/drawing/2014/main" id="{C8487BBC-7A63-4A63-AB87-CF1B36074C10}"/>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7" name="Shape">
              <a:extLst>
                <a:ext uri="{FF2B5EF4-FFF2-40B4-BE49-F238E27FC236}">
                  <a16:creationId xmlns:a16="http://schemas.microsoft.com/office/drawing/2014/main" id="{A5698444-94C0-417C-A41E-0E612840BA34}"/>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8" name="Shape">
              <a:extLst>
                <a:ext uri="{FF2B5EF4-FFF2-40B4-BE49-F238E27FC236}">
                  <a16:creationId xmlns:a16="http://schemas.microsoft.com/office/drawing/2014/main" id="{5B9E7157-B109-4580-8EF9-395BA56155D4}"/>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
        <p:nvSpPr>
          <p:cNvPr id="5" name="Picture Placeholder 4">
            <a:extLst>
              <a:ext uri="{FF2B5EF4-FFF2-40B4-BE49-F238E27FC236}">
                <a16:creationId xmlns:a16="http://schemas.microsoft.com/office/drawing/2014/main" id="{7D5BA99E-6C95-4914-AB6E-73AF65194642}"/>
              </a:ext>
            </a:extLst>
          </p:cNvPr>
          <p:cNvSpPr>
            <a:spLocks noGrp="1"/>
          </p:cNvSpPr>
          <p:nvPr>
            <p:ph type="pic" sz="quarter" idx="10"/>
          </p:nvPr>
        </p:nvSpPr>
        <p:spPr/>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Hand Holding a Phone Mockup for PowerPoint</a:t>
            </a:r>
          </a:p>
        </p:txBody>
      </p:sp>
      <p:sp>
        <p:nvSpPr>
          <p:cNvPr id="55" name="Content Placeholder 44">
            <a:extLst>
              <a:ext uri="{FF2B5EF4-FFF2-40B4-BE49-F238E27FC236}">
                <a16:creationId xmlns:a16="http://schemas.microsoft.com/office/drawing/2014/main" id="{1CF017AC-E6DF-47B1-AD9F-5A146870DAA8}"/>
              </a:ext>
            </a:extLst>
          </p:cNvPr>
          <p:cNvSpPr txBox="1">
            <a:spLocks/>
          </p:cNvSpPr>
          <p:nvPr/>
        </p:nvSpPr>
        <p:spPr>
          <a:xfrm>
            <a:off x="361697" y="2360065"/>
            <a:ext cx="3250657" cy="31627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gn="just" defTabSz="685800">
              <a:spcBef>
                <a:spcPts val="0"/>
              </a:spcBef>
              <a:spcAft>
                <a:spcPts val="900"/>
              </a:spcAft>
            </a:pPr>
            <a:r>
              <a:rPr lang="en-US" sz="1500" noProof="1">
                <a:solidFill>
                  <a:prstClr val="black">
                    <a:lumMod val="85000"/>
                    <a:lumOff val="15000"/>
                  </a:prstClr>
                </a:solidFill>
                <a:latin typeface="Calibri" panose="020F0502020204030204"/>
              </a:rPr>
              <a:t>Lorem ipsum dolor sit amet, in wisi magna. Iaculis scelerisque. Et auctor. At magna eu, lobortis vulputate. Quis magna vestibulum, ac in. Donec pellentesque mauris.</a:t>
            </a:r>
          </a:p>
          <a:p>
            <a:pPr marL="171450" indent="-171450" algn="just" defTabSz="685800">
              <a:spcBef>
                <a:spcPts val="0"/>
              </a:spcBef>
              <a:spcAft>
                <a:spcPts val="900"/>
              </a:spcAft>
            </a:pPr>
            <a:r>
              <a:rPr lang="en-US" sz="1500" noProof="1">
                <a:solidFill>
                  <a:prstClr val="black">
                    <a:lumMod val="85000"/>
                    <a:lumOff val="15000"/>
                  </a:prstClr>
                </a:solidFill>
                <a:latin typeface="Calibri" panose="020F0502020204030204"/>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56" name="TextBox 55">
            <a:extLst>
              <a:ext uri="{FF2B5EF4-FFF2-40B4-BE49-F238E27FC236}">
                <a16:creationId xmlns:a16="http://schemas.microsoft.com/office/drawing/2014/main" id="{DC44EF84-B9C6-4390-8FF4-C986EAF61FBD}"/>
              </a:ext>
            </a:extLst>
          </p:cNvPr>
          <p:cNvSpPr txBox="1"/>
          <p:nvPr/>
        </p:nvSpPr>
        <p:spPr>
          <a:xfrm>
            <a:off x="361662" y="1704546"/>
            <a:ext cx="3250692" cy="461665"/>
          </a:xfrm>
          <a:prstGeom prst="rect">
            <a:avLst/>
          </a:prstGeom>
          <a:noFill/>
        </p:spPr>
        <p:txBody>
          <a:bodyPr wrap="square" lIns="0" rIns="0" rtlCol="0" anchor="b">
            <a:spAutoFit/>
          </a:bodyPr>
          <a:lstStyle/>
          <a:p>
            <a:pPr defTabSz="685800"/>
            <a:r>
              <a:rPr lang="en-US" sz="2400" b="1" cap="all" noProof="1">
                <a:solidFill>
                  <a:prstClr val="black"/>
                </a:solidFill>
                <a:latin typeface="Calibri" panose="020F0502020204030204"/>
              </a:rPr>
              <a:t>Lorem Ipsum</a:t>
            </a:r>
          </a:p>
        </p:txBody>
      </p:sp>
      <p:grpSp>
        <p:nvGrpSpPr>
          <p:cNvPr id="70" name="Group 69">
            <a:extLst>
              <a:ext uri="{FF2B5EF4-FFF2-40B4-BE49-F238E27FC236}">
                <a16:creationId xmlns:a16="http://schemas.microsoft.com/office/drawing/2014/main" id="{160A9E24-D06A-4A6C-AAD0-CAA0296B1467}"/>
              </a:ext>
            </a:extLst>
          </p:cNvPr>
          <p:cNvGrpSpPr/>
          <p:nvPr/>
        </p:nvGrpSpPr>
        <p:grpSpPr>
          <a:xfrm>
            <a:off x="4485019" y="4614520"/>
            <a:ext cx="1004922" cy="723924"/>
            <a:chOff x="6919655" y="4319161"/>
            <a:chExt cx="1137223" cy="819231"/>
          </a:xfrm>
        </p:grpSpPr>
        <p:sp>
          <p:nvSpPr>
            <p:cNvPr id="71" name="Shape">
              <a:extLst>
                <a:ext uri="{FF2B5EF4-FFF2-40B4-BE49-F238E27FC236}">
                  <a16:creationId xmlns:a16="http://schemas.microsoft.com/office/drawing/2014/main" id="{9BB3878B-E2D3-4A73-853B-259A39B0A314}"/>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72" name="Shape">
              <a:extLst>
                <a:ext uri="{FF2B5EF4-FFF2-40B4-BE49-F238E27FC236}">
                  <a16:creationId xmlns:a16="http://schemas.microsoft.com/office/drawing/2014/main" id="{D6DD8154-69DF-40DB-B9A7-9F5C8CD00EA7}"/>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Tree>
    <p:extLst>
      <p:ext uri="{BB962C8B-B14F-4D97-AF65-F5344CB8AC3E}">
        <p14:creationId xmlns:p14="http://schemas.microsoft.com/office/powerpoint/2010/main" val="389819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Hand Holding a Phone Mockup for PowerPoint</a:t>
            </a:r>
          </a:p>
        </p:txBody>
      </p:sp>
      <p:sp>
        <p:nvSpPr>
          <p:cNvPr id="55" name="Content Placeholder 44">
            <a:extLst>
              <a:ext uri="{FF2B5EF4-FFF2-40B4-BE49-F238E27FC236}">
                <a16:creationId xmlns:a16="http://schemas.microsoft.com/office/drawing/2014/main" id="{1CF017AC-E6DF-47B1-AD9F-5A146870DAA8}"/>
              </a:ext>
            </a:extLst>
          </p:cNvPr>
          <p:cNvSpPr txBox="1">
            <a:spLocks/>
          </p:cNvSpPr>
          <p:nvPr/>
        </p:nvSpPr>
        <p:spPr>
          <a:xfrm>
            <a:off x="361697" y="2360065"/>
            <a:ext cx="3250657" cy="31627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gn="just" defTabSz="685800">
              <a:spcBef>
                <a:spcPts val="0"/>
              </a:spcBef>
              <a:spcAft>
                <a:spcPts val="900"/>
              </a:spcAft>
            </a:pPr>
            <a:r>
              <a:rPr lang="en-US" sz="1500" noProof="1">
                <a:solidFill>
                  <a:prstClr val="black">
                    <a:lumMod val="85000"/>
                    <a:lumOff val="15000"/>
                  </a:prstClr>
                </a:solidFill>
                <a:latin typeface="Calibri" panose="020F0502020204030204"/>
              </a:rPr>
              <a:t>Lorem ipsum dolor sit amet, in wisi magna. Iaculis scelerisque. Et auctor. At magna eu, lobortis vulputate. Quis magna vestibulum, ac in. Donec pellentesque mauris.</a:t>
            </a:r>
          </a:p>
          <a:p>
            <a:pPr marL="171450" indent="-171450" algn="just" defTabSz="685800">
              <a:spcBef>
                <a:spcPts val="0"/>
              </a:spcBef>
              <a:spcAft>
                <a:spcPts val="900"/>
              </a:spcAft>
            </a:pPr>
            <a:r>
              <a:rPr lang="en-US" sz="1500" noProof="1">
                <a:solidFill>
                  <a:prstClr val="black">
                    <a:lumMod val="85000"/>
                    <a:lumOff val="15000"/>
                  </a:prstClr>
                </a:solidFill>
                <a:latin typeface="Calibri" panose="020F0502020204030204"/>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56" name="TextBox 55">
            <a:extLst>
              <a:ext uri="{FF2B5EF4-FFF2-40B4-BE49-F238E27FC236}">
                <a16:creationId xmlns:a16="http://schemas.microsoft.com/office/drawing/2014/main" id="{DC44EF84-B9C6-4390-8FF4-C986EAF61FBD}"/>
              </a:ext>
            </a:extLst>
          </p:cNvPr>
          <p:cNvSpPr txBox="1"/>
          <p:nvPr/>
        </p:nvSpPr>
        <p:spPr>
          <a:xfrm>
            <a:off x="361662" y="1704546"/>
            <a:ext cx="3250692" cy="461665"/>
          </a:xfrm>
          <a:prstGeom prst="rect">
            <a:avLst/>
          </a:prstGeom>
          <a:noFill/>
        </p:spPr>
        <p:txBody>
          <a:bodyPr wrap="square" lIns="0" rIns="0" rtlCol="0" anchor="b">
            <a:spAutoFit/>
          </a:bodyPr>
          <a:lstStyle/>
          <a:p>
            <a:pPr defTabSz="685800"/>
            <a:r>
              <a:rPr lang="en-US" sz="2400" b="1" cap="all" noProof="1">
                <a:solidFill>
                  <a:prstClr val="black"/>
                </a:solidFill>
                <a:latin typeface="Calibri" panose="020F0502020204030204"/>
              </a:rPr>
              <a:t>Lorem Ipsum</a:t>
            </a:r>
          </a:p>
        </p:txBody>
      </p:sp>
      <p:grpSp>
        <p:nvGrpSpPr>
          <p:cNvPr id="57" name="Group 56">
            <a:extLst>
              <a:ext uri="{FF2B5EF4-FFF2-40B4-BE49-F238E27FC236}">
                <a16:creationId xmlns:a16="http://schemas.microsoft.com/office/drawing/2014/main" id="{78D06A82-CC4A-4068-BAA4-76538D9E06B9}"/>
              </a:ext>
            </a:extLst>
          </p:cNvPr>
          <p:cNvGrpSpPr/>
          <p:nvPr/>
        </p:nvGrpSpPr>
        <p:grpSpPr>
          <a:xfrm>
            <a:off x="3757188" y="1134463"/>
            <a:ext cx="5386812" cy="5723537"/>
            <a:chOff x="6404770" y="709015"/>
            <a:chExt cx="5787231" cy="6148985"/>
          </a:xfrm>
          <a:effectLst>
            <a:outerShdw blurRad="469900" dist="215900" algn="tl" rotWithShape="0">
              <a:prstClr val="black">
                <a:alpha val="40000"/>
              </a:prstClr>
            </a:outerShdw>
          </a:effectLst>
        </p:grpSpPr>
        <p:sp>
          <p:nvSpPr>
            <p:cNvPr id="58" name="Shape">
              <a:extLst>
                <a:ext uri="{FF2B5EF4-FFF2-40B4-BE49-F238E27FC236}">
                  <a16:creationId xmlns:a16="http://schemas.microsoft.com/office/drawing/2014/main" id="{4577DC24-9DDC-40E4-9FC0-6993E41DCDC7}"/>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59" name="Shape">
              <a:extLst>
                <a:ext uri="{FF2B5EF4-FFF2-40B4-BE49-F238E27FC236}">
                  <a16:creationId xmlns:a16="http://schemas.microsoft.com/office/drawing/2014/main" id="{A270025D-CAF2-47F3-BE5C-9E05DE0AF044}"/>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0" name="Shape">
              <a:extLst>
                <a:ext uri="{FF2B5EF4-FFF2-40B4-BE49-F238E27FC236}">
                  <a16:creationId xmlns:a16="http://schemas.microsoft.com/office/drawing/2014/main" id="{92089C9D-852E-4441-9FAD-A0B98999678E}"/>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1" name="Shape">
              <a:extLst>
                <a:ext uri="{FF2B5EF4-FFF2-40B4-BE49-F238E27FC236}">
                  <a16:creationId xmlns:a16="http://schemas.microsoft.com/office/drawing/2014/main" id="{BBFC4CD8-214D-4E44-B507-40A64C2B431F}"/>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2" name="Shape">
              <a:extLst>
                <a:ext uri="{FF2B5EF4-FFF2-40B4-BE49-F238E27FC236}">
                  <a16:creationId xmlns:a16="http://schemas.microsoft.com/office/drawing/2014/main" id="{706AFD89-FFBB-4D85-B384-0F361A7B8D2A}"/>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3" name="Shape">
              <a:extLst>
                <a:ext uri="{FF2B5EF4-FFF2-40B4-BE49-F238E27FC236}">
                  <a16:creationId xmlns:a16="http://schemas.microsoft.com/office/drawing/2014/main" id="{C6D7663E-E11F-4CC8-BC57-6F4F73C8B918}"/>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4" name="Shape">
              <a:extLst>
                <a:ext uri="{FF2B5EF4-FFF2-40B4-BE49-F238E27FC236}">
                  <a16:creationId xmlns:a16="http://schemas.microsoft.com/office/drawing/2014/main" id="{0A65FB2B-BCCF-4CBA-A592-01823C7C36EB}"/>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5" name="Shape">
              <a:extLst>
                <a:ext uri="{FF2B5EF4-FFF2-40B4-BE49-F238E27FC236}">
                  <a16:creationId xmlns:a16="http://schemas.microsoft.com/office/drawing/2014/main" id="{8462D191-14C1-480A-A960-4CB6636E7F58}"/>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6" name="Shape">
              <a:extLst>
                <a:ext uri="{FF2B5EF4-FFF2-40B4-BE49-F238E27FC236}">
                  <a16:creationId xmlns:a16="http://schemas.microsoft.com/office/drawing/2014/main" id="{C8487BBC-7A63-4A63-AB87-CF1B36074C10}"/>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7" name="Shape">
              <a:extLst>
                <a:ext uri="{FF2B5EF4-FFF2-40B4-BE49-F238E27FC236}">
                  <a16:creationId xmlns:a16="http://schemas.microsoft.com/office/drawing/2014/main" id="{A5698444-94C0-417C-A41E-0E612840BA34}"/>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68" name="Shape">
              <a:extLst>
                <a:ext uri="{FF2B5EF4-FFF2-40B4-BE49-F238E27FC236}">
                  <a16:creationId xmlns:a16="http://schemas.microsoft.com/office/drawing/2014/main" id="{5B9E7157-B109-4580-8EF9-395BA56155D4}"/>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
        <p:nvSpPr>
          <p:cNvPr id="69" name="Rectangle 68">
            <a:extLst>
              <a:ext uri="{FF2B5EF4-FFF2-40B4-BE49-F238E27FC236}">
                <a16:creationId xmlns:a16="http://schemas.microsoft.com/office/drawing/2014/main" id="{CBC153D5-C495-47E5-87C9-4863A18A0197}"/>
              </a:ext>
            </a:extLst>
          </p:cNvPr>
          <p:cNvSpPr/>
          <p:nvPr/>
        </p:nvSpPr>
        <p:spPr>
          <a:xfrm rot="20199977">
            <a:off x="4833338" y="1612265"/>
            <a:ext cx="1806005" cy="3644590"/>
          </a:xfrm>
          <a:prstGeom prst="rect">
            <a:avLst/>
          </a:prstGeom>
          <a:effec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1200" b="1" dirty="0">
                <a:solidFill>
                  <a:prstClr val="black"/>
                </a:solidFill>
                <a:latin typeface="Calibri" panose="020F0502020204030204"/>
              </a:rPr>
              <a:t>TO INSERT YOUR IMAGE:</a:t>
            </a:r>
          </a:p>
          <a:p>
            <a:pPr algn="ctr" defTabSz="685800"/>
            <a:endParaRPr lang="en-US" sz="1200" dirty="0">
              <a:solidFill>
                <a:prstClr val="black"/>
              </a:solidFill>
              <a:latin typeface="Calibri" panose="020F0502020204030204"/>
            </a:endParaRPr>
          </a:p>
          <a:p>
            <a:pPr algn="ctr" defTabSz="685800"/>
            <a:r>
              <a:rPr lang="en-US" sz="1200" dirty="0">
                <a:solidFill>
                  <a:prstClr val="black"/>
                </a:solidFill>
                <a:latin typeface="Calibri" panose="020F0502020204030204"/>
              </a:rPr>
              <a:t>1) Right-Click this shape</a:t>
            </a:r>
          </a:p>
          <a:p>
            <a:pPr algn="ctr" defTabSz="685800"/>
            <a:endParaRPr lang="en-US" sz="1200" dirty="0">
              <a:solidFill>
                <a:prstClr val="black"/>
              </a:solidFill>
              <a:latin typeface="Calibri" panose="020F0502020204030204"/>
            </a:endParaRPr>
          </a:p>
          <a:p>
            <a:pPr algn="ctr" defTabSz="685800"/>
            <a:r>
              <a:rPr lang="en-US" sz="1200" dirty="0">
                <a:solidFill>
                  <a:prstClr val="black"/>
                </a:solidFill>
                <a:latin typeface="Calibri" panose="020F0502020204030204"/>
              </a:rPr>
              <a:t>2) Format Shape…</a:t>
            </a:r>
          </a:p>
          <a:p>
            <a:pPr algn="ctr" defTabSz="685800"/>
            <a:r>
              <a:rPr lang="en-US" sz="1200" dirty="0">
                <a:solidFill>
                  <a:prstClr val="black"/>
                </a:solidFill>
                <a:latin typeface="Calibri" panose="020F0502020204030204"/>
              </a:rPr>
              <a:t>3) Picture or Texture fill</a:t>
            </a:r>
          </a:p>
          <a:p>
            <a:pPr algn="ctr" defTabSz="685800"/>
            <a:r>
              <a:rPr lang="en-US" sz="1200" dirty="0">
                <a:solidFill>
                  <a:prstClr val="black"/>
                </a:solidFill>
                <a:latin typeface="Calibri" panose="020F0502020204030204"/>
              </a:rPr>
              <a:t>4) Insert your picture from file // File…</a:t>
            </a:r>
          </a:p>
          <a:p>
            <a:pPr algn="ctr" defTabSz="685800"/>
            <a:r>
              <a:rPr lang="en-US" sz="1200" dirty="0">
                <a:solidFill>
                  <a:prstClr val="black"/>
                </a:solidFill>
                <a:latin typeface="Calibri" panose="020F0502020204030204"/>
              </a:rPr>
              <a:t>4) Select your image (rotates automatically)</a:t>
            </a:r>
          </a:p>
          <a:p>
            <a:pPr algn="ctr" defTabSz="685800"/>
            <a:endParaRPr lang="en-US" sz="1200" dirty="0">
              <a:solidFill>
                <a:prstClr val="black"/>
              </a:solidFill>
              <a:latin typeface="Calibri" panose="020F0502020204030204"/>
            </a:endParaRPr>
          </a:p>
          <a:p>
            <a:pPr algn="ctr" defTabSz="685800"/>
            <a:r>
              <a:rPr lang="en-US" sz="1200" dirty="0">
                <a:solidFill>
                  <a:prstClr val="black"/>
                </a:solidFill>
                <a:latin typeface="Calibri" panose="020F0502020204030204"/>
              </a:rPr>
              <a:t>(and remove this text)</a:t>
            </a:r>
          </a:p>
        </p:txBody>
      </p:sp>
      <p:grpSp>
        <p:nvGrpSpPr>
          <p:cNvPr id="70" name="Group 69">
            <a:extLst>
              <a:ext uri="{FF2B5EF4-FFF2-40B4-BE49-F238E27FC236}">
                <a16:creationId xmlns:a16="http://schemas.microsoft.com/office/drawing/2014/main" id="{160A9E24-D06A-4A6C-AAD0-CAA0296B1467}"/>
              </a:ext>
            </a:extLst>
          </p:cNvPr>
          <p:cNvGrpSpPr/>
          <p:nvPr/>
        </p:nvGrpSpPr>
        <p:grpSpPr>
          <a:xfrm>
            <a:off x="4485019" y="4614520"/>
            <a:ext cx="1004922" cy="723924"/>
            <a:chOff x="6919655" y="4319161"/>
            <a:chExt cx="1137223" cy="819231"/>
          </a:xfrm>
        </p:grpSpPr>
        <p:sp>
          <p:nvSpPr>
            <p:cNvPr id="71" name="Shape">
              <a:extLst>
                <a:ext uri="{FF2B5EF4-FFF2-40B4-BE49-F238E27FC236}">
                  <a16:creationId xmlns:a16="http://schemas.microsoft.com/office/drawing/2014/main" id="{9BB3878B-E2D3-4A73-853B-259A39B0A314}"/>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sp>
          <p:nvSpPr>
            <p:cNvPr id="72" name="Shape">
              <a:extLst>
                <a:ext uri="{FF2B5EF4-FFF2-40B4-BE49-F238E27FC236}">
                  <a16:creationId xmlns:a16="http://schemas.microsoft.com/office/drawing/2014/main" id="{D6DD8154-69DF-40DB-B9A7-9F5C8CD00EA7}"/>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28575" tIns="28575" rIns="28575" bIns="28575" anchor="ctr"/>
            <a:lstStyle/>
            <a:p>
              <a:pPr defTabSz="685800">
                <a:defRPr sz="3000">
                  <a:solidFill>
                    <a:srgbClr val="FFFFFF"/>
                  </a:solidFill>
                  <a:effectLst>
                    <a:outerShdw blurRad="38100" dist="12700" dir="5400000" rotWithShape="0">
                      <a:srgbClr val="000000">
                        <a:alpha val="50000"/>
                      </a:srgbClr>
                    </a:outerShdw>
                  </a:effectLst>
                </a:defRPr>
              </a:pPr>
              <a:endParaRPr sz="2250">
                <a:solidFill>
                  <a:srgbClr val="FFFFFF"/>
                </a:solidFill>
                <a:effectLst>
                  <a:outerShdw blurRad="38100" dist="12700" dir="5400000" rotWithShape="0">
                    <a:srgbClr val="000000">
                      <a:alpha val="50000"/>
                    </a:srgbClr>
                  </a:outerShdw>
                </a:effectLst>
                <a:latin typeface="Calibri" panose="020F0502020204030204"/>
              </a:endParaRPr>
            </a:p>
          </p:txBody>
        </p:sp>
      </p:grpSp>
    </p:spTree>
    <p:extLst>
      <p:ext uri="{BB962C8B-B14F-4D97-AF65-F5344CB8AC3E}">
        <p14:creationId xmlns:p14="http://schemas.microsoft.com/office/powerpoint/2010/main" val="32296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10117</TotalTime>
  <Words>403</Words>
  <PresentationFormat>On-screen Show (4:3)</PresentationFormat>
  <Paragraphs>30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Hand Holding a Phone Mockup for PowerPoint</vt:lpstr>
      <vt:lpstr>Hand Holding a Phone Mockup for PowerPoint</vt:lpstr>
      <vt:lpstr>Hand Holding a Phone Mockup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a Phone Mockup for PowerPoint</dc:title>
  <dc:creator>PresentationGO.com</dc:creator>
  <dc:description>© Copyright PresentationGO.com</dc:description>
  <dcterms:created xsi:type="dcterms:W3CDTF">2014-11-26T05:14:11Z</dcterms:created>
  <dcterms:modified xsi:type="dcterms:W3CDTF">2019-03-10T21:40:14Z</dcterms:modified>
  <cp:category>Graphics &amp; Metaphors</cp:category>
</cp:coreProperties>
</file>