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handoutMasterIdLst>
    <p:handoutMasterId r:id="rId9"/>
  </p:handoutMasterIdLst>
  <p:sldIdLst>
    <p:sldId id="353" r:id="rId4"/>
    <p:sldId id="352" r:id="rId5"/>
    <p:sldId id="354"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7D9"/>
    <a:srgbClr val="FFBE94"/>
    <a:srgbClr val="F4B184"/>
    <a:srgbClr val="643A62"/>
    <a:srgbClr val="4B2B49"/>
    <a:srgbClr val="2B323B"/>
    <a:srgbClr val="EB1E42"/>
    <a:srgbClr val="FFDB55"/>
    <a:srgbClr val="05ACC7"/>
    <a:srgbClr val="C130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4" d="100"/>
          <a:sy n="104" d="100"/>
        </p:scale>
        <p:origin x="642" y="10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57B2A5-9355-4633-9282-8913DE7ECC0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A3AED0A-A967-483C-942A-32B04556F7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098C60-060D-4CB8-BCEE-E14E6F5B5ED1}" type="datetimeFigureOut">
              <a:rPr lang="en-US" smtClean="0"/>
              <a:t>3/10/2019</a:t>
            </a:fld>
            <a:endParaRPr lang="en-US"/>
          </a:p>
        </p:txBody>
      </p:sp>
      <p:sp>
        <p:nvSpPr>
          <p:cNvPr id="4" name="Footer Placeholder 3">
            <a:extLst>
              <a:ext uri="{FF2B5EF4-FFF2-40B4-BE49-F238E27FC236}">
                <a16:creationId xmlns:a16="http://schemas.microsoft.com/office/drawing/2014/main" id="{B55FC9FD-CA20-41A4-807A-CD419D842E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9A62898-7663-4C70-82F7-7769B96CE95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A43BB1-8B75-4DE1-B797-20B34999452A}" type="slidenum">
              <a:rPr lang="en-US" smtClean="0"/>
              <a:t>‹#›</a:t>
            </a:fld>
            <a:endParaRPr lang="en-US"/>
          </a:p>
        </p:txBody>
      </p:sp>
    </p:spTree>
    <p:extLst>
      <p:ext uri="{BB962C8B-B14F-4D97-AF65-F5344CB8AC3E}">
        <p14:creationId xmlns:p14="http://schemas.microsoft.com/office/powerpoint/2010/main" val="135382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34693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938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74908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 Picture Placeholder">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24" name="Picture Placeholder 23">
            <a:extLst>
              <a:ext uri="{FF2B5EF4-FFF2-40B4-BE49-F238E27FC236}">
                <a16:creationId xmlns:a16="http://schemas.microsoft.com/office/drawing/2014/main" id="{3C9C6CAD-F6E2-4C45-97F3-9C1BF9E15B94}"/>
              </a:ext>
            </a:extLst>
          </p:cNvPr>
          <p:cNvSpPr>
            <a:spLocks noGrp="1"/>
          </p:cNvSpPr>
          <p:nvPr>
            <p:ph type="pic" sz="quarter" idx="10"/>
          </p:nvPr>
        </p:nvSpPr>
        <p:spPr>
          <a:xfrm>
            <a:off x="6864820" y="998200"/>
            <a:ext cx="3302027" cy="4299905"/>
          </a:xfrm>
          <a:custGeom>
            <a:avLst/>
            <a:gdLst>
              <a:gd name="connsiteX0" fmla="*/ 1936838 w 3580165"/>
              <a:gd name="connsiteY0" fmla="*/ 763 h 4662097"/>
              <a:gd name="connsiteX1" fmla="*/ 1946622 w 3580165"/>
              <a:gd name="connsiteY1" fmla="*/ 4650 h 4662097"/>
              <a:gd name="connsiteX2" fmla="*/ 3579668 w 3580165"/>
              <a:gd name="connsiteY2" fmla="*/ 3825962 h 4662097"/>
              <a:gd name="connsiteX3" fmla="*/ 3575688 w 3580165"/>
              <a:gd name="connsiteY3" fmla="*/ 3835895 h 4662097"/>
              <a:gd name="connsiteX4" fmla="*/ 1643327 w 3580165"/>
              <a:gd name="connsiteY4" fmla="*/ 4661611 h 4662097"/>
              <a:gd name="connsiteX5" fmla="*/ 1633544 w 3580165"/>
              <a:gd name="connsiteY5" fmla="*/ 4657725 h 4662097"/>
              <a:gd name="connsiteX6" fmla="*/ 498 w 3580165"/>
              <a:gd name="connsiteY6" fmla="*/ 836412 h 4662097"/>
              <a:gd name="connsiteX7" fmla="*/ 4477 w 3580165"/>
              <a:gd name="connsiteY7" fmla="*/ 826479 h 4662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0165" h="4662097">
                <a:moveTo>
                  <a:pt x="1936838" y="763"/>
                </a:moveTo>
                <a:cubicBezTo>
                  <a:pt x="1940652" y="-1180"/>
                  <a:pt x="1945295" y="763"/>
                  <a:pt x="1946622" y="4650"/>
                </a:cubicBezTo>
                <a:lnTo>
                  <a:pt x="3579668" y="3825962"/>
                </a:lnTo>
                <a:cubicBezTo>
                  <a:pt x="3580994" y="3830065"/>
                  <a:pt x="3579668" y="3834600"/>
                  <a:pt x="3575688" y="3835895"/>
                </a:cubicBezTo>
                <a:lnTo>
                  <a:pt x="1643327" y="4661611"/>
                </a:lnTo>
                <a:cubicBezTo>
                  <a:pt x="1639513" y="4662907"/>
                  <a:pt x="1634870" y="4661611"/>
                  <a:pt x="1633544" y="4657725"/>
                </a:cubicBezTo>
                <a:lnTo>
                  <a:pt x="498" y="836412"/>
                </a:lnTo>
                <a:cubicBezTo>
                  <a:pt x="-829" y="832309"/>
                  <a:pt x="498" y="827775"/>
                  <a:pt x="4477" y="826479"/>
                </a:cubicBezTo>
                <a:close/>
              </a:path>
            </a:pathLst>
          </a:custGeom>
          <a:solidFill>
            <a:schemeClr val="accent3"/>
          </a:solidFill>
        </p:spPr>
        <p:txBody>
          <a:bodyPr wrap="square" lIns="457200" rIns="457200" anchor="ctr">
            <a:noAutofit/>
          </a:bodyPr>
          <a:lstStyle>
            <a:lvl1pPr algn="ctr">
              <a:defRPr/>
            </a:lvl1pPr>
          </a:lstStyle>
          <a:p>
            <a:endParaRPr lang="en-US" dirty="0"/>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4267678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56" name="Picture Placeholder 55">
            <a:extLst>
              <a:ext uri="{FF2B5EF4-FFF2-40B4-BE49-F238E27FC236}">
                <a16:creationId xmlns:a16="http://schemas.microsoft.com/office/drawing/2014/main" id="{CCFDA376-828E-4D2E-9960-13C6E7C903F5}"/>
              </a:ext>
            </a:extLst>
          </p:cNvPr>
          <p:cNvSpPr>
            <a:spLocks noGrp="1"/>
          </p:cNvSpPr>
          <p:nvPr>
            <p:ph type="pic" sz="quarter" idx="10"/>
          </p:nvPr>
        </p:nvSpPr>
        <p:spPr>
          <a:xfrm>
            <a:off x="6864820" y="998200"/>
            <a:ext cx="3302027" cy="4299905"/>
          </a:xfrm>
          <a:custGeom>
            <a:avLst/>
            <a:gdLst>
              <a:gd name="connsiteX0" fmla="*/ 1936838 w 3580165"/>
              <a:gd name="connsiteY0" fmla="*/ 763 h 4662097"/>
              <a:gd name="connsiteX1" fmla="*/ 1946622 w 3580165"/>
              <a:gd name="connsiteY1" fmla="*/ 4650 h 4662097"/>
              <a:gd name="connsiteX2" fmla="*/ 3579668 w 3580165"/>
              <a:gd name="connsiteY2" fmla="*/ 3825962 h 4662097"/>
              <a:gd name="connsiteX3" fmla="*/ 3575688 w 3580165"/>
              <a:gd name="connsiteY3" fmla="*/ 3835895 h 4662097"/>
              <a:gd name="connsiteX4" fmla="*/ 1643327 w 3580165"/>
              <a:gd name="connsiteY4" fmla="*/ 4661611 h 4662097"/>
              <a:gd name="connsiteX5" fmla="*/ 1633544 w 3580165"/>
              <a:gd name="connsiteY5" fmla="*/ 4657725 h 4662097"/>
              <a:gd name="connsiteX6" fmla="*/ 498 w 3580165"/>
              <a:gd name="connsiteY6" fmla="*/ 836412 h 4662097"/>
              <a:gd name="connsiteX7" fmla="*/ 4477 w 3580165"/>
              <a:gd name="connsiteY7" fmla="*/ 826479 h 4662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0165" h="4662097">
                <a:moveTo>
                  <a:pt x="1936838" y="763"/>
                </a:moveTo>
                <a:cubicBezTo>
                  <a:pt x="1940652" y="-1180"/>
                  <a:pt x="1945295" y="763"/>
                  <a:pt x="1946622" y="4650"/>
                </a:cubicBezTo>
                <a:lnTo>
                  <a:pt x="3579668" y="3825962"/>
                </a:lnTo>
                <a:cubicBezTo>
                  <a:pt x="3580994" y="3830065"/>
                  <a:pt x="3579668" y="3834600"/>
                  <a:pt x="3575688" y="3835895"/>
                </a:cubicBezTo>
                <a:lnTo>
                  <a:pt x="1643327" y="4661611"/>
                </a:lnTo>
                <a:cubicBezTo>
                  <a:pt x="1639513" y="4662907"/>
                  <a:pt x="1634870" y="4661611"/>
                  <a:pt x="1633544" y="4657725"/>
                </a:cubicBezTo>
                <a:lnTo>
                  <a:pt x="498" y="836412"/>
                </a:lnTo>
                <a:cubicBezTo>
                  <a:pt x="-829" y="832309"/>
                  <a:pt x="498" y="827775"/>
                  <a:pt x="4477" y="826479"/>
                </a:cubicBezTo>
                <a:close/>
              </a:path>
            </a:pathLst>
          </a:custGeom>
          <a:solidFill>
            <a:schemeClr val="accent3"/>
          </a:solidFill>
        </p:spPr>
        <p:txBody>
          <a:bodyPr wrap="square" lIns="457200" rIns="457200" anchor="ctr">
            <a:noAutofit/>
          </a:bodyPr>
          <a:lstStyle>
            <a:lvl1pPr algn="ctr">
              <a:defRPr/>
            </a:lvl1pPr>
          </a:lstStyle>
          <a:p>
            <a:endParaRPr lang="en-US" dirty="0"/>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271217" y="6121399"/>
            <a:ext cx="3649589"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a:t>
            </a:r>
            <a:r>
              <a:rPr lang="en-US" sz="1800" baseline="0">
                <a:solidFill>
                  <a:srgbClr val="A5CD00"/>
                </a:solidFill>
              </a:rPr>
              <a:t>PowerPoint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5"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3/10/2019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643A62"/>
            </a:gs>
            <a:gs pos="35000">
              <a:srgbClr val="643A62"/>
            </a:gs>
            <a:gs pos="100000">
              <a:srgbClr val="4B2B49"/>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A241B6B0-6A02-40A0-97FD-B82E8B37E904}"/>
              </a:ext>
            </a:extLst>
          </p:cNvPr>
          <p:cNvGrpSpPr/>
          <p:nvPr/>
        </p:nvGrpSpPr>
        <p:grpSpPr>
          <a:xfrm>
            <a:off x="6404770" y="709015"/>
            <a:ext cx="5787231" cy="6148985"/>
            <a:chOff x="6404770" y="709015"/>
            <a:chExt cx="5787231" cy="6148985"/>
          </a:xfrm>
          <a:effectLst>
            <a:outerShdw blurRad="469900" dist="215900" algn="tl" rotWithShape="0">
              <a:prstClr val="black">
                <a:alpha val="40000"/>
              </a:prstClr>
            </a:outerShdw>
          </a:effectLst>
        </p:grpSpPr>
        <p:sp>
          <p:nvSpPr>
            <p:cNvPr id="64" name="Shape">
              <a:extLst>
                <a:ext uri="{FF2B5EF4-FFF2-40B4-BE49-F238E27FC236}">
                  <a16:creationId xmlns:a16="http://schemas.microsoft.com/office/drawing/2014/main" id="{AF1E91E0-D3FE-42D6-8861-E6AED720ED21}"/>
                </a:ext>
              </a:extLst>
            </p:cNvPr>
            <p:cNvSpPr/>
            <p:nvPr/>
          </p:nvSpPr>
          <p:spPr>
            <a:xfrm flipH="1">
              <a:off x="7052817" y="3700009"/>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2" y="-485"/>
                    <a:pt x="20596" y="440"/>
                    <a:pt x="20974" y="2253"/>
                  </a:cubicBezTo>
                  <a:close/>
                </a:path>
              </a:pathLst>
            </a:custGeom>
            <a:solidFill>
              <a:srgbClr val="F4B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5" name="Shape">
              <a:extLst>
                <a:ext uri="{FF2B5EF4-FFF2-40B4-BE49-F238E27FC236}">
                  <a16:creationId xmlns:a16="http://schemas.microsoft.com/office/drawing/2014/main" id="{5F9DEBB5-4AE7-44AC-AF05-EBCB44C4A691}"/>
                </a:ext>
              </a:extLst>
            </p:cNvPr>
            <p:cNvSpPr/>
            <p:nvPr/>
          </p:nvSpPr>
          <p:spPr>
            <a:xfrm flipH="1">
              <a:off x="8210860" y="3388443"/>
              <a:ext cx="3669575" cy="3406617"/>
            </a:xfrm>
            <a:custGeom>
              <a:avLst/>
              <a:gdLst/>
              <a:ahLst/>
              <a:cxnLst>
                <a:cxn ang="0">
                  <a:pos x="wd2" y="hd2"/>
                </a:cxn>
                <a:cxn ang="5400000">
                  <a:pos x="wd2" y="hd2"/>
                </a:cxn>
                <a:cxn ang="10800000">
                  <a:pos x="wd2" y="hd2"/>
                </a:cxn>
                <a:cxn ang="16200000">
                  <a:pos x="wd2" y="hd2"/>
                </a:cxn>
              </a:cxnLst>
              <a:rect l="0" t="0" r="r" b="b"/>
              <a:pathLst>
                <a:path w="21600" h="21600" extrusionOk="0">
                  <a:moveTo>
                    <a:pt x="0" y="15903"/>
                  </a:moveTo>
                  <a:lnTo>
                    <a:pt x="7787" y="21600"/>
                  </a:lnTo>
                  <a:lnTo>
                    <a:pt x="11943" y="15010"/>
                  </a:lnTo>
                  <a:lnTo>
                    <a:pt x="21600" y="8471"/>
                  </a:lnTo>
                  <a:lnTo>
                    <a:pt x="10028" y="0"/>
                  </a:ln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6" name="Shape">
              <a:extLst>
                <a:ext uri="{FF2B5EF4-FFF2-40B4-BE49-F238E27FC236}">
                  <a16:creationId xmlns:a16="http://schemas.microsoft.com/office/drawing/2014/main" id="{BABCFAF1-26AB-4FEC-B6E4-3C863D33B60E}"/>
                </a:ext>
              </a:extLst>
            </p:cNvPr>
            <p:cNvSpPr/>
            <p:nvPr/>
          </p:nvSpPr>
          <p:spPr>
            <a:xfrm flipH="1">
              <a:off x="7426691" y="4572381"/>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6" y="-485"/>
                    <a:pt x="20600" y="440"/>
                    <a:pt x="20974" y="2253"/>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7" name="Shape">
              <a:extLst>
                <a:ext uri="{FF2B5EF4-FFF2-40B4-BE49-F238E27FC236}">
                  <a16:creationId xmlns:a16="http://schemas.microsoft.com/office/drawing/2014/main" id="{9AC7643A-6254-4B71-8A0E-CEEAB9D48404}"/>
                </a:ext>
              </a:extLst>
            </p:cNvPr>
            <p:cNvSpPr/>
            <p:nvPr/>
          </p:nvSpPr>
          <p:spPr>
            <a:xfrm flipH="1">
              <a:off x="6404770" y="2765325"/>
              <a:ext cx="3170111" cy="1638386"/>
            </a:xfrm>
            <a:custGeom>
              <a:avLst/>
              <a:gdLst/>
              <a:ahLst/>
              <a:cxnLst>
                <a:cxn ang="0">
                  <a:pos x="wd2" y="hd2"/>
                </a:cxn>
                <a:cxn ang="5400000">
                  <a:pos x="wd2" y="hd2"/>
                </a:cxn>
                <a:cxn ang="10800000">
                  <a:pos x="wd2" y="hd2"/>
                </a:cxn>
                <a:cxn ang="16200000">
                  <a:pos x="wd2" y="hd2"/>
                </a:cxn>
              </a:cxnLst>
              <a:rect l="0" t="0" r="r" b="b"/>
              <a:pathLst>
                <a:path w="21088" h="20607" extrusionOk="0">
                  <a:moveTo>
                    <a:pt x="20954" y="2310"/>
                  </a:moveTo>
                  <a:lnTo>
                    <a:pt x="20954" y="2310"/>
                  </a:lnTo>
                  <a:cubicBezTo>
                    <a:pt x="21344" y="4175"/>
                    <a:pt x="20851" y="6276"/>
                    <a:pt x="19873" y="7028"/>
                  </a:cubicBezTo>
                  <a:lnTo>
                    <a:pt x="2629" y="20344"/>
                  </a:lnTo>
                  <a:cubicBezTo>
                    <a:pt x="1651" y="21104"/>
                    <a:pt x="519" y="20156"/>
                    <a:pt x="134" y="18298"/>
                  </a:cubicBezTo>
                  <a:lnTo>
                    <a:pt x="134" y="18298"/>
                  </a:lnTo>
                  <a:cubicBezTo>
                    <a:pt x="-256" y="16433"/>
                    <a:pt x="237" y="14332"/>
                    <a:pt x="1215" y="13580"/>
                  </a:cubicBezTo>
                  <a:lnTo>
                    <a:pt x="18459" y="264"/>
                  </a:lnTo>
                  <a:cubicBezTo>
                    <a:pt x="19437" y="-496"/>
                    <a:pt x="20565" y="445"/>
                    <a:pt x="20954" y="2310"/>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8" name="Shape">
              <a:extLst>
                <a:ext uri="{FF2B5EF4-FFF2-40B4-BE49-F238E27FC236}">
                  <a16:creationId xmlns:a16="http://schemas.microsoft.com/office/drawing/2014/main" id="{85488816-D6F9-4CFB-A5E1-40CAAF9ABA64}"/>
                </a:ext>
              </a:extLst>
            </p:cNvPr>
            <p:cNvSpPr/>
            <p:nvPr/>
          </p:nvSpPr>
          <p:spPr>
            <a:xfrm flipH="1">
              <a:off x="6632671" y="709015"/>
              <a:ext cx="3814586" cy="5061724"/>
            </a:xfrm>
            <a:custGeom>
              <a:avLst/>
              <a:gdLst/>
              <a:ahLst/>
              <a:cxnLst>
                <a:cxn ang="0">
                  <a:pos x="wd2" y="hd2"/>
                </a:cxn>
                <a:cxn ang="5400000">
                  <a:pos x="wd2" y="hd2"/>
                </a:cxn>
                <a:cxn ang="10800000">
                  <a:pos x="wd2" y="hd2"/>
                </a:cxn>
                <a:cxn ang="16200000">
                  <a:pos x="wd2" y="hd2"/>
                </a:cxn>
              </a:cxnLst>
              <a:rect l="0" t="0" r="r" b="b"/>
              <a:pathLst>
                <a:path w="20853" h="21031" extrusionOk="0">
                  <a:moveTo>
                    <a:pt x="11992" y="168"/>
                  </a:moveTo>
                  <a:lnTo>
                    <a:pt x="19183" y="2503"/>
                  </a:lnTo>
                  <a:cubicBezTo>
                    <a:pt x="20576" y="2956"/>
                    <a:pt x="21227" y="4191"/>
                    <a:pt x="20634" y="5250"/>
                  </a:cubicBezTo>
                  <a:lnTo>
                    <a:pt x="12476" y="19762"/>
                  </a:lnTo>
                  <a:cubicBezTo>
                    <a:pt x="11880" y="20821"/>
                    <a:pt x="10255" y="21315"/>
                    <a:pt x="8862" y="20865"/>
                  </a:cubicBezTo>
                  <a:lnTo>
                    <a:pt x="1671" y="18529"/>
                  </a:lnTo>
                  <a:cubicBezTo>
                    <a:pt x="278" y="18076"/>
                    <a:pt x="-373" y="16841"/>
                    <a:pt x="220" y="15782"/>
                  </a:cubicBezTo>
                  <a:lnTo>
                    <a:pt x="8378" y="1271"/>
                  </a:lnTo>
                  <a:cubicBezTo>
                    <a:pt x="8974" y="212"/>
                    <a:pt x="10599" y="-285"/>
                    <a:pt x="11992" y="168"/>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9" name="Shape">
              <a:extLst>
                <a:ext uri="{FF2B5EF4-FFF2-40B4-BE49-F238E27FC236}">
                  <a16:creationId xmlns:a16="http://schemas.microsoft.com/office/drawing/2014/main" id="{DEFF91F7-93B4-4416-8ECE-DA7E21600026}"/>
                </a:ext>
              </a:extLst>
            </p:cNvPr>
            <p:cNvSpPr/>
            <p:nvPr/>
          </p:nvSpPr>
          <p:spPr>
            <a:xfrm flipH="1">
              <a:off x="7264409" y="958264"/>
              <a:ext cx="752664" cy="363211"/>
            </a:xfrm>
            <a:custGeom>
              <a:avLst/>
              <a:gdLst/>
              <a:ahLst/>
              <a:cxnLst>
                <a:cxn ang="0">
                  <a:pos x="wd2" y="hd2"/>
                </a:cxn>
                <a:cxn ang="5400000">
                  <a:pos x="wd2" y="hd2"/>
                </a:cxn>
                <a:cxn ang="10800000">
                  <a:pos x="wd2" y="hd2"/>
                </a:cxn>
                <a:cxn ang="16200000">
                  <a:pos x="wd2" y="hd2"/>
                </a:cxn>
              </a:cxnLst>
              <a:rect l="0" t="0" r="r" b="b"/>
              <a:pathLst>
                <a:path w="21333" h="21054" extrusionOk="0">
                  <a:moveTo>
                    <a:pt x="1438" y="160"/>
                  </a:moveTo>
                  <a:lnTo>
                    <a:pt x="20706" y="16992"/>
                  </a:lnTo>
                  <a:cubicBezTo>
                    <a:pt x="21236" y="17462"/>
                    <a:pt x="21466" y="18690"/>
                    <a:pt x="21254" y="19774"/>
                  </a:cubicBezTo>
                  <a:lnTo>
                    <a:pt x="21254" y="19774"/>
                  </a:lnTo>
                  <a:cubicBezTo>
                    <a:pt x="21024" y="20857"/>
                    <a:pt x="20424" y="21327"/>
                    <a:pt x="19894" y="20894"/>
                  </a:cubicBezTo>
                  <a:lnTo>
                    <a:pt x="626" y="4062"/>
                  </a:lnTo>
                  <a:cubicBezTo>
                    <a:pt x="96" y="3592"/>
                    <a:pt x="-134" y="2364"/>
                    <a:pt x="78" y="1280"/>
                  </a:cubicBezTo>
                  <a:lnTo>
                    <a:pt x="78" y="1280"/>
                  </a:lnTo>
                  <a:cubicBezTo>
                    <a:pt x="308" y="197"/>
                    <a:pt x="926" y="-273"/>
                    <a:pt x="1438" y="160"/>
                  </a:cubicBezTo>
                  <a:close/>
                </a:path>
              </a:pathLst>
            </a:custGeom>
            <a:solidFill>
              <a:srgbClr val="808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0" name="Shape">
              <a:extLst>
                <a:ext uri="{FF2B5EF4-FFF2-40B4-BE49-F238E27FC236}">
                  <a16:creationId xmlns:a16="http://schemas.microsoft.com/office/drawing/2014/main" id="{587165A0-005E-4974-942F-40849A5B0E0D}"/>
                </a:ext>
              </a:extLst>
            </p:cNvPr>
            <p:cNvSpPr/>
            <p:nvPr/>
          </p:nvSpPr>
          <p:spPr>
            <a:xfrm flipH="1">
              <a:off x="9266493" y="5070874"/>
              <a:ext cx="246080" cy="246085"/>
            </a:xfrm>
            <a:custGeom>
              <a:avLst/>
              <a:gdLst/>
              <a:ahLst/>
              <a:cxnLst>
                <a:cxn ang="0">
                  <a:pos x="wd2" y="hd2"/>
                </a:cxn>
                <a:cxn ang="5400000">
                  <a:pos x="wd2" y="hd2"/>
                </a:cxn>
                <a:cxn ang="10800000">
                  <a:pos x="wd2" y="hd2"/>
                </a:cxn>
                <a:cxn ang="16200000">
                  <a:pos x="wd2" y="hd2"/>
                </a:cxn>
              </a:cxnLst>
              <a:rect l="0" t="0" r="r" b="b"/>
              <a:pathLst>
                <a:path w="18998" h="18998" extrusionOk="0">
                  <a:moveTo>
                    <a:pt x="13227" y="768"/>
                  </a:moveTo>
                  <a:cubicBezTo>
                    <a:pt x="18038" y="2836"/>
                    <a:pt x="20299" y="8417"/>
                    <a:pt x="18231" y="13227"/>
                  </a:cubicBezTo>
                  <a:cubicBezTo>
                    <a:pt x="16162" y="18038"/>
                    <a:pt x="10582" y="20299"/>
                    <a:pt x="5771" y="18230"/>
                  </a:cubicBezTo>
                  <a:cubicBezTo>
                    <a:pt x="960" y="16162"/>
                    <a:pt x="-1301" y="10581"/>
                    <a:pt x="767" y="5771"/>
                  </a:cubicBezTo>
                  <a:cubicBezTo>
                    <a:pt x="2788" y="960"/>
                    <a:pt x="8368" y="-1301"/>
                    <a:pt x="13227" y="768"/>
                  </a:cubicBezTo>
                  <a:close/>
                </a:path>
              </a:pathLst>
            </a:custGeom>
            <a:solidFill>
              <a:srgbClr val="808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1" name="Shape">
              <a:extLst>
                <a:ext uri="{FF2B5EF4-FFF2-40B4-BE49-F238E27FC236}">
                  <a16:creationId xmlns:a16="http://schemas.microsoft.com/office/drawing/2014/main" id="{FDABF523-B3C5-446B-B2CD-B57CA57165C1}"/>
                </a:ext>
              </a:extLst>
            </p:cNvPr>
            <p:cNvSpPr/>
            <p:nvPr/>
          </p:nvSpPr>
          <p:spPr>
            <a:xfrm flipH="1">
              <a:off x="6762364" y="3637697"/>
              <a:ext cx="1005460" cy="748184"/>
            </a:xfrm>
            <a:custGeom>
              <a:avLst/>
              <a:gdLst/>
              <a:ahLst/>
              <a:cxnLst>
                <a:cxn ang="0">
                  <a:pos x="wd2" y="hd2"/>
                </a:cxn>
                <a:cxn ang="5400000">
                  <a:pos x="wd2" y="hd2"/>
                </a:cxn>
                <a:cxn ang="10800000">
                  <a:pos x="wd2" y="hd2"/>
                </a:cxn>
                <a:cxn ang="16200000">
                  <a:pos x="wd2" y="hd2"/>
                </a:cxn>
              </a:cxnLst>
              <a:rect l="0" t="0" r="r" b="b"/>
              <a:pathLst>
                <a:path w="20065" h="19588" extrusionOk="0">
                  <a:moveTo>
                    <a:pt x="19664" y="4802"/>
                  </a:moveTo>
                  <a:lnTo>
                    <a:pt x="19664" y="4802"/>
                  </a:lnTo>
                  <a:cubicBezTo>
                    <a:pt x="20833" y="8685"/>
                    <a:pt x="19353" y="13090"/>
                    <a:pt x="16419" y="14623"/>
                  </a:cubicBezTo>
                  <a:lnTo>
                    <a:pt x="7888" y="19060"/>
                  </a:lnTo>
                  <a:cubicBezTo>
                    <a:pt x="4941" y="20594"/>
                    <a:pt x="1558" y="18669"/>
                    <a:pt x="402" y="14802"/>
                  </a:cubicBezTo>
                  <a:lnTo>
                    <a:pt x="402" y="14802"/>
                  </a:lnTo>
                  <a:cubicBezTo>
                    <a:pt x="-767" y="10920"/>
                    <a:pt x="700" y="6515"/>
                    <a:pt x="3647" y="4981"/>
                  </a:cubicBezTo>
                  <a:lnTo>
                    <a:pt x="12178" y="528"/>
                  </a:lnTo>
                  <a:cubicBezTo>
                    <a:pt x="15138" y="-1006"/>
                    <a:pt x="18508" y="919"/>
                    <a:pt x="19664" y="4802"/>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2" name="Shape">
              <a:extLst>
                <a:ext uri="{FF2B5EF4-FFF2-40B4-BE49-F238E27FC236}">
                  <a16:creationId xmlns:a16="http://schemas.microsoft.com/office/drawing/2014/main" id="{D4876FA7-1198-4360-996C-80CC74D5281A}"/>
                </a:ext>
              </a:extLst>
            </p:cNvPr>
            <p:cNvSpPr/>
            <p:nvPr/>
          </p:nvSpPr>
          <p:spPr>
            <a:xfrm flipH="1">
              <a:off x="10077745" y="5382440"/>
              <a:ext cx="2114256" cy="1475560"/>
            </a:xfrm>
            <a:custGeom>
              <a:avLst/>
              <a:gdLst/>
              <a:ahLst/>
              <a:cxnLst>
                <a:cxn ang="0">
                  <a:pos x="wd2" y="hd2"/>
                </a:cxn>
                <a:cxn ang="5400000">
                  <a:pos x="wd2" y="hd2"/>
                </a:cxn>
                <a:cxn ang="10800000">
                  <a:pos x="wd2" y="hd2"/>
                </a:cxn>
                <a:cxn ang="16200000">
                  <a:pos x="wd2" y="hd2"/>
                </a:cxn>
              </a:cxnLst>
              <a:rect l="0" t="0" r="r" b="b"/>
              <a:pathLst>
                <a:path w="21600" h="21600" extrusionOk="0">
                  <a:moveTo>
                    <a:pt x="4526" y="0"/>
                  </a:moveTo>
                  <a:lnTo>
                    <a:pt x="21600" y="16620"/>
                  </a:lnTo>
                  <a:lnTo>
                    <a:pt x="19238" y="21600"/>
                  </a:lnTo>
                  <a:lnTo>
                    <a:pt x="0" y="21600"/>
                  </a:lnTo>
                  <a:lnTo>
                    <a:pt x="0" y="9413"/>
                  </a:lnTo>
                  <a:close/>
                </a:path>
              </a:pathLst>
            </a:custGeom>
            <a:solidFill>
              <a:srgbClr val="53515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Shape">
              <a:extLst>
                <a:ext uri="{FF2B5EF4-FFF2-40B4-BE49-F238E27FC236}">
                  <a16:creationId xmlns:a16="http://schemas.microsoft.com/office/drawing/2014/main" id="{0B8C5416-FEB2-4971-9E5A-364237BD80E0}"/>
                </a:ext>
              </a:extLst>
            </p:cNvPr>
            <p:cNvSpPr/>
            <p:nvPr/>
          </p:nvSpPr>
          <p:spPr>
            <a:xfrm flipH="1">
              <a:off x="9603416" y="2391451"/>
              <a:ext cx="1529271" cy="2718488"/>
            </a:xfrm>
            <a:custGeom>
              <a:avLst/>
              <a:gdLst/>
              <a:ahLst/>
              <a:cxnLst>
                <a:cxn ang="0">
                  <a:pos x="wd2" y="hd2"/>
                </a:cxn>
                <a:cxn ang="5400000">
                  <a:pos x="wd2" y="hd2"/>
                </a:cxn>
                <a:cxn ang="10800000">
                  <a:pos x="wd2" y="hd2"/>
                </a:cxn>
                <a:cxn ang="16200000">
                  <a:pos x="wd2" y="hd2"/>
                </a:cxn>
              </a:cxnLst>
              <a:rect l="0" t="0" r="r" b="b"/>
              <a:pathLst>
                <a:path w="19914" h="21296" extrusionOk="0">
                  <a:moveTo>
                    <a:pt x="2052" y="20398"/>
                  </a:moveTo>
                  <a:lnTo>
                    <a:pt x="4251" y="21296"/>
                  </a:lnTo>
                  <a:lnTo>
                    <a:pt x="5858" y="19558"/>
                  </a:lnTo>
                  <a:lnTo>
                    <a:pt x="18800" y="5627"/>
                  </a:lnTo>
                  <a:cubicBezTo>
                    <a:pt x="20991" y="3264"/>
                    <a:pt x="19628" y="1741"/>
                    <a:pt x="17486" y="623"/>
                  </a:cubicBezTo>
                  <a:cubicBezTo>
                    <a:pt x="16309" y="8"/>
                    <a:pt x="16147" y="-304"/>
                    <a:pt x="15473" y="414"/>
                  </a:cubicBezTo>
                  <a:lnTo>
                    <a:pt x="657" y="16361"/>
                  </a:lnTo>
                  <a:cubicBezTo>
                    <a:pt x="-609" y="17742"/>
                    <a:pt x="8" y="19558"/>
                    <a:pt x="2052" y="20398"/>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Shape">
              <a:extLst>
                <a:ext uri="{FF2B5EF4-FFF2-40B4-BE49-F238E27FC236}">
                  <a16:creationId xmlns:a16="http://schemas.microsoft.com/office/drawing/2014/main" id="{B6D711F8-F331-4FAF-A4B2-E39D931A9BB9}"/>
                </a:ext>
              </a:extLst>
            </p:cNvPr>
            <p:cNvSpPr/>
            <p:nvPr/>
          </p:nvSpPr>
          <p:spPr>
            <a:xfrm flipH="1">
              <a:off x="7239401" y="3762317"/>
              <a:ext cx="466110" cy="520072"/>
            </a:xfrm>
            <a:custGeom>
              <a:avLst/>
              <a:gdLst/>
              <a:ahLst/>
              <a:cxnLst>
                <a:cxn ang="0">
                  <a:pos x="wd2" y="hd2"/>
                </a:cxn>
                <a:cxn ang="5400000">
                  <a:pos x="wd2" y="hd2"/>
                </a:cxn>
                <a:cxn ang="10800000">
                  <a:pos x="wd2" y="hd2"/>
                </a:cxn>
                <a:cxn ang="16200000">
                  <a:pos x="wd2" y="hd2"/>
                </a:cxn>
              </a:cxnLst>
              <a:rect l="0" t="0" r="r" b="b"/>
              <a:pathLst>
                <a:path w="16222" h="17849" extrusionOk="0">
                  <a:moveTo>
                    <a:pt x="5133" y="1668"/>
                  </a:moveTo>
                  <a:lnTo>
                    <a:pt x="9514" y="0"/>
                  </a:lnTo>
                  <a:cubicBezTo>
                    <a:pt x="15499" y="3614"/>
                    <a:pt x="17299" y="8832"/>
                    <a:pt x="15629" y="15398"/>
                  </a:cubicBezTo>
                  <a:lnTo>
                    <a:pt x="11465" y="17066"/>
                  </a:lnTo>
                  <a:cubicBezTo>
                    <a:pt x="123" y="21600"/>
                    <a:pt x="-4301" y="5111"/>
                    <a:pt x="5133" y="1668"/>
                  </a:cubicBezTo>
                  <a:close/>
                </a:path>
              </a:pathLst>
            </a:custGeom>
            <a:solidFill>
              <a:srgbClr val="FEE7D9"/>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4" name="Title 3">
            <a:extLst>
              <a:ext uri="{FF2B5EF4-FFF2-40B4-BE49-F238E27FC236}">
                <a16:creationId xmlns:a16="http://schemas.microsoft.com/office/drawing/2014/main" id="{606F5A62-5B30-4B1A-B034-FA412EB8789C}"/>
              </a:ext>
            </a:extLst>
          </p:cNvPr>
          <p:cNvSpPr>
            <a:spLocks noGrp="1"/>
          </p:cNvSpPr>
          <p:nvPr>
            <p:ph type="title"/>
          </p:nvPr>
        </p:nvSpPr>
        <p:spPr/>
        <p:txBody>
          <a:bodyPr/>
          <a:lstStyle/>
          <a:p>
            <a:r>
              <a:rPr lang="en-US" dirty="0"/>
              <a:t>Hand Holding a Phone Mockup for PowerPoint</a:t>
            </a:r>
          </a:p>
        </p:txBody>
      </p:sp>
      <p:sp>
        <p:nvSpPr>
          <p:cNvPr id="3" name="Content Placeholder 44">
            <a:extLst>
              <a:ext uri="{FF2B5EF4-FFF2-40B4-BE49-F238E27FC236}">
                <a16:creationId xmlns:a16="http://schemas.microsoft.com/office/drawing/2014/main" id="{E93842AA-D88E-4FD7-99FF-CCE6E5DCDF4D}"/>
              </a:ext>
            </a:extLst>
          </p:cNvPr>
          <p:cNvSpPr txBox="1">
            <a:spLocks/>
          </p:cNvSpPr>
          <p:nvPr/>
        </p:nvSpPr>
        <p:spPr>
          <a:xfrm>
            <a:off x="941160" y="2003753"/>
            <a:ext cx="4334209" cy="42170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1200"/>
              </a:spcAft>
            </a:pPr>
            <a:r>
              <a:rPr lang="en-US" sz="2000" noProof="1">
                <a:solidFill>
                  <a:schemeClr val="bg1">
                    <a:lumMod val="75000"/>
                  </a:schemeClr>
                </a:solidFill>
                <a:latin typeface="+mn-lt"/>
              </a:rPr>
              <a:t>Lorem ipsum dolor sit amet, in wisi magna. Iaculis scelerisque. Et auctor. At magna eu, lobortis vulputate. Quis magna vestibulum, ac in. Donec pellentesque mauris.</a:t>
            </a:r>
          </a:p>
          <a:p>
            <a:pPr algn="just">
              <a:spcBef>
                <a:spcPts val="0"/>
              </a:spcBef>
              <a:spcAft>
                <a:spcPts val="1200"/>
              </a:spcAft>
            </a:pPr>
            <a:r>
              <a:rPr lang="en-US" sz="2000" noProof="1">
                <a:solidFill>
                  <a:schemeClr val="bg1">
                    <a:lumMod val="75000"/>
                  </a:schemeClr>
                </a:solidFill>
                <a:latin typeface="+mn-lt"/>
              </a:rPr>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19" name="TextBox 18">
            <a:extLst>
              <a:ext uri="{FF2B5EF4-FFF2-40B4-BE49-F238E27FC236}">
                <a16:creationId xmlns:a16="http://schemas.microsoft.com/office/drawing/2014/main" id="{50B6E766-42BE-4F57-B004-D5EBCE1D6AF2}"/>
              </a:ext>
            </a:extLst>
          </p:cNvPr>
          <p:cNvSpPr txBox="1"/>
          <p:nvPr/>
        </p:nvSpPr>
        <p:spPr>
          <a:xfrm>
            <a:off x="941113" y="1235453"/>
            <a:ext cx="4334256" cy="584775"/>
          </a:xfrm>
          <a:prstGeom prst="rect">
            <a:avLst/>
          </a:prstGeom>
          <a:noFill/>
        </p:spPr>
        <p:txBody>
          <a:bodyPr wrap="square" lIns="0" rIns="0" rtlCol="0" anchor="b">
            <a:spAutoFit/>
          </a:bodyPr>
          <a:lstStyle/>
          <a:p>
            <a:r>
              <a:rPr lang="en-US" sz="3200" b="1" cap="all" noProof="1">
                <a:solidFill>
                  <a:schemeClr val="bg1"/>
                </a:solidFill>
              </a:rPr>
              <a:t>Lorem Ipsum</a:t>
            </a:r>
          </a:p>
        </p:txBody>
      </p:sp>
      <p:grpSp>
        <p:nvGrpSpPr>
          <p:cNvPr id="61" name="Group 60">
            <a:extLst>
              <a:ext uri="{FF2B5EF4-FFF2-40B4-BE49-F238E27FC236}">
                <a16:creationId xmlns:a16="http://schemas.microsoft.com/office/drawing/2014/main" id="{B29A7398-1CB8-4F9C-8D1D-7AB6F571488D}"/>
              </a:ext>
            </a:extLst>
          </p:cNvPr>
          <p:cNvGrpSpPr/>
          <p:nvPr/>
        </p:nvGrpSpPr>
        <p:grpSpPr>
          <a:xfrm>
            <a:off x="7186703" y="4447756"/>
            <a:ext cx="1079621" cy="777736"/>
            <a:chOff x="6919655" y="4319161"/>
            <a:chExt cx="1137223" cy="819231"/>
          </a:xfrm>
        </p:grpSpPr>
        <p:sp>
          <p:nvSpPr>
            <p:cNvPr id="62" name="Shape">
              <a:extLst>
                <a:ext uri="{FF2B5EF4-FFF2-40B4-BE49-F238E27FC236}">
                  <a16:creationId xmlns:a16="http://schemas.microsoft.com/office/drawing/2014/main" id="{DEA6CAF4-3F42-430F-81E3-EA69639B593F}"/>
                </a:ext>
              </a:extLst>
            </p:cNvPr>
            <p:cNvSpPr/>
            <p:nvPr/>
          </p:nvSpPr>
          <p:spPr>
            <a:xfrm flipH="1">
              <a:off x="6919655" y="4319161"/>
              <a:ext cx="1137223" cy="819231"/>
            </a:xfrm>
            <a:custGeom>
              <a:avLst/>
              <a:gdLst/>
              <a:ahLst/>
              <a:cxnLst>
                <a:cxn ang="0">
                  <a:pos x="wd2" y="hd2"/>
                </a:cxn>
                <a:cxn ang="5400000">
                  <a:pos x="wd2" y="hd2"/>
                </a:cxn>
                <a:cxn ang="10800000">
                  <a:pos x="wd2" y="hd2"/>
                </a:cxn>
                <a:cxn ang="16200000">
                  <a:pos x="wd2" y="hd2"/>
                </a:cxn>
              </a:cxnLst>
              <a:rect l="0" t="0" r="r" b="b"/>
              <a:pathLst>
                <a:path w="20164" h="19650" extrusionOk="0">
                  <a:moveTo>
                    <a:pt x="19789" y="4625"/>
                  </a:moveTo>
                  <a:lnTo>
                    <a:pt x="19789" y="4625"/>
                  </a:lnTo>
                  <a:cubicBezTo>
                    <a:pt x="20883" y="8372"/>
                    <a:pt x="19498" y="12622"/>
                    <a:pt x="16752" y="14102"/>
                  </a:cubicBezTo>
                  <a:lnTo>
                    <a:pt x="7383" y="19140"/>
                  </a:lnTo>
                  <a:cubicBezTo>
                    <a:pt x="4625" y="20620"/>
                    <a:pt x="1459" y="18762"/>
                    <a:pt x="377" y="15031"/>
                  </a:cubicBezTo>
                  <a:lnTo>
                    <a:pt x="377" y="15031"/>
                  </a:lnTo>
                  <a:cubicBezTo>
                    <a:pt x="-717" y="11284"/>
                    <a:pt x="656" y="7033"/>
                    <a:pt x="3414" y="5554"/>
                  </a:cubicBezTo>
                  <a:lnTo>
                    <a:pt x="12783" y="516"/>
                  </a:lnTo>
                  <a:cubicBezTo>
                    <a:pt x="15541" y="-980"/>
                    <a:pt x="18707" y="893"/>
                    <a:pt x="19789" y="4625"/>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3" name="Shape">
              <a:extLst>
                <a:ext uri="{FF2B5EF4-FFF2-40B4-BE49-F238E27FC236}">
                  <a16:creationId xmlns:a16="http://schemas.microsoft.com/office/drawing/2014/main" id="{F45C946F-E9C5-4BF2-813B-571489929873}"/>
                </a:ext>
              </a:extLst>
            </p:cNvPr>
            <p:cNvSpPr/>
            <p:nvPr/>
          </p:nvSpPr>
          <p:spPr>
            <a:xfrm flipH="1">
              <a:off x="7500251" y="4581709"/>
              <a:ext cx="490984" cy="547835"/>
            </a:xfrm>
            <a:custGeom>
              <a:avLst/>
              <a:gdLst/>
              <a:ahLst/>
              <a:cxnLst>
                <a:cxn ang="0">
                  <a:pos x="wd2" y="hd2"/>
                </a:cxn>
                <a:cxn ang="5400000">
                  <a:pos x="wd2" y="hd2"/>
                </a:cxn>
                <a:cxn ang="10800000">
                  <a:pos x="wd2" y="hd2"/>
                </a:cxn>
                <a:cxn ang="16200000">
                  <a:pos x="wd2" y="hd2"/>
                </a:cxn>
              </a:cxnLst>
              <a:rect l="0" t="0" r="r" b="b"/>
              <a:pathLst>
                <a:path w="16222" h="17850" extrusionOk="0">
                  <a:moveTo>
                    <a:pt x="5133" y="1668"/>
                  </a:moveTo>
                  <a:lnTo>
                    <a:pt x="9514" y="0"/>
                  </a:lnTo>
                  <a:cubicBezTo>
                    <a:pt x="15499" y="3614"/>
                    <a:pt x="17299" y="8832"/>
                    <a:pt x="15629" y="15398"/>
                  </a:cubicBezTo>
                  <a:lnTo>
                    <a:pt x="11465" y="17066"/>
                  </a:lnTo>
                  <a:cubicBezTo>
                    <a:pt x="123" y="21600"/>
                    <a:pt x="-4301" y="5133"/>
                    <a:pt x="5133" y="1668"/>
                  </a:cubicBezTo>
                  <a:close/>
                </a:path>
              </a:pathLst>
            </a:custGeom>
            <a:solidFill>
              <a:srgbClr val="FEE7D9"/>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21" name="Picture Placeholder 20">
            <a:extLst>
              <a:ext uri="{FF2B5EF4-FFF2-40B4-BE49-F238E27FC236}">
                <a16:creationId xmlns:a16="http://schemas.microsoft.com/office/drawing/2014/main" id="{82C53088-1D4A-434C-A06D-8B3AFB822E1C}"/>
              </a:ext>
            </a:extLst>
          </p:cNvPr>
          <p:cNvSpPr>
            <a:spLocks noGrp="1"/>
          </p:cNvSpPr>
          <p:nvPr>
            <p:ph type="pic" sz="quarter" idx="10"/>
          </p:nvPr>
        </p:nvSpPr>
        <p:spPr/>
      </p:sp>
    </p:spTree>
    <p:extLst>
      <p:ext uri="{BB962C8B-B14F-4D97-AF65-F5344CB8AC3E}">
        <p14:creationId xmlns:p14="http://schemas.microsoft.com/office/powerpoint/2010/main" val="4248520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 name="Group 123">
            <a:extLst>
              <a:ext uri="{FF2B5EF4-FFF2-40B4-BE49-F238E27FC236}">
                <a16:creationId xmlns:a16="http://schemas.microsoft.com/office/drawing/2014/main" id="{85610DBF-E57A-4369-AF38-0D7E3E9153C7}"/>
              </a:ext>
            </a:extLst>
          </p:cNvPr>
          <p:cNvGrpSpPr/>
          <p:nvPr/>
        </p:nvGrpSpPr>
        <p:grpSpPr>
          <a:xfrm>
            <a:off x="6404770" y="709015"/>
            <a:ext cx="5787231" cy="6148985"/>
            <a:chOff x="6404770" y="709015"/>
            <a:chExt cx="5787231" cy="6148985"/>
          </a:xfrm>
          <a:effectLst>
            <a:outerShdw blurRad="469900" dist="215900" algn="tl" rotWithShape="0">
              <a:prstClr val="black">
                <a:alpha val="40000"/>
              </a:prstClr>
            </a:outerShdw>
          </a:effectLst>
        </p:grpSpPr>
        <p:sp>
          <p:nvSpPr>
            <p:cNvPr id="125" name="Shape">
              <a:extLst>
                <a:ext uri="{FF2B5EF4-FFF2-40B4-BE49-F238E27FC236}">
                  <a16:creationId xmlns:a16="http://schemas.microsoft.com/office/drawing/2014/main" id="{0DFF0A09-AB6C-40CD-A899-1329B14BC5A6}"/>
                </a:ext>
              </a:extLst>
            </p:cNvPr>
            <p:cNvSpPr/>
            <p:nvPr/>
          </p:nvSpPr>
          <p:spPr>
            <a:xfrm flipH="1">
              <a:off x="7052817" y="3700009"/>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2" y="-485"/>
                    <a:pt x="20596" y="440"/>
                    <a:pt x="20974" y="2253"/>
                  </a:cubicBezTo>
                  <a:close/>
                </a:path>
              </a:pathLst>
            </a:custGeom>
            <a:solidFill>
              <a:srgbClr val="F4B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6" name="Shape">
              <a:extLst>
                <a:ext uri="{FF2B5EF4-FFF2-40B4-BE49-F238E27FC236}">
                  <a16:creationId xmlns:a16="http://schemas.microsoft.com/office/drawing/2014/main" id="{388FDCAE-60C0-4EA5-90E2-CA634D2E178D}"/>
                </a:ext>
              </a:extLst>
            </p:cNvPr>
            <p:cNvSpPr/>
            <p:nvPr/>
          </p:nvSpPr>
          <p:spPr>
            <a:xfrm flipH="1">
              <a:off x="8210860" y="3388443"/>
              <a:ext cx="3669575" cy="3406617"/>
            </a:xfrm>
            <a:custGeom>
              <a:avLst/>
              <a:gdLst/>
              <a:ahLst/>
              <a:cxnLst>
                <a:cxn ang="0">
                  <a:pos x="wd2" y="hd2"/>
                </a:cxn>
                <a:cxn ang="5400000">
                  <a:pos x="wd2" y="hd2"/>
                </a:cxn>
                <a:cxn ang="10800000">
                  <a:pos x="wd2" y="hd2"/>
                </a:cxn>
                <a:cxn ang="16200000">
                  <a:pos x="wd2" y="hd2"/>
                </a:cxn>
              </a:cxnLst>
              <a:rect l="0" t="0" r="r" b="b"/>
              <a:pathLst>
                <a:path w="21600" h="21600" extrusionOk="0">
                  <a:moveTo>
                    <a:pt x="0" y="15903"/>
                  </a:moveTo>
                  <a:lnTo>
                    <a:pt x="7787" y="21600"/>
                  </a:lnTo>
                  <a:lnTo>
                    <a:pt x="11943" y="15010"/>
                  </a:lnTo>
                  <a:lnTo>
                    <a:pt x="21600" y="8471"/>
                  </a:lnTo>
                  <a:lnTo>
                    <a:pt x="10028" y="0"/>
                  </a:ln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7" name="Shape">
              <a:extLst>
                <a:ext uri="{FF2B5EF4-FFF2-40B4-BE49-F238E27FC236}">
                  <a16:creationId xmlns:a16="http://schemas.microsoft.com/office/drawing/2014/main" id="{C40DE408-2768-4796-967D-095F6743D19F}"/>
                </a:ext>
              </a:extLst>
            </p:cNvPr>
            <p:cNvSpPr/>
            <p:nvPr/>
          </p:nvSpPr>
          <p:spPr>
            <a:xfrm flipH="1">
              <a:off x="7426691" y="4572381"/>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6" y="-485"/>
                    <a:pt x="20600" y="440"/>
                    <a:pt x="20974" y="2253"/>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8" name="Shape">
              <a:extLst>
                <a:ext uri="{FF2B5EF4-FFF2-40B4-BE49-F238E27FC236}">
                  <a16:creationId xmlns:a16="http://schemas.microsoft.com/office/drawing/2014/main" id="{46E14139-2E2F-4754-AF53-F8CF6F63F0E6}"/>
                </a:ext>
              </a:extLst>
            </p:cNvPr>
            <p:cNvSpPr/>
            <p:nvPr/>
          </p:nvSpPr>
          <p:spPr>
            <a:xfrm flipH="1">
              <a:off x="6404770" y="2765325"/>
              <a:ext cx="3170111" cy="1638386"/>
            </a:xfrm>
            <a:custGeom>
              <a:avLst/>
              <a:gdLst/>
              <a:ahLst/>
              <a:cxnLst>
                <a:cxn ang="0">
                  <a:pos x="wd2" y="hd2"/>
                </a:cxn>
                <a:cxn ang="5400000">
                  <a:pos x="wd2" y="hd2"/>
                </a:cxn>
                <a:cxn ang="10800000">
                  <a:pos x="wd2" y="hd2"/>
                </a:cxn>
                <a:cxn ang="16200000">
                  <a:pos x="wd2" y="hd2"/>
                </a:cxn>
              </a:cxnLst>
              <a:rect l="0" t="0" r="r" b="b"/>
              <a:pathLst>
                <a:path w="21088" h="20607" extrusionOk="0">
                  <a:moveTo>
                    <a:pt x="20954" y="2310"/>
                  </a:moveTo>
                  <a:lnTo>
                    <a:pt x="20954" y="2310"/>
                  </a:lnTo>
                  <a:cubicBezTo>
                    <a:pt x="21344" y="4175"/>
                    <a:pt x="20851" y="6276"/>
                    <a:pt x="19873" y="7028"/>
                  </a:cubicBezTo>
                  <a:lnTo>
                    <a:pt x="2629" y="20344"/>
                  </a:lnTo>
                  <a:cubicBezTo>
                    <a:pt x="1651" y="21104"/>
                    <a:pt x="519" y="20156"/>
                    <a:pt x="134" y="18298"/>
                  </a:cubicBezTo>
                  <a:lnTo>
                    <a:pt x="134" y="18298"/>
                  </a:lnTo>
                  <a:cubicBezTo>
                    <a:pt x="-256" y="16433"/>
                    <a:pt x="237" y="14332"/>
                    <a:pt x="1215" y="13580"/>
                  </a:cubicBezTo>
                  <a:lnTo>
                    <a:pt x="18459" y="264"/>
                  </a:lnTo>
                  <a:cubicBezTo>
                    <a:pt x="19437" y="-496"/>
                    <a:pt x="20565" y="445"/>
                    <a:pt x="20954" y="2310"/>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9" name="Shape">
              <a:extLst>
                <a:ext uri="{FF2B5EF4-FFF2-40B4-BE49-F238E27FC236}">
                  <a16:creationId xmlns:a16="http://schemas.microsoft.com/office/drawing/2014/main" id="{8956AA35-8F4A-4282-A349-341A652E5D1B}"/>
                </a:ext>
              </a:extLst>
            </p:cNvPr>
            <p:cNvSpPr/>
            <p:nvPr/>
          </p:nvSpPr>
          <p:spPr>
            <a:xfrm flipH="1">
              <a:off x="6632671" y="709015"/>
              <a:ext cx="3814586" cy="5061724"/>
            </a:xfrm>
            <a:custGeom>
              <a:avLst/>
              <a:gdLst/>
              <a:ahLst/>
              <a:cxnLst>
                <a:cxn ang="0">
                  <a:pos x="wd2" y="hd2"/>
                </a:cxn>
                <a:cxn ang="5400000">
                  <a:pos x="wd2" y="hd2"/>
                </a:cxn>
                <a:cxn ang="10800000">
                  <a:pos x="wd2" y="hd2"/>
                </a:cxn>
                <a:cxn ang="16200000">
                  <a:pos x="wd2" y="hd2"/>
                </a:cxn>
              </a:cxnLst>
              <a:rect l="0" t="0" r="r" b="b"/>
              <a:pathLst>
                <a:path w="20853" h="21031" extrusionOk="0">
                  <a:moveTo>
                    <a:pt x="11992" y="168"/>
                  </a:moveTo>
                  <a:lnTo>
                    <a:pt x="19183" y="2503"/>
                  </a:lnTo>
                  <a:cubicBezTo>
                    <a:pt x="20576" y="2956"/>
                    <a:pt x="21227" y="4191"/>
                    <a:pt x="20634" y="5250"/>
                  </a:cubicBezTo>
                  <a:lnTo>
                    <a:pt x="12476" y="19762"/>
                  </a:lnTo>
                  <a:cubicBezTo>
                    <a:pt x="11880" y="20821"/>
                    <a:pt x="10255" y="21315"/>
                    <a:pt x="8862" y="20865"/>
                  </a:cubicBezTo>
                  <a:lnTo>
                    <a:pt x="1671" y="18529"/>
                  </a:lnTo>
                  <a:cubicBezTo>
                    <a:pt x="278" y="18076"/>
                    <a:pt x="-373" y="16841"/>
                    <a:pt x="220" y="15782"/>
                  </a:cubicBezTo>
                  <a:lnTo>
                    <a:pt x="8378" y="1271"/>
                  </a:lnTo>
                  <a:cubicBezTo>
                    <a:pt x="8974" y="212"/>
                    <a:pt x="10599" y="-285"/>
                    <a:pt x="11992" y="168"/>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0" name="Shape">
              <a:extLst>
                <a:ext uri="{FF2B5EF4-FFF2-40B4-BE49-F238E27FC236}">
                  <a16:creationId xmlns:a16="http://schemas.microsoft.com/office/drawing/2014/main" id="{D08A9C87-F89A-4101-B64D-C561ACE5F0F1}"/>
                </a:ext>
              </a:extLst>
            </p:cNvPr>
            <p:cNvSpPr/>
            <p:nvPr/>
          </p:nvSpPr>
          <p:spPr>
            <a:xfrm flipH="1">
              <a:off x="7264409" y="958264"/>
              <a:ext cx="752664" cy="363211"/>
            </a:xfrm>
            <a:custGeom>
              <a:avLst/>
              <a:gdLst/>
              <a:ahLst/>
              <a:cxnLst>
                <a:cxn ang="0">
                  <a:pos x="wd2" y="hd2"/>
                </a:cxn>
                <a:cxn ang="5400000">
                  <a:pos x="wd2" y="hd2"/>
                </a:cxn>
                <a:cxn ang="10800000">
                  <a:pos x="wd2" y="hd2"/>
                </a:cxn>
                <a:cxn ang="16200000">
                  <a:pos x="wd2" y="hd2"/>
                </a:cxn>
              </a:cxnLst>
              <a:rect l="0" t="0" r="r" b="b"/>
              <a:pathLst>
                <a:path w="21333" h="21054" extrusionOk="0">
                  <a:moveTo>
                    <a:pt x="1438" y="160"/>
                  </a:moveTo>
                  <a:lnTo>
                    <a:pt x="20706" y="16992"/>
                  </a:lnTo>
                  <a:cubicBezTo>
                    <a:pt x="21236" y="17462"/>
                    <a:pt x="21466" y="18690"/>
                    <a:pt x="21254" y="19774"/>
                  </a:cubicBezTo>
                  <a:lnTo>
                    <a:pt x="21254" y="19774"/>
                  </a:lnTo>
                  <a:cubicBezTo>
                    <a:pt x="21024" y="20857"/>
                    <a:pt x="20424" y="21327"/>
                    <a:pt x="19894" y="20894"/>
                  </a:cubicBezTo>
                  <a:lnTo>
                    <a:pt x="626" y="4062"/>
                  </a:lnTo>
                  <a:cubicBezTo>
                    <a:pt x="96" y="3592"/>
                    <a:pt x="-134" y="2364"/>
                    <a:pt x="78" y="1280"/>
                  </a:cubicBezTo>
                  <a:lnTo>
                    <a:pt x="78" y="1280"/>
                  </a:lnTo>
                  <a:cubicBezTo>
                    <a:pt x="308" y="197"/>
                    <a:pt x="926" y="-273"/>
                    <a:pt x="1438" y="160"/>
                  </a:cubicBezTo>
                  <a:close/>
                </a:path>
              </a:pathLst>
            </a:custGeom>
            <a:solidFill>
              <a:srgbClr val="808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1" name="Shape">
              <a:extLst>
                <a:ext uri="{FF2B5EF4-FFF2-40B4-BE49-F238E27FC236}">
                  <a16:creationId xmlns:a16="http://schemas.microsoft.com/office/drawing/2014/main" id="{96990E10-23A3-4043-AC33-F76D86FAB241}"/>
                </a:ext>
              </a:extLst>
            </p:cNvPr>
            <p:cNvSpPr/>
            <p:nvPr/>
          </p:nvSpPr>
          <p:spPr>
            <a:xfrm flipH="1">
              <a:off x="9266493" y="5070874"/>
              <a:ext cx="246080" cy="246085"/>
            </a:xfrm>
            <a:custGeom>
              <a:avLst/>
              <a:gdLst/>
              <a:ahLst/>
              <a:cxnLst>
                <a:cxn ang="0">
                  <a:pos x="wd2" y="hd2"/>
                </a:cxn>
                <a:cxn ang="5400000">
                  <a:pos x="wd2" y="hd2"/>
                </a:cxn>
                <a:cxn ang="10800000">
                  <a:pos x="wd2" y="hd2"/>
                </a:cxn>
                <a:cxn ang="16200000">
                  <a:pos x="wd2" y="hd2"/>
                </a:cxn>
              </a:cxnLst>
              <a:rect l="0" t="0" r="r" b="b"/>
              <a:pathLst>
                <a:path w="18998" h="18998" extrusionOk="0">
                  <a:moveTo>
                    <a:pt x="13227" y="768"/>
                  </a:moveTo>
                  <a:cubicBezTo>
                    <a:pt x="18038" y="2836"/>
                    <a:pt x="20299" y="8417"/>
                    <a:pt x="18231" y="13227"/>
                  </a:cubicBezTo>
                  <a:cubicBezTo>
                    <a:pt x="16162" y="18038"/>
                    <a:pt x="10582" y="20299"/>
                    <a:pt x="5771" y="18230"/>
                  </a:cubicBezTo>
                  <a:cubicBezTo>
                    <a:pt x="960" y="16162"/>
                    <a:pt x="-1301" y="10581"/>
                    <a:pt x="767" y="5771"/>
                  </a:cubicBezTo>
                  <a:cubicBezTo>
                    <a:pt x="2788" y="960"/>
                    <a:pt x="8368" y="-1301"/>
                    <a:pt x="13227" y="768"/>
                  </a:cubicBezTo>
                  <a:close/>
                </a:path>
              </a:pathLst>
            </a:custGeom>
            <a:solidFill>
              <a:srgbClr val="808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2" name="Shape">
              <a:extLst>
                <a:ext uri="{FF2B5EF4-FFF2-40B4-BE49-F238E27FC236}">
                  <a16:creationId xmlns:a16="http://schemas.microsoft.com/office/drawing/2014/main" id="{9B7B80B7-F655-405C-8F6D-656D7E3BB72F}"/>
                </a:ext>
              </a:extLst>
            </p:cNvPr>
            <p:cNvSpPr/>
            <p:nvPr/>
          </p:nvSpPr>
          <p:spPr>
            <a:xfrm flipH="1">
              <a:off x="6762364" y="3637697"/>
              <a:ext cx="1005460" cy="748184"/>
            </a:xfrm>
            <a:custGeom>
              <a:avLst/>
              <a:gdLst/>
              <a:ahLst/>
              <a:cxnLst>
                <a:cxn ang="0">
                  <a:pos x="wd2" y="hd2"/>
                </a:cxn>
                <a:cxn ang="5400000">
                  <a:pos x="wd2" y="hd2"/>
                </a:cxn>
                <a:cxn ang="10800000">
                  <a:pos x="wd2" y="hd2"/>
                </a:cxn>
                <a:cxn ang="16200000">
                  <a:pos x="wd2" y="hd2"/>
                </a:cxn>
              </a:cxnLst>
              <a:rect l="0" t="0" r="r" b="b"/>
              <a:pathLst>
                <a:path w="20065" h="19588" extrusionOk="0">
                  <a:moveTo>
                    <a:pt x="19664" y="4802"/>
                  </a:moveTo>
                  <a:lnTo>
                    <a:pt x="19664" y="4802"/>
                  </a:lnTo>
                  <a:cubicBezTo>
                    <a:pt x="20833" y="8685"/>
                    <a:pt x="19353" y="13090"/>
                    <a:pt x="16419" y="14623"/>
                  </a:cubicBezTo>
                  <a:lnTo>
                    <a:pt x="7888" y="19060"/>
                  </a:lnTo>
                  <a:cubicBezTo>
                    <a:pt x="4941" y="20594"/>
                    <a:pt x="1558" y="18669"/>
                    <a:pt x="402" y="14802"/>
                  </a:cubicBezTo>
                  <a:lnTo>
                    <a:pt x="402" y="14802"/>
                  </a:lnTo>
                  <a:cubicBezTo>
                    <a:pt x="-767" y="10920"/>
                    <a:pt x="700" y="6515"/>
                    <a:pt x="3647" y="4981"/>
                  </a:cubicBezTo>
                  <a:lnTo>
                    <a:pt x="12178" y="528"/>
                  </a:lnTo>
                  <a:cubicBezTo>
                    <a:pt x="15138" y="-1006"/>
                    <a:pt x="18508" y="919"/>
                    <a:pt x="19664" y="4802"/>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3" name="Shape">
              <a:extLst>
                <a:ext uri="{FF2B5EF4-FFF2-40B4-BE49-F238E27FC236}">
                  <a16:creationId xmlns:a16="http://schemas.microsoft.com/office/drawing/2014/main" id="{11798FE7-3A3A-4050-AB9B-A3DEA0E21235}"/>
                </a:ext>
              </a:extLst>
            </p:cNvPr>
            <p:cNvSpPr/>
            <p:nvPr/>
          </p:nvSpPr>
          <p:spPr>
            <a:xfrm flipH="1">
              <a:off x="10077745" y="5382440"/>
              <a:ext cx="2114256" cy="1475560"/>
            </a:xfrm>
            <a:custGeom>
              <a:avLst/>
              <a:gdLst/>
              <a:ahLst/>
              <a:cxnLst>
                <a:cxn ang="0">
                  <a:pos x="wd2" y="hd2"/>
                </a:cxn>
                <a:cxn ang="5400000">
                  <a:pos x="wd2" y="hd2"/>
                </a:cxn>
                <a:cxn ang="10800000">
                  <a:pos x="wd2" y="hd2"/>
                </a:cxn>
                <a:cxn ang="16200000">
                  <a:pos x="wd2" y="hd2"/>
                </a:cxn>
              </a:cxnLst>
              <a:rect l="0" t="0" r="r" b="b"/>
              <a:pathLst>
                <a:path w="21600" h="21600" extrusionOk="0">
                  <a:moveTo>
                    <a:pt x="4526" y="0"/>
                  </a:moveTo>
                  <a:lnTo>
                    <a:pt x="21600" y="16620"/>
                  </a:lnTo>
                  <a:lnTo>
                    <a:pt x="19238" y="21600"/>
                  </a:lnTo>
                  <a:lnTo>
                    <a:pt x="0" y="21600"/>
                  </a:lnTo>
                  <a:lnTo>
                    <a:pt x="0" y="9413"/>
                  </a:lnTo>
                  <a:close/>
                </a:path>
              </a:pathLst>
            </a:custGeom>
            <a:solidFill>
              <a:srgbClr val="53515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4" name="Shape">
              <a:extLst>
                <a:ext uri="{FF2B5EF4-FFF2-40B4-BE49-F238E27FC236}">
                  <a16:creationId xmlns:a16="http://schemas.microsoft.com/office/drawing/2014/main" id="{B7293DF6-38E9-47DF-B93D-C9853F6DFC55}"/>
                </a:ext>
              </a:extLst>
            </p:cNvPr>
            <p:cNvSpPr/>
            <p:nvPr/>
          </p:nvSpPr>
          <p:spPr>
            <a:xfrm flipH="1">
              <a:off x="9603416" y="2391451"/>
              <a:ext cx="1529271" cy="2718488"/>
            </a:xfrm>
            <a:custGeom>
              <a:avLst/>
              <a:gdLst/>
              <a:ahLst/>
              <a:cxnLst>
                <a:cxn ang="0">
                  <a:pos x="wd2" y="hd2"/>
                </a:cxn>
                <a:cxn ang="5400000">
                  <a:pos x="wd2" y="hd2"/>
                </a:cxn>
                <a:cxn ang="10800000">
                  <a:pos x="wd2" y="hd2"/>
                </a:cxn>
                <a:cxn ang="16200000">
                  <a:pos x="wd2" y="hd2"/>
                </a:cxn>
              </a:cxnLst>
              <a:rect l="0" t="0" r="r" b="b"/>
              <a:pathLst>
                <a:path w="19914" h="21296" extrusionOk="0">
                  <a:moveTo>
                    <a:pt x="2052" y="20398"/>
                  </a:moveTo>
                  <a:lnTo>
                    <a:pt x="4251" y="21296"/>
                  </a:lnTo>
                  <a:lnTo>
                    <a:pt x="5858" y="19558"/>
                  </a:lnTo>
                  <a:lnTo>
                    <a:pt x="18800" y="5627"/>
                  </a:lnTo>
                  <a:cubicBezTo>
                    <a:pt x="20991" y="3264"/>
                    <a:pt x="19628" y="1741"/>
                    <a:pt x="17486" y="623"/>
                  </a:cubicBezTo>
                  <a:cubicBezTo>
                    <a:pt x="16309" y="8"/>
                    <a:pt x="16147" y="-304"/>
                    <a:pt x="15473" y="414"/>
                  </a:cubicBezTo>
                  <a:lnTo>
                    <a:pt x="657" y="16361"/>
                  </a:lnTo>
                  <a:cubicBezTo>
                    <a:pt x="-609" y="17742"/>
                    <a:pt x="8" y="19558"/>
                    <a:pt x="2052" y="20398"/>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5" name="Shape">
              <a:extLst>
                <a:ext uri="{FF2B5EF4-FFF2-40B4-BE49-F238E27FC236}">
                  <a16:creationId xmlns:a16="http://schemas.microsoft.com/office/drawing/2014/main" id="{34EA6564-D001-47C6-86B3-78A236F48FFC}"/>
                </a:ext>
              </a:extLst>
            </p:cNvPr>
            <p:cNvSpPr/>
            <p:nvPr/>
          </p:nvSpPr>
          <p:spPr>
            <a:xfrm flipH="1">
              <a:off x="7239401" y="3762317"/>
              <a:ext cx="466110" cy="520072"/>
            </a:xfrm>
            <a:custGeom>
              <a:avLst/>
              <a:gdLst/>
              <a:ahLst/>
              <a:cxnLst>
                <a:cxn ang="0">
                  <a:pos x="wd2" y="hd2"/>
                </a:cxn>
                <a:cxn ang="5400000">
                  <a:pos x="wd2" y="hd2"/>
                </a:cxn>
                <a:cxn ang="10800000">
                  <a:pos x="wd2" y="hd2"/>
                </a:cxn>
                <a:cxn ang="16200000">
                  <a:pos x="wd2" y="hd2"/>
                </a:cxn>
              </a:cxnLst>
              <a:rect l="0" t="0" r="r" b="b"/>
              <a:pathLst>
                <a:path w="16222" h="17849" extrusionOk="0">
                  <a:moveTo>
                    <a:pt x="5133" y="1668"/>
                  </a:moveTo>
                  <a:lnTo>
                    <a:pt x="9514" y="0"/>
                  </a:lnTo>
                  <a:cubicBezTo>
                    <a:pt x="15499" y="3614"/>
                    <a:pt x="17299" y="8832"/>
                    <a:pt x="15629" y="15398"/>
                  </a:cubicBezTo>
                  <a:lnTo>
                    <a:pt x="11465" y="17066"/>
                  </a:lnTo>
                  <a:cubicBezTo>
                    <a:pt x="123" y="21600"/>
                    <a:pt x="-4301" y="5111"/>
                    <a:pt x="5133" y="1668"/>
                  </a:cubicBezTo>
                  <a:close/>
                </a:path>
              </a:pathLst>
            </a:custGeom>
            <a:solidFill>
              <a:srgbClr val="FEE7D9"/>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54" name="Title 53">
            <a:extLst>
              <a:ext uri="{FF2B5EF4-FFF2-40B4-BE49-F238E27FC236}">
                <a16:creationId xmlns:a16="http://schemas.microsoft.com/office/drawing/2014/main" id="{956FE970-62C2-4117-AA78-966A1BBC700F}"/>
              </a:ext>
            </a:extLst>
          </p:cNvPr>
          <p:cNvSpPr>
            <a:spLocks noGrp="1"/>
          </p:cNvSpPr>
          <p:nvPr>
            <p:ph type="title"/>
          </p:nvPr>
        </p:nvSpPr>
        <p:spPr/>
        <p:txBody>
          <a:bodyPr/>
          <a:lstStyle/>
          <a:p>
            <a:r>
              <a:rPr lang="en-US" dirty="0"/>
              <a:t>Hand Holding a Phone Mockup for PowerPoint</a:t>
            </a:r>
          </a:p>
        </p:txBody>
      </p:sp>
      <p:sp>
        <p:nvSpPr>
          <p:cNvPr id="139" name="Picture Placeholder 138">
            <a:extLst>
              <a:ext uri="{FF2B5EF4-FFF2-40B4-BE49-F238E27FC236}">
                <a16:creationId xmlns:a16="http://schemas.microsoft.com/office/drawing/2014/main" id="{A1884A53-AEBD-4F70-93B8-6FA513111971}"/>
              </a:ext>
            </a:extLst>
          </p:cNvPr>
          <p:cNvSpPr>
            <a:spLocks noGrp="1"/>
          </p:cNvSpPr>
          <p:nvPr>
            <p:ph type="pic" sz="quarter" idx="10"/>
          </p:nvPr>
        </p:nvSpPr>
        <p:spPr/>
      </p:sp>
      <p:sp>
        <p:nvSpPr>
          <p:cNvPr id="3" name="Content Placeholder 44">
            <a:extLst>
              <a:ext uri="{FF2B5EF4-FFF2-40B4-BE49-F238E27FC236}">
                <a16:creationId xmlns:a16="http://schemas.microsoft.com/office/drawing/2014/main" id="{E93842AA-D88E-4FD7-99FF-CCE6E5DCDF4D}"/>
              </a:ext>
            </a:extLst>
          </p:cNvPr>
          <p:cNvSpPr txBox="1">
            <a:spLocks/>
          </p:cNvSpPr>
          <p:nvPr/>
        </p:nvSpPr>
        <p:spPr>
          <a:xfrm>
            <a:off x="941160" y="2003753"/>
            <a:ext cx="4334209" cy="42170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1200"/>
              </a:spcAft>
            </a:pPr>
            <a:r>
              <a:rPr lang="en-US" sz="2000" noProof="1">
                <a:solidFill>
                  <a:schemeClr val="tx1">
                    <a:lumMod val="85000"/>
                    <a:lumOff val="15000"/>
                  </a:schemeClr>
                </a:solidFill>
                <a:latin typeface="+mn-lt"/>
              </a:rPr>
              <a:t>Lorem ipsum dolor sit amet, in wisi magna. Iaculis scelerisque. Et auctor. At magna eu, lobortis vulputate. Quis magna vestibulum, ac in. Donec pellentesque mauris.</a:t>
            </a:r>
          </a:p>
          <a:p>
            <a:pPr algn="just">
              <a:spcBef>
                <a:spcPts val="0"/>
              </a:spcBef>
              <a:spcAft>
                <a:spcPts val="1200"/>
              </a:spcAft>
            </a:pPr>
            <a:r>
              <a:rPr lang="en-US" sz="2000" noProof="1">
                <a:solidFill>
                  <a:schemeClr val="tx1">
                    <a:lumMod val="85000"/>
                    <a:lumOff val="15000"/>
                  </a:schemeClr>
                </a:solidFill>
                <a:latin typeface="+mn-lt"/>
              </a:rPr>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19" name="TextBox 18">
            <a:extLst>
              <a:ext uri="{FF2B5EF4-FFF2-40B4-BE49-F238E27FC236}">
                <a16:creationId xmlns:a16="http://schemas.microsoft.com/office/drawing/2014/main" id="{50B6E766-42BE-4F57-B004-D5EBCE1D6AF2}"/>
              </a:ext>
            </a:extLst>
          </p:cNvPr>
          <p:cNvSpPr txBox="1"/>
          <p:nvPr/>
        </p:nvSpPr>
        <p:spPr>
          <a:xfrm>
            <a:off x="941113" y="1235453"/>
            <a:ext cx="4334256" cy="584775"/>
          </a:xfrm>
          <a:prstGeom prst="rect">
            <a:avLst/>
          </a:prstGeom>
          <a:noFill/>
        </p:spPr>
        <p:txBody>
          <a:bodyPr wrap="square" lIns="0" rIns="0" rtlCol="0" anchor="b">
            <a:spAutoFit/>
          </a:bodyPr>
          <a:lstStyle/>
          <a:p>
            <a:r>
              <a:rPr lang="en-US" sz="3200" b="1" cap="all" noProof="1"/>
              <a:t>Lorem Ipsum</a:t>
            </a:r>
          </a:p>
        </p:txBody>
      </p:sp>
      <p:grpSp>
        <p:nvGrpSpPr>
          <p:cNvPr id="136" name="Group 135">
            <a:extLst>
              <a:ext uri="{FF2B5EF4-FFF2-40B4-BE49-F238E27FC236}">
                <a16:creationId xmlns:a16="http://schemas.microsoft.com/office/drawing/2014/main" id="{319A4C96-9F1B-4C62-BB15-96E939969F6F}"/>
              </a:ext>
            </a:extLst>
          </p:cNvPr>
          <p:cNvGrpSpPr/>
          <p:nvPr/>
        </p:nvGrpSpPr>
        <p:grpSpPr>
          <a:xfrm>
            <a:off x="7186703" y="4447756"/>
            <a:ext cx="1079621" cy="777736"/>
            <a:chOff x="6919655" y="4319161"/>
            <a:chExt cx="1137223" cy="819231"/>
          </a:xfrm>
        </p:grpSpPr>
        <p:sp>
          <p:nvSpPr>
            <p:cNvPr id="137" name="Shape">
              <a:extLst>
                <a:ext uri="{FF2B5EF4-FFF2-40B4-BE49-F238E27FC236}">
                  <a16:creationId xmlns:a16="http://schemas.microsoft.com/office/drawing/2014/main" id="{177C55AC-A499-40AF-8C53-1EF214648E27}"/>
                </a:ext>
              </a:extLst>
            </p:cNvPr>
            <p:cNvSpPr/>
            <p:nvPr/>
          </p:nvSpPr>
          <p:spPr>
            <a:xfrm flipH="1">
              <a:off x="6919655" y="4319161"/>
              <a:ext cx="1137223" cy="819231"/>
            </a:xfrm>
            <a:custGeom>
              <a:avLst/>
              <a:gdLst/>
              <a:ahLst/>
              <a:cxnLst>
                <a:cxn ang="0">
                  <a:pos x="wd2" y="hd2"/>
                </a:cxn>
                <a:cxn ang="5400000">
                  <a:pos x="wd2" y="hd2"/>
                </a:cxn>
                <a:cxn ang="10800000">
                  <a:pos x="wd2" y="hd2"/>
                </a:cxn>
                <a:cxn ang="16200000">
                  <a:pos x="wd2" y="hd2"/>
                </a:cxn>
              </a:cxnLst>
              <a:rect l="0" t="0" r="r" b="b"/>
              <a:pathLst>
                <a:path w="20164" h="19650" extrusionOk="0">
                  <a:moveTo>
                    <a:pt x="19789" y="4625"/>
                  </a:moveTo>
                  <a:lnTo>
                    <a:pt x="19789" y="4625"/>
                  </a:lnTo>
                  <a:cubicBezTo>
                    <a:pt x="20883" y="8372"/>
                    <a:pt x="19498" y="12622"/>
                    <a:pt x="16752" y="14102"/>
                  </a:cubicBezTo>
                  <a:lnTo>
                    <a:pt x="7383" y="19140"/>
                  </a:lnTo>
                  <a:cubicBezTo>
                    <a:pt x="4625" y="20620"/>
                    <a:pt x="1459" y="18762"/>
                    <a:pt x="377" y="15031"/>
                  </a:cubicBezTo>
                  <a:lnTo>
                    <a:pt x="377" y="15031"/>
                  </a:lnTo>
                  <a:cubicBezTo>
                    <a:pt x="-717" y="11284"/>
                    <a:pt x="656" y="7033"/>
                    <a:pt x="3414" y="5554"/>
                  </a:cubicBezTo>
                  <a:lnTo>
                    <a:pt x="12783" y="516"/>
                  </a:lnTo>
                  <a:cubicBezTo>
                    <a:pt x="15541" y="-980"/>
                    <a:pt x="18707" y="893"/>
                    <a:pt x="19789" y="4625"/>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8" name="Shape">
              <a:extLst>
                <a:ext uri="{FF2B5EF4-FFF2-40B4-BE49-F238E27FC236}">
                  <a16:creationId xmlns:a16="http://schemas.microsoft.com/office/drawing/2014/main" id="{A85D1751-AC01-45E6-AC19-A9ADE0B1DA9F}"/>
                </a:ext>
              </a:extLst>
            </p:cNvPr>
            <p:cNvSpPr/>
            <p:nvPr/>
          </p:nvSpPr>
          <p:spPr>
            <a:xfrm flipH="1">
              <a:off x="7500251" y="4581709"/>
              <a:ext cx="490984" cy="547835"/>
            </a:xfrm>
            <a:custGeom>
              <a:avLst/>
              <a:gdLst/>
              <a:ahLst/>
              <a:cxnLst>
                <a:cxn ang="0">
                  <a:pos x="wd2" y="hd2"/>
                </a:cxn>
                <a:cxn ang="5400000">
                  <a:pos x="wd2" y="hd2"/>
                </a:cxn>
                <a:cxn ang="10800000">
                  <a:pos x="wd2" y="hd2"/>
                </a:cxn>
                <a:cxn ang="16200000">
                  <a:pos x="wd2" y="hd2"/>
                </a:cxn>
              </a:cxnLst>
              <a:rect l="0" t="0" r="r" b="b"/>
              <a:pathLst>
                <a:path w="16222" h="17850" extrusionOk="0">
                  <a:moveTo>
                    <a:pt x="5133" y="1668"/>
                  </a:moveTo>
                  <a:lnTo>
                    <a:pt x="9514" y="0"/>
                  </a:lnTo>
                  <a:cubicBezTo>
                    <a:pt x="15499" y="3614"/>
                    <a:pt x="17299" y="8832"/>
                    <a:pt x="15629" y="15398"/>
                  </a:cubicBezTo>
                  <a:lnTo>
                    <a:pt x="11465" y="17066"/>
                  </a:lnTo>
                  <a:cubicBezTo>
                    <a:pt x="123" y="21600"/>
                    <a:pt x="-4301" y="5133"/>
                    <a:pt x="5133" y="1668"/>
                  </a:cubicBezTo>
                  <a:close/>
                </a:path>
              </a:pathLst>
            </a:custGeom>
            <a:solidFill>
              <a:srgbClr val="FEE7D9"/>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532310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F4EA57A-E28D-45B0-B05D-E65A11BB58F1}"/>
              </a:ext>
            </a:extLst>
          </p:cNvPr>
          <p:cNvGrpSpPr/>
          <p:nvPr/>
        </p:nvGrpSpPr>
        <p:grpSpPr>
          <a:xfrm>
            <a:off x="6404770" y="709015"/>
            <a:ext cx="5787231" cy="6148985"/>
            <a:chOff x="6404770" y="709015"/>
            <a:chExt cx="5787231" cy="6148985"/>
          </a:xfrm>
          <a:effectLst>
            <a:outerShdw blurRad="469900" dist="215900" algn="tl" rotWithShape="0">
              <a:prstClr val="black">
                <a:alpha val="40000"/>
              </a:prstClr>
            </a:outerShdw>
          </a:effectLst>
        </p:grpSpPr>
        <p:sp>
          <p:nvSpPr>
            <p:cNvPr id="23" name="Shape">
              <a:extLst>
                <a:ext uri="{FF2B5EF4-FFF2-40B4-BE49-F238E27FC236}">
                  <a16:creationId xmlns:a16="http://schemas.microsoft.com/office/drawing/2014/main" id="{0F7E9A18-B523-49D8-A5A2-CC993123BD81}"/>
                </a:ext>
              </a:extLst>
            </p:cNvPr>
            <p:cNvSpPr/>
            <p:nvPr/>
          </p:nvSpPr>
          <p:spPr>
            <a:xfrm flipH="1">
              <a:off x="7052817" y="3700009"/>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2" y="-485"/>
                    <a:pt x="20596" y="440"/>
                    <a:pt x="20974" y="2253"/>
                  </a:cubicBezTo>
                  <a:close/>
                </a:path>
              </a:pathLst>
            </a:custGeom>
            <a:solidFill>
              <a:srgbClr val="F4B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AD67D5AB-1B89-46F2-8419-B00353A4EAFD}"/>
                </a:ext>
              </a:extLst>
            </p:cNvPr>
            <p:cNvSpPr/>
            <p:nvPr/>
          </p:nvSpPr>
          <p:spPr>
            <a:xfrm flipH="1">
              <a:off x="8210860" y="3388443"/>
              <a:ext cx="3669575" cy="3406617"/>
            </a:xfrm>
            <a:custGeom>
              <a:avLst/>
              <a:gdLst/>
              <a:ahLst/>
              <a:cxnLst>
                <a:cxn ang="0">
                  <a:pos x="wd2" y="hd2"/>
                </a:cxn>
                <a:cxn ang="5400000">
                  <a:pos x="wd2" y="hd2"/>
                </a:cxn>
                <a:cxn ang="10800000">
                  <a:pos x="wd2" y="hd2"/>
                </a:cxn>
                <a:cxn ang="16200000">
                  <a:pos x="wd2" y="hd2"/>
                </a:cxn>
              </a:cxnLst>
              <a:rect l="0" t="0" r="r" b="b"/>
              <a:pathLst>
                <a:path w="21600" h="21600" extrusionOk="0">
                  <a:moveTo>
                    <a:pt x="0" y="15903"/>
                  </a:moveTo>
                  <a:lnTo>
                    <a:pt x="7787" y="21600"/>
                  </a:lnTo>
                  <a:lnTo>
                    <a:pt x="11943" y="15010"/>
                  </a:lnTo>
                  <a:lnTo>
                    <a:pt x="21600" y="8471"/>
                  </a:lnTo>
                  <a:lnTo>
                    <a:pt x="10028" y="0"/>
                  </a:ln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2CE07E5D-4F1B-4A98-A300-65173FA83D04}"/>
                </a:ext>
              </a:extLst>
            </p:cNvPr>
            <p:cNvSpPr/>
            <p:nvPr/>
          </p:nvSpPr>
          <p:spPr>
            <a:xfrm flipH="1">
              <a:off x="7426691" y="4572381"/>
              <a:ext cx="3269810" cy="1680680"/>
            </a:xfrm>
            <a:custGeom>
              <a:avLst/>
              <a:gdLst/>
              <a:ahLst/>
              <a:cxnLst>
                <a:cxn ang="0">
                  <a:pos x="wd2" y="hd2"/>
                </a:cxn>
                <a:cxn ang="5400000">
                  <a:pos x="wd2" y="hd2"/>
                </a:cxn>
                <a:cxn ang="10800000">
                  <a:pos x="wd2" y="hd2"/>
                </a:cxn>
                <a:cxn ang="16200000">
                  <a:pos x="wd2" y="hd2"/>
                </a:cxn>
              </a:cxnLst>
              <a:rect l="0" t="0" r="r" b="b"/>
              <a:pathLst>
                <a:path w="21103" h="20630" extrusionOk="0">
                  <a:moveTo>
                    <a:pt x="20974" y="2253"/>
                  </a:moveTo>
                  <a:lnTo>
                    <a:pt x="20974" y="2253"/>
                  </a:lnTo>
                  <a:cubicBezTo>
                    <a:pt x="21352" y="4074"/>
                    <a:pt x="20873" y="6123"/>
                    <a:pt x="19924" y="6858"/>
                  </a:cubicBezTo>
                  <a:lnTo>
                    <a:pt x="2551" y="20373"/>
                  </a:lnTo>
                  <a:cubicBezTo>
                    <a:pt x="1602" y="21115"/>
                    <a:pt x="504" y="20190"/>
                    <a:pt x="130" y="18377"/>
                  </a:cubicBezTo>
                  <a:lnTo>
                    <a:pt x="130" y="18377"/>
                  </a:lnTo>
                  <a:cubicBezTo>
                    <a:pt x="-248" y="16556"/>
                    <a:pt x="231" y="14514"/>
                    <a:pt x="1180" y="13772"/>
                  </a:cubicBezTo>
                  <a:lnTo>
                    <a:pt x="18553" y="257"/>
                  </a:lnTo>
                  <a:cubicBezTo>
                    <a:pt x="19506" y="-485"/>
                    <a:pt x="20600" y="440"/>
                    <a:pt x="20974" y="2253"/>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Shape">
              <a:extLst>
                <a:ext uri="{FF2B5EF4-FFF2-40B4-BE49-F238E27FC236}">
                  <a16:creationId xmlns:a16="http://schemas.microsoft.com/office/drawing/2014/main" id="{FA377594-12E0-40AF-B2C2-AFD992CA6405}"/>
                </a:ext>
              </a:extLst>
            </p:cNvPr>
            <p:cNvSpPr/>
            <p:nvPr/>
          </p:nvSpPr>
          <p:spPr>
            <a:xfrm flipH="1">
              <a:off x="6404770" y="2765325"/>
              <a:ext cx="3170111" cy="1638386"/>
            </a:xfrm>
            <a:custGeom>
              <a:avLst/>
              <a:gdLst/>
              <a:ahLst/>
              <a:cxnLst>
                <a:cxn ang="0">
                  <a:pos x="wd2" y="hd2"/>
                </a:cxn>
                <a:cxn ang="5400000">
                  <a:pos x="wd2" y="hd2"/>
                </a:cxn>
                <a:cxn ang="10800000">
                  <a:pos x="wd2" y="hd2"/>
                </a:cxn>
                <a:cxn ang="16200000">
                  <a:pos x="wd2" y="hd2"/>
                </a:cxn>
              </a:cxnLst>
              <a:rect l="0" t="0" r="r" b="b"/>
              <a:pathLst>
                <a:path w="21088" h="20607" extrusionOk="0">
                  <a:moveTo>
                    <a:pt x="20954" y="2310"/>
                  </a:moveTo>
                  <a:lnTo>
                    <a:pt x="20954" y="2310"/>
                  </a:lnTo>
                  <a:cubicBezTo>
                    <a:pt x="21344" y="4175"/>
                    <a:pt x="20851" y="6276"/>
                    <a:pt x="19873" y="7028"/>
                  </a:cubicBezTo>
                  <a:lnTo>
                    <a:pt x="2629" y="20344"/>
                  </a:lnTo>
                  <a:cubicBezTo>
                    <a:pt x="1651" y="21104"/>
                    <a:pt x="519" y="20156"/>
                    <a:pt x="134" y="18298"/>
                  </a:cubicBezTo>
                  <a:lnTo>
                    <a:pt x="134" y="18298"/>
                  </a:lnTo>
                  <a:cubicBezTo>
                    <a:pt x="-256" y="16433"/>
                    <a:pt x="237" y="14332"/>
                    <a:pt x="1215" y="13580"/>
                  </a:cubicBezTo>
                  <a:lnTo>
                    <a:pt x="18459" y="264"/>
                  </a:lnTo>
                  <a:cubicBezTo>
                    <a:pt x="19437" y="-496"/>
                    <a:pt x="20565" y="445"/>
                    <a:pt x="20954" y="2310"/>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3F4CA712-7E17-479E-9D67-BECB0DEE903C}"/>
                </a:ext>
              </a:extLst>
            </p:cNvPr>
            <p:cNvSpPr/>
            <p:nvPr/>
          </p:nvSpPr>
          <p:spPr>
            <a:xfrm flipH="1">
              <a:off x="6632671" y="709015"/>
              <a:ext cx="3814586" cy="5061724"/>
            </a:xfrm>
            <a:custGeom>
              <a:avLst/>
              <a:gdLst/>
              <a:ahLst/>
              <a:cxnLst>
                <a:cxn ang="0">
                  <a:pos x="wd2" y="hd2"/>
                </a:cxn>
                <a:cxn ang="5400000">
                  <a:pos x="wd2" y="hd2"/>
                </a:cxn>
                <a:cxn ang="10800000">
                  <a:pos x="wd2" y="hd2"/>
                </a:cxn>
                <a:cxn ang="16200000">
                  <a:pos x="wd2" y="hd2"/>
                </a:cxn>
              </a:cxnLst>
              <a:rect l="0" t="0" r="r" b="b"/>
              <a:pathLst>
                <a:path w="20853" h="21031" extrusionOk="0">
                  <a:moveTo>
                    <a:pt x="11992" y="168"/>
                  </a:moveTo>
                  <a:lnTo>
                    <a:pt x="19183" y="2503"/>
                  </a:lnTo>
                  <a:cubicBezTo>
                    <a:pt x="20576" y="2956"/>
                    <a:pt x="21227" y="4191"/>
                    <a:pt x="20634" y="5250"/>
                  </a:cubicBezTo>
                  <a:lnTo>
                    <a:pt x="12476" y="19762"/>
                  </a:lnTo>
                  <a:cubicBezTo>
                    <a:pt x="11880" y="20821"/>
                    <a:pt x="10255" y="21315"/>
                    <a:pt x="8862" y="20865"/>
                  </a:cubicBezTo>
                  <a:lnTo>
                    <a:pt x="1671" y="18529"/>
                  </a:lnTo>
                  <a:cubicBezTo>
                    <a:pt x="278" y="18076"/>
                    <a:pt x="-373" y="16841"/>
                    <a:pt x="220" y="15782"/>
                  </a:cubicBezTo>
                  <a:lnTo>
                    <a:pt x="8378" y="1271"/>
                  </a:lnTo>
                  <a:cubicBezTo>
                    <a:pt x="8974" y="212"/>
                    <a:pt x="10599" y="-285"/>
                    <a:pt x="11992" y="168"/>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E8E8D835-6074-47F0-A4E1-09830ED0CB29}"/>
                </a:ext>
              </a:extLst>
            </p:cNvPr>
            <p:cNvSpPr/>
            <p:nvPr/>
          </p:nvSpPr>
          <p:spPr>
            <a:xfrm flipH="1">
              <a:off x="7264409" y="958264"/>
              <a:ext cx="752664" cy="363211"/>
            </a:xfrm>
            <a:custGeom>
              <a:avLst/>
              <a:gdLst/>
              <a:ahLst/>
              <a:cxnLst>
                <a:cxn ang="0">
                  <a:pos x="wd2" y="hd2"/>
                </a:cxn>
                <a:cxn ang="5400000">
                  <a:pos x="wd2" y="hd2"/>
                </a:cxn>
                <a:cxn ang="10800000">
                  <a:pos x="wd2" y="hd2"/>
                </a:cxn>
                <a:cxn ang="16200000">
                  <a:pos x="wd2" y="hd2"/>
                </a:cxn>
              </a:cxnLst>
              <a:rect l="0" t="0" r="r" b="b"/>
              <a:pathLst>
                <a:path w="21333" h="21054" extrusionOk="0">
                  <a:moveTo>
                    <a:pt x="1438" y="160"/>
                  </a:moveTo>
                  <a:lnTo>
                    <a:pt x="20706" y="16992"/>
                  </a:lnTo>
                  <a:cubicBezTo>
                    <a:pt x="21236" y="17462"/>
                    <a:pt x="21466" y="18690"/>
                    <a:pt x="21254" y="19774"/>
                  </a:cubicBezTo>
                  <a:lnTo>
                    <a:pt x="21254" y="19774"/>
                  </a:lnTo>
                  <a:cubicBezTo>
                    <a:pt x="21024" y="20857"/>
                    <a:pt x="20424" y="21327"/>
                    <a:pt x="19894" y="20894"/>
                  </a:cubicBezTo>
                  <a:lnTo>
                    <a:pt x="626" y="4062"/>
                  </a:lnTo>
                  <a:cubicBezTo>
                    <a:pt x="96" y="3592"/>
                    <a:pt x="-134" y="2364"/>
                    <a:pt x="78" y="1280"/>
                  </a:cubicBezTo>
                  <a:lnTo>
                    <a:pt x="78" y="1280"/>
                  </a:lnTo>
                  <a:cubicBezTo>
                    <a:pt x="308" y="197"/>
                    <a:pt x="926" y="-273"/>
                    <a:pt x="1438" y="160"/>
                  </a:cubicBezTo>
                  <a:close/>
                </a:path>
              </a:pathLst>
            </a:custGeom>
            <a:solidFill>
              <a:srgbClr val="808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EA7F3B96-FFD6-481E-AFA6-2E1E9C52F9A7}"/>
                </a:ext>
              </a:extLst>
            </p:cNvPr>
            <p:cNvSpPr/>
            <p:nvPr/>
          </p:nvSpPr>
          <p:spPr>
            <a:xfrm flipH="1">
              <a:off x="9266493" y="5070874"/>
              <a:ext cx="246080" cy="246085"/>
            </a:xfrm>
            <a:custGeom>
              <a:avLst/>
              <a:gdLst/>
              <a:ahLst/>
              <a:cxnLst>
                <a:cxn ang="0">
                  <a:pos x="wd2" y="hd2"/>
                </a:cxn>
                <a:cxn ang="5400000">
                  <a:pos x="wd2" y="hd2"/>
                </a:cxn>
                <a:cxn ang="10800000">
                  <a:pos x="wd2" y="hd2"/>
                </a:cxn>
                <a:cxn ang="16200000">
                  <a:pos x="wd2" y="hd2"/>
                </a:cxn>
              </a:cxnLst>
              <a:rect l="0" t="0" r="r" b="b"/>
              <a:pathLst>
                <a:path w="18998" h="18998" extrusionOk="0">
                  <a:moveTo>
                    <a:pt x="13227" y="768"/>
                  </a:moveTo>
                  <a:cubicBezTo>
                    <a:pt x="18038" y="2836"/>
                    <a:pt x="20299" y="8417"/>
                    <a:pt x="18231" y="13227"/>
                  </a:cubicBezTo>
                  <a:cubicBezTo>
                    <a:pt x="16162" y="18038"/>
                    <a:pt x="10582" y="20299"/>
                    <a:pt x="5771" y="18230"/>
                  </a:cubicBezTo>
                  <a:cubicBezTo>
                    <a:pt x="960" y="16162"/>
                    <a:pt x="-1301" y="10581"/>
                    <a:pt x="767" y="5771"/>
                  </a:cubicBezTo>
                  <a:cubicBezTo>
                    <a:pt x="2788" y="960"/>
                    <a:pt x="8368" y="-1301"/>
                    <a:pt x="13227" y="768"/>
                  </a:cubicBezTo>
                  <a:close/>
                </a:path>
              </a:pathLst>
            </a:custGeom>
            <a:solidFill>
              <a:srgbClr val="80818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Shape">
              <a:extLst>
                <a:ext uri="{FF2B5EF4-FFF2-40B4-BE49-F238E27FC236}">
                  <a16:creationId xmlns:a16="http://schemas.microsoft.com/office/drawing/2014/main" id="{E89124CF-549E-4CB9-AFFB-D5CCF26420F5}"/>
                </a:ext>
              </a:extLst>
            </p:cNvPr>
            <p:cNvSpPr/>
            <p:nvPr/>
          </p:nvSpPr>
          <p:spPr>
            <a:xfrm flipH="1">
              <a:off x="6762364" y="3637697"/>
              <a:ext cx="1005460" cy="748184"/>
            </a:xfrm>
            <a:custGeom>
              <a:avLst/>
              <a:gdLst/>
              <a:ahLst/>
              <a:cxnLst>
                <a:cxn ang="0">
                  <a:pos x="wd2" y="hd2"/>
                </a:cxn>
                <a:cxn ang="5400000">
                  <a:pos x="wd2" y="hd2"/>
                </a:cxn>
                <a:cxn ang="10800000">
                  <a:pos x="wd2" y="hd2"/>
                </a:cxn>
                <a:cxn ang="16200000">
                  <a:pos x="wd2" y="hd2"/>
                </a:cxn>
              </a:cxnLst>
              <a:rect l="0" t="0" r="r" b="b"/>
              <a:pathLst>
                <a:path w="20065" h="19588" extrusionOk="0">
                  <a:moveTo>
                    <a:pt x="19664" y="4802"/>
                  </a:moveTo>
                  <a:lnTo>
                    <a:pt x="19664" y="4802"/>
                  </a:lnTo>
                  <a:cubicBezTo>
                    <a:pt x="20833" y="8685"/>
                    <a:pt x="19353" y="13090"/>
                    <a:pt x="16419" y="14623"/>
                  </a:cubicBezTo>
                  <a:lnTo>
                    <a:pt x="7888" y="19060"/>
                  </a:lnTo>
                  <a:cubicBezTo>
                    <a:pt x="4941" y="20594"/>
                    <a:pt x="1558" y="18669"/>
                    <a:pt x="402" y="14802"/>
                  </a:cubicBezTo>
                  <a:lnTo>
                    <a:pt x="402" y="14802"/>
                  </a:lnTo>
                  <a:cubicBezTo>
                    <a:pt x="-767" y="10920"/>
                    <a:pt x="700" y="6515"/>
                    <a:pt x="3647" y="4981"/>
                  </a:cubicBezTo>
                  <a:lnTo>
                    <a:pt x="12178" y="528"/>
                  </a:lnTo>
                  <a:cubicBezTo>
                    <a:pt x="15138" y="-1006"/>
                    <a:pt x="18508" y="919"/>
                    <a:pt x="19664" y="4802"/>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188E5F63-5F85-4AC8-9670-4F72ADEF6770}"/>
                </a:ext>
              </a:extLst>
            </p:cNvPr>
            <p:cNvSpPr/>
            <p:nvPr/>
          </p:nvSpPr>
          <p:spPr>
            <a:xfrm flipH="1">
              <a:off x="10077745" y="5382440"/>
              <a:ext cx="2114256" cy="1475560"/>
            </a:xfrm>
            <a:custGeom>
              <a:avLst/>
              <a:gdLst/>
              <a:ahLst/>
              <a:cxnLst>
                <a:cxn ang="0">
                  <a:pos x="wd2" y="hd2"/>
                </a:cxn>
                <a:cxn ang="5400000">
                  <a:pos x="wd2" y="hd2"/>
                </a:cxn>
                <a:cxn ang="10800000">
                  <a:pos x="wd2" y="hd2"/>
                </a:cxn>
                <a:cxn ang="16200000">
                  <a:pos x="wd2" y="hd2"/>
                </a:cxn>
              </a:cxnLst>
              <a:rect l="0" t="0" r="r" b="b"/>
              <a:pathLst>
                <a:path w="21600" h="21600" extrusionOk="0">
                  <a:moveTo>
                    <a:pt x="4526" y="0"/>
                  </a:moveTo>
                  <a:lnTo>
                    <a:pt x="21600" y="16620"/>
                  </a:lnTo>
                  <a:lnTo>
                    <a:pt x="19238" y="21600"/>
                  </a:lnTo>
                  <a:lnTo>
                    <a:pt x="0" y="21600"/>
                  </a:lnTo>
                  <a:lnTo>
                    <a:pt x="0" y="9413"/>
                  </a:lnTo>
                  <a:close/>
                </a:path>
              </a:pathLst>
            </a:custGeom>
            <a:solidFill>
              <a:srgbClr val="53515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1880725F-A04E-4E51-BF28-F16B80C62E6F}"/>
                </a:ext>
              </a:extLst>
            </p:cNvPr>
            <p:cNvSpPr/>
            <p:nvPr/>
          </p:nvSpPr>
          <p:spPr>
            <a:xfrm flipH="1">
              <a:off x="9603416" y="2391451"/>
              <a:ext cx="1529271" cy="2718488"/>
            </a:xfrm>
            <a:custGeom>
              <a:avLst/>
              <a:gdLst/>
              <a:ahLst/>
              <a:cxnLst>
                <a:cxn ang="0">
                  <a:pos x="wd2" y="hd2"/>
                </a:cxn>
                <a:cxn ang="5400000">
                  <a:pos x="wd2" y="hd2"/>
                </a:cxn>
                <a:cxn ang="10800000">
                  <a:pos x="wd2" y="hd2"/>
                </a:cxn>
                <a:cxn ang="16200000">
                  <a:pos x="wd2" y="hd2"/>
                </a:cxn>
              </a:cxnLst>
              <a:rect l="0" t="0" r="r" b="b"/>
              <a:pathLst>
                <a:path w="19914" h="21296" extrusionOk="0">
                  <a:moveTo>
                    <a:pt x="2052" y="20398"/>
                  </a:moveTo>
                  <a:lnTo>
                    <a:pt x="4251" y="21296"/>
                  </a:lnTo>
                  <a:lnTo>
                    <a:pt x="5858" y="19558"/>
                  </a:lnTo>
                  <a:lnTo>
                    <a:pt x="18800" y="5627"/>
                  </a:lnTo>
                  <a:cubicBezTo>
                    <a:pt x="20991" y="3264"/>
                    <a:pt x="19628" y="1741"/>
                    <a:pt x="17486" y="623"/>
                  </a:cubicBezTo>
                  <a:cubicBezTo>
                    <a:pt x="16309" y="8"/>
                    <a:pt x="16147" y="-304"/>
                    <a:pt x="15473" y="414"/>
                  </a:cubicBezTo>
                  <a:lnTo>
                    <a:pt x="657" y="16361"/>
                  </a:lnTo>
                  <a:cubicBezTo>
                    <a:pt x="-609" y="17742"/>
                    <a:pt x="8" y="19558"/>
                    <a:pt x="2052" y="20398"/>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2EA259FF-5ADC-404D-B7D5-AA52BF4495EA}"/>
                </a:ext>
              </a:extLst>
            </p:cNvPr>
            <p:cNvSpPr/>
            <p:nvPr/>
          </p:nvSpPr>
          <p:spPr>
            <a:xfrm flipH="1">
              <a:off x="7239401" y="3762317"/>
              <a:ext cx="466110" cy="520072"/>
            </a:xfrm>
            <a:custGeom>
              <a:avLst/>
              <a:gdLst/>
              <a:ahLst/>
              <a:cxnLst>
                <a:cxn ang="0">
                  <a:pos x="wd2" y="hd2"/>
                </a:cxn>
                <a:cxn ang="5400000">
                  <a:pos x="wd2" y="hd2"/>
                </a:cxn>
                <a:cxn ang="10800000">
                  <a:pos x="wd2" y="hd2"/>
                </a:cxn>
                <a:cxn ang="16200000">
                  <a:pos x="wd2" y="hd2"/>
                </a:cxn>
              </a:cxnLst>
              <a:rect l="0" t="0" r="r" b="b"/>
              <a:pathLst>
                <a:path w="16222" h="17849" extrusionOk="0">
                  <a:moveTo>
                    <a:pt x="5133" y="1668"/>
                  </a:moveTo>
                  <a:lnTo>
                    <a:pt x="9514" y="0"/>
                  </a:lnTo>
                  <a:cubicBezTo>
                    <a:pt x="15499" y="3614"/>
                    <a:pt x="17299" y="8832"/>
                    <a:pt x="15629" y="15398"/>
                  </a:cubicBezTo>
                  <a:lnTo>
                    <a:pt x="11465" y="17066"/>
                  </a:lnTo>
                  <a:cubicBezTo>
                    <a:pt x="123" y="21600"/>
                    <a:pt x="-4301" y="5111"/>
                    <a:pt x="5133" y="1668"/>
                  </a:cubicBezTo>
                  <a:close/>
                </a:path>
              </a:pathLst>
            </a:custGeom>
            <a:solidFill>
              <a:srgbClr val="FEE7D9"/>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54" name="Title 53">
            <a:extLst>
              <a:ext uri="{FF2B5EF4-FFF2-40B4-BE49-F238E27FC236}">
                <a16:creationId xmlns:a16="http://schemas.microsoft.com/office/drawing/2014/main" id="{956FE970-62C2-4117-AA78-966A1BBC700F}"/>
              </a:ext>
            </a:extLst>
          </p:cNvPr>
          <p:cNvSpPr>
            <a:spLocks noGrp="1"/>
          </p:cNvSpPr>
          <p:nvPr>
            <p:ph type="title"/>
          </p:nvPr>
        </p:nvSpPr>
        <p:spPr/>
        <p:txBody>
          <a:bodyPr/>
          <a:lstStyle/>
          <a:p>
            <a:r>
              <a:rPr lang="en-US" dirty="0"/>
              <a:t>Hand Holding a Phone Mockup for PowerPoint</a:t>
            </a:r>
          </a:p>
        </p:txBody>
      </p:sp>
      <p:sp>
        <p:nvSpPr>
          <p:cNvPr id="3" name="Content Placeholder 44">
            <a:extLst>
              <a:ext uri="{FF2B5EF4-FFF2-40B4-BE49-F238E27FC236}">
                <a16:creationId xmlns:a16="http://schemas.microsoft.com/office/drawing/2014/main" id="{E93842AA-D88E-4FD7-99FF-CCE6E5DCDF4D}"/>
              </a:ext>
            </a:extLst>
          </p:cNvPr>
          <p:cNvSpPr txBox="1">
            <a:spLocks/>
          </p:cNvSpPr>
          <p:nvPr/>
        </p:nvSpPr>
        <p:spPr>
          <a:xfrm>
            <a:off x="941160" y="2003753"/>
            <a:ext cx="4334209" cy="42170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1200"/>
              </a:spcAft>
            </a:pPr>
            <a:r>
              <a:rPr lang="en-US" sz="2000" noProof="1">
                <a:solidFill>
                  <a:schemeClr val="tx1">
                    <a:lumMod val="85000"/>
                    <a:lumOff val="15000"/>
                  </a:schemeClr>
                </a:solidFill>
                <a:latin typeface="+mn-lt"/>
              </a:rPr>
              <a:t>Lorem ipsum dolor sit amet, in wisi magna. Iaculis scelerisque. Et auctor. At magna eu, lobortis vulputate. Quis magna vestibulum, ac in. Donec pellentesque mauris.</a:t>
            </a:r>
          </a:p>
          <a:p>
            <a:pPr algn="just">
              <a:spcBef>
                <a:spcPts val="0"/>
              </a:spcBef>
              <a:spcAft>
                <a:spcPts val="1200"/>
              </a:spcAft>
            </a:pPr>
            <a:r>
              <a:rPr lang="en-US" sz="2000" noProof="1">
                <a:solidFill>
                  <a:schemeClr val="tx1">
                    <a:lumMod val="85000"/>
                    <a:lumOff val="15000"/>
                  </a:schemeClr>
                </a:solidFill>
                <a:latin typeface="+mn-lt"/>
              </a:rPr>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19" name="TextBox 18">
            <a:extLst>
              <a:ext uri="{FF2B5EF4-FFF2-40B4-BE49-F238E27FC236}">
                <a16:creationId xmlns:a16="http://schemas.microsoft.com/office/drawing/2014/main" id="{50B6E766-42BE-4F57-B004-D5EBCE1D6AF2}"/>
              </a:ext>
            </a:extLst>
          </p:cNvPr>
          <p:cNvSpPr txBox="1"/>
          <p:nvPr/>
        </p:nvSpPr>
        <p:spPr>
          <a:xfrm>
            <a:off x="941113" y="1235453"/>
            <a:ext cx="4334256" cy="584775"/>
          </a:xfrm>
          <a:prstGeom prst="rect">
            <a:avLst/>
          </a:prstGeom>
          <a:noFill/>
        </p:spPr>
        <p:txBody>
          <a:bodyPr wrap="square" lIns="0" rIns="0" rtlCol="0" anchor="b">
            <a:spAutoFit/>
          </a:bodyPr>
          <a:lstStyle/>
          <a:p>
            <a:r>
              <a:rPr lang="en-US" sz="3200" b="1" cap="all" noProof="1"/>
              <a:t>Lorem Ipsum</a:t>
            </a:r>
          </a:p>
        </p:txBody>
      </p:sp>
      <p:sp>
        <p:nvSpPr>
          <p:cNvPr id="21" name="Rectangle 20">
            <a:extLst>
              <a:ext uri="{FF2B5EF4-FFF2-40B4-BE49-F238E27FC236}">
                <a16:creationId xmlns:a16="http://schemas.microsoft.com/office/drawing/2014/main" id="{E7F16C62-125A-4468-BCD5-B7BD517F915B}"/>
              </a:ext>
            </a:extLst>
          </p:cNvPr>
          <p:cNvSpPr/>
          <p:nvPr/>
        </p:nvSpPr>
        <p:spPr>
          <a:xfrm rot="20199977">
            <a:off x="7560915" y="1222335"/>
            <a:ext cx="1940250" cy="3915504"/>
          </a:xfrm>
          <a:prstGeom prst="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defTabSz="685800"/>
            <a:r>
              <a:rPr lang="en-US" sz="1400" b="1" dirty="0">
                <a:solidFill>
                  <a:prstClr val="black"/>
                </a:solidFill>
              </a:rPr>
              <a:t>TO INSERT YOUR IMAGE:</a:t>
            </a:r>
          </a:p>
          <a:p>
            <a:pPr algn="ctr" defTabSz="685800"/>
            <a:endParaRPr lang="en-US" sz="1400" dirty="0">
              <a:solidFill>
                <a:prstClr val="black"/>
              </a:solidFill>
            </a:endParaRPr>
          </a:p>
          <a:p>
            <a:pPr algn="ctr" defTabSz="685800"/>
            <a:r>
              <a:rPr lang="en-US" sz="1400" dirty="0">
                <a:solidFill>
                  <a:prstClr val="black"/>
                </a:solidFill>
              </a:rPr>
              <a:t>1) Right-Click this shape</a:t>
            </a:r>
          </a:p>
          <a:p>
            <a:pPr algn="ctr" defTabSz="685800"/>
            <a:endParaRPr lang="en-US" sz="1400" dirty="0">
              <a:solidFill>
                <a:prstClr val="black"/>
              </a:solidFill>
            </a:endParaRPr>
          </a:p>
          <a:p>
            <a:pPr algn="ctr" defTabSz="685800"/>
            <a:r>
              <a:rPr lang="en-US" sz="1400" dirty="0">
                <a:solidFill>
                  <a:prstClr val="black"/>
                </a:solidFill>
              </a:rPr>
              <a:t>2) Format Shape…</a:t>
            </a:r>
          </a:p>
          <a:p>
            <a:pPr algn="ctr" defTabSz="685800"/>
            <a:r>
              <a:rPr lang="en-US" sz="1400" dirty="0">
                <a:solidFill>
                  <a:prstClr val="black"/>
                </a:solidFill>
              </a:rPr>
              <a:t>3) Picture or Texture fill</a:t>
            </a:r>
          </a:p>
          <a:p>
            <a:pPr algn="ctr" defTabSz="685800"/>
            <a:r>
              <a:rPr lang="en-US" sz="1400" dirty="0">
                <a:solidFill>
                  <a:prstClr val="black"/>
                </a:solidFill>
              </a:rPr>
              <a:t>4) Insert your picture from file // File…</a:t>
            </a:r>
          </a:p>
          <a:p>
            <a:pPr algn="ctr" defTabSz="685800"/>
            <a:r>
              <a:rPr lang="en-US" sz="1400" dirty="0">
                <a:solidFill>
                  <a:prstClr val="black"/>
                </a:solidFill>
              </a:rPr>
              <a:t>4) Select your image (rotates automatically)</a:t>
            </a:r>
          </a:p>
          <a:p>
            <a:pPr algn="ctr" defTabSz="685800"/>
            <a:endParaRPr lang="en-US" sz="1400" dirty="0">
              <a:solidFill>
                <a:prstClr val="black"/>
              </a:solidFill>
            </a:endParaRPr>
          </a:p>
          <a:p>
            <a:pPr algn="ctr" defTabSz="685800"/>
            <a:r>
              <a:rPr lang="en-US" sz="1400" dirty="0">
                <a:solidFill>
                  <a:prstClr val="black"/>
                </a:solidFill>
              </a:rPr>
              <a:t>(and remove this text)</a:t>
            </a:r>
          </a:p>
        </p:txBody>
      </p:sp>
      <p:grpSp>
        <p:nvGrpSpPr>
          <p:cNvPr id="34" name="Group 33">
            <a:extLst>
              <a:ext uri="{FF2B5EF4-FFF2-40B4-BE49-F238E27FC236}">
                <a16:creationId xmlns:a16="http://schemas.microsoft.com/office/drawing/2014/main" id="{8411B6AD-335D-4006-8E47-FB4649315ECA}"/>
              </a:ext>
            </a:extLst>
          </p:cNvPr>
          <p:cNvGrpSpPr/>
          <p:nvPr/>
        </p:nvGrpSpPr>
        <p:grpSpPr>
          <a:xfrm>
            <a:off x="7186703" y="4447756"/>
            <a:ext cx="1079621" cy="777736"/>
            <a:chOff x="6919655" y="4319161"/>
            <a:chExt cx="1137223" cy="819231"/>
          </a:xfrm>
        </p:grpSpPr>
        <p:sp>
          <p:nvSpPr>
            <p:cNvPr id="35" name="Shape">
              <a:extLst>
                <a:ext uri="{FF2B5EF4-FFF2-40B4-BE49-F238E27FC236}">
                  <a16:creationId xmlns:a16="http://schemas.microsoft.com/office/drawing/2014/main" id="{3736F7EB-0A66-4045-89B4-453010EA6AEA}"/>
                </a:ext>
              </a:extLst>
            </p:cNvPr>
            <p:cNvSpPr/>
            <p:nvPr/>
          </p:nvSpPr>
          <p:spPr>
            <a:xfrm flipH="1">
              <a:off x="6919655" y="4319161"/>
              <a:ext cx="1137223" cy="819231"/>
            </a:xfrm>
            <a:custGeom>
              <a:avLst/>
              <a:gdLst/>
              <a:ahLst/>
              <a:cxnLst>
                <a:cxn ang="0">
                  <a:pos x="wd2" y="hd2"/>
                </a:cxn>
                <a:cxn ang="5400000">
                  <a:pos x="wd2" y="hd2"/>
                </a:cxn>
                <a:cxn ang="10800000">
                  <a:pos x="wd2" y="hd2"/>
                </a:cxn>
                <a:cxn ang="16200000">
                  <a:pos x="wd2" y="hd2"/>
                </a:cxn>
              </a:cxnLst>
              <a:rect l="0" t="0" r="r" b="b"/>
              <a:pathLst>
                <a:path w="20164" h="19650" extrusionOk="0">
                  <a:moveTo>
                    <a:pt x="19789" y="4625"/>
                  </a:moveTo>
                  <a:lnTo>
                    <a:pt x="19789" y="4625"/>
                  </a:lnTo>
                  <a:cubicBezTo>
                    <a:pt x="20883" y="8372"/>
                    <a:pt x="19498" y="12622"/>
                    <a:pt x="16752" y="14102"/>
                  </a:cubicBezTo>
                  <a:lnTo>
                    <a:pt x="7383" y="19140"/>
                  </a:lnTo>
                  <a:cubicBezTo>
                    <a:pt x="4625" y="20620"/>
                    <a:pt x="1459" y="18762"/>
                    <a:pt x="377" y="15031"/>
                  </a:cubicBezTo>
                  <a:lnTo>
                    <a:pt x="377" y="15031"/>
                  </a:lnTo>
                  <a:cubicBezTo>
                    <a:pt x="-717" y="11284"/>
                    <a:pt x="656" y="7033"/>
                    <a:pt x="3414" y="5554"/>
                  </a:cubicBezTo>
                  <a:lnTo>
                    <a:pt x="12783" y="516"/>
                  </a:lnTo>
                  <a:cubicBezTo>
                    <a:pt x="15541" y="-980"/>
                    <a:pt x="18707" y="893"/>
                    <a:pt x="19789" y="4625"/>
                  </a:cubicBezTo>
                  <a:close/>
                </a:path>
              </a:pathLst>
            </a:custGeom>
            <a:solidFill>
              <a:srgbClr val="FFBE9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Shape">
              <a:extLst>
                <a:ext uri="{FF2B5EF4-FFF2-40B4-BE49-F238E27FC236}">
                  <a16:creationId xmlns:a16="http://schemas.microsoft.com/office/drawing/2014/main" id="{09F1D5C1-8500-49CE-9D14-A69B527B2926}"/>
                </a:ext>
              </a:extLst>
            </p:cNvPr>
            <p:cNvSpPr/>
            <p:nvPr/>
          </p:nvSpPr>
          <p:spPr>
            <a:xfrm flipH="1">
              <a:off x="7500251" y="4581709"/>
              <a:ext cx="490984" cy="547835"/>
            </a:xfrm>
            <a:custGeom>
              <a:avLst/>
              <a:gdLst/>
              <a:ahLst/>
              <a:cxnLst>
                <a:cxn ang="0">
                  <a:pos x="wd2" y="hd2"/>
                </a:cxn>
                <a:cxn ang="5400000">
                  <a:pos x="wd2" y="hd2"/>
                </a:cxn>
                <a:cxn ang="10800000">
                  <a:pos x="wd2" y="hd2"/>
                </a:cxn>
                <a:cxn ang="16200000">
                  <a:pos x="wd2" y="hd2"/>
                </a:cxn>
              </a:cxnLst>
              <a:rect l="0" t="0" r="r" b="b"/>
              <a:pathLst>
                <a:path w="16222" h="17850" extrusionOk="0">
                  <a:moveTo>
                    <a:pt x="5133" y="1668"/>
                  </a:moveTo>
                  <a:lnTo>
                    <a:pt x="9514" y="0"/>
                  </a:lnTo>
                  <a:cubicBezTo>
                    <a:pt x="15499" y="3614"/>
                    <a:pt x="17299" y="8832"/>
                    <a:pt x="15629" y="15398"/>
                  </a:cubicBezTo>
                  <a:lnTo>
                    <a:pt x="11465" y="17066"/>
                  </a:lnTo>
                  <a:cubicBezTo>
                    <a:pt x="123" y="21600"/>
                    <a:pt x="-4301" y="5133"/>
                    <a:pt x="5133" y="1668"/>
                  </a:cubicBezTo>
                  <a:close/>
                </a:path>
              </a:pathLst>
            </a:custGeom>
            <a:solidFill>
              <a:srgbClr val="FEE7D9"/>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322912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8506</TotalTime>
  <Words>403</Words>
  <PresentationFormat>Widescreen</PresentationFormat>
  <Paragraphs>30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Hand Holding a Phone Mockup for PowerPoint</vt:lpstr>
      <vt:lpstr>Hand Holding a Phone Mockup for PowerPoint</vt:lpstr>
      <vt:lpstr>Hand Holding a Phone Mockup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a Phone Mockup for PowerPoint</dc:title>
  <dc:creator>PresentationGO.com</dc:creator>
  <dc:description>© Copyright PresentationGO.com</dc:description>
  <dcterms:created xsi:type="dcterms:W3CDTF">2014-11-26T05:14:11Z</dcterms:created>
  <dcterms:modified xsi:type="dcterms:W3CDTF">2019-03-10T21:40:29Z</dcterms:modified>
  <cp:category>Graphics &amp; Metaphors</cp:category>
</cp:coreProperties>
</file>