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CC7"/>
    <a:srgbClr val="2B323B"/>
    <a:srgbClr val="EB1E42"/>
    <a:srgbClr val="FFDB55"/>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58" d="100"/>
          <a:sy n="58" d="100"/>
        </p:scale>
        <p:origin x="102" y="9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1742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54D56D4-1AC3-5284-643B-9EB684ACBBBA}"/>
              </a:ext>
            </a:extLst>
          </p:cNvPr>
          <p:cNvSpPr>
            <a:spLocks noGrp="1"/>
          </p:cNvSpPr>
          <p:nvPr>
            <p:ph type="pic" sz="quarter" idx="10"/>
          </p:nvPr>
        </p:nvSpPr>
        <p:spPr>
          <a:xfrm>
            <a:off x="8183880" y="1270000"/>
            <a:ext cx="2063750" cy="4356100"/>
          </a:xfrm>
          <a:prstGeom prst="roundRect">
            <a:avLst>
              <a:gd name="adj" fmla="val 9898"/>
            </a:avLst>
          </a:prstGeom>
          <a:solidFill>
            <a:schemeClr val="accent3">
              <a:lumMod val="75000"/>
            </a:schemeClr>
          </a:solidFill>
        </p:spPr>
        <p:txBody>
          <a:bodyPr wrap="square" anchor="ctr">
            <a:noAutofit/>
          </a:bodyPr>
          <a:lstStyle>
            <a:lvl1pPr marL="0" indent="0" algn="ctr">
              <a:buNone/>
              <a:defRPr sz="3200" b="1">
                <a:solidFill>
                  <a:schemeClr val="bg1"/>
                </a:solidFill>
              </a:defRPr>
            </a:lvl1pPr>
          </a:lstStyle>
          <a:p>
            <a:endParaRPr lang="en-US"/>
          </a:p>
        </p:txBody>
      </p:sp>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25049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8/29/2023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38DBF477-8ED4-A800-F085-538DD11E879A}"/>
              </a:ext>
            </a:extLst>
          </p:cNvPr>
          <p:cNvSpPr txBox="1">
            <a:spLocks/>
          </p:cNvSpPr>
          <p:nvPr/>
        </p:nvSpPr>
        <p:spPr>
          <a:xfrm>
            <a:off x="8183880" y="1270000"/>
            <a:ext cx="2063750" cy="4356100"/>
          </a:xfrm>
          <a:prstGeom prst="roundRect">
            <a:avLst>
              <a:gd name="adj" fmla="val 9898"/>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5400" b="1" cap="all">
                <a:solidFill>
                  <a:schemeClr val="lt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36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Insert</a:t>
            </a:r>
          </a:p>
          <a:p>
            <a:pPr algn="ctr"/>
            <a:r>
              <a:rPr lang="en-US" sz="44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Your</a:t>
            </a:r>
            <a:endParaRPr lang="en-US" sz="36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a:p>
            <a:pPr algn="ctr"/>
            <a:r>
              <a:rPr lang="en-US" sz="36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image</a:t>
            </a:r>
          </a:p>
        </p:txBody>
      </p:sp>
      <p:sp>
        <p:nvSpPr>
          <p:cNvPr id="6" name="Rectangle 5">
            <a:extLst>
              <a:ext uri="{FF2B5EF4-FFF2-40B4-BE49-F238E27FC236}">
                <a16:creationId xmlns:a16="http://schemas.microsoft.com/office/drawing/2014/main" id="{3D411345-AD1D-8439-5F83-B0F9DDED38E0}"/>
              </a:ext>
            </a:extLst>
          </p:cNvPr>
          <p:cNvSpPr/>
          <p:nvPr/>
        </p:nvSpPr>
        <p:spPr>
          <a:xfrm>
            <a:off x="4254500" y="7021481"/>
            <a:ext cx="7937500" cy="20005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FontTx/>
              <a:buAutoNum type="arabicPeriod"/>
            </a:pPr>
            <a:r>
              <a:rPr lang="en-US" sz="1600" b="1" dirty="0">
                <a:solidFill>
                  <a:schemeClr val="tx1"/>
                </a:solidFill>
              </a:rPr>
              <a:t>Send Mockup Photo to Back</a:t>
            </a:r>
            <a:r>
              <a:rPr lang="en-US" sz="1600" dirty="0">
                <a:solidFill>
                  <a:schemeClr val="tx1"/>
                </a:solidFill>
              </a:rPr>
              <a:t>: Click on the mockup template photo, right-click, and choose 'Send to Back'.</a:t>
            </a:r>
          </a:p>
          <a:p>
            <a:pPr marL="342900" indent="-342900">
              <a:spcBef>
                <a:spcPts val="600"/>
              </a:spcBef>
              <a:buAutoNum type="arabicPeriod"/>
            </a:pPr>
            <a:r>
              <a:rPr lang="en-US" sz="1600" b="1" dirty="0">
                <a:solidFill>
                  <a:schemeClr val="tx1"/>
                </a:solidFill>
              </a:rPr>
              <a:t>Insert Image</a:t>
            </a:r>
            <a:r>
              <a:rPr lang="en-US" sz="1600" dirty="0">
                <a:solidFill>
                  <a:schemeClr val="tx1"/>
                </a:solidFill>
              </a:rPr>
              <a:t>: Click on the blue shape in the mockup template and remove the ‘text insert your image’. Go to ‘Format Shape’ &gt; Fill’, and ‘Picture or texture fill’. Click 'Insert’ and select your image.</a:t>
            </a:r>
          </a:p>
          <a:p>
            <a:pPr marL="342900" indent="-342900">
              <a:spcBef>
                <a:spcPts val="600"/>
              </a:spcBef>
              <a:buAutoNum type="arabicPeriod"/>
            </a:pPr>
            <a:r>
              <a:rPr lang="en-US" sz="1600" b="1" dirty="0">
                <a:solidFill>
                  <a:schemeClr val="tx1"/>
                </a:solidFill>
              </a:rPr>
              <a:t>Send Your Image to Back </a:t>
            </a:r>
            <a:r>
              <a:rPr lang="en-US" sz="1600" dirty="0">
                <a:solidFill>
                  <a:schemeClr val="tx1"/>
                </a:solidFill>
              </a:rPr>
              <a:t>: right-click the image your inserted, choose 'Send to Back'.</a:t>
            </a:r>
          </a:p>
        </p:txBody>
      </p:sp>
      <p:sp>
        <p:nvSpPr>
          <p:cNvPr id="7" name="TextBox 6">
            <a:extLst>
              <a:ext uri="{FF2B5EF4-FFF2-40B4-BE49-F238E27FC236}">
                <a16:creationId xmlns:a16="http://schemas.microsoft.com/office/drawing/2014/main" id="{2DA64CD4-6920-ECB4-6879-B43E962DA6E8}"/>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grpSp>
        <p:nvGrpSpPr>
          <p:cNvPr id="4" name="Group 3">
            <a:extLst>
              <a:ext uri="{FF2B5EF4-FFF2-40B4-BE49-F238E27FC236}">
                <a16:creationId xmlns:a16="http://schemas.microsoft.com/office/drawing/2014/main" id="{41D704BB-A44D-48C1-E35E-9B5563766E20}"/>
              </a:ext>
            </a:extLst>
          </p:cNvPr>
          <p:cNvGrpSpPr/>
          <p:nvPr/>
        </p:nvGrpSpPr>
        <p:grpSpPr>
          <a:xfrm>
            <a:off x="1695450" y="1997206"/>
            <a:ext cx="3683000" cy="3536921"/>
            <a:chOff x="332936" y="2504656"/>
            <a:chExt cx="2926080" cy="3536921"/>
          </a:xfrm>
        </p:grpSpPr>
        <p:sp>
          <p:nvSpPr>
            <p:cNvPr id="8" name="TextBox 7">
              <a:extLst>
                <a:ext uri="{FF2B5EF4-FFF2-40B4-BE49-F238E27FC236}">
                  <a16:creationId xmlns:a16="http://schemas.microsoft.com/office/drawing/2014/main" id="{65B94F9B-1A12-F4B1-F85D-9139FDA6B26D}"/>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9" name="TextBox 8">
              <a:extLst>
                <a:ext uri="{FF2B5EF4-FFF2-40B4-BE49-F238E27FC236}">
                  <a16:creationId xmlns:a16="http://schemas.microsoft.com/office/drawing/2014/main" id="{736BCB29-8A38-9C71-E708-2FA7A2C8D17C}"/>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pic>
        <p:nvPicPr>
          <p:cNvPr id="13" name="Picture 12" descr="A hand holding a cellphone&#10;&#10;Description automatically generated">
            <a:extLst>
              <a:ext uri="{FF2B5EF4-FFF2-40B4-BE49-F238E27FC236}">
                <a16:creationId xmlns:a16="http://schemas.microsoft.com/office/drawing/2014/main" id="{EB058AD8-B54B-DD05-02E1-982B68D97443}"/>
              </a:ext>
            </a:extLst>
          </p:cNvPr>
          <p:cNvPicPr>
            <a:picLocks noChangeAspect="1"/>
          </p:cNvPicPr>
          <p:nvPr/>
        </p:nvPicPr>
        <p:blipFill rotWithShape="1">
          <a:blip r:embed="rId3">
            <a:extLst>
              <a:ext uri="{28A0092B-C50C-407E-A947-70E740481C1C}">
                <a14:useLocalDpi xmlns:a14="http://schemas.microsoft.com/office/drawing/2010/main" val="0"/>
              </a:ext>
            </a:extLst>
          </a:blip>
          <a:srcRect r="6000"/>
          <a:stretch/>
        </p:blipFill>
        <p:spPr>
          <a:xfrm>
            <a:off x="5745480" y="0"/>
            <a:ext cx="6446520" cy="6858000"/>
          </a:xfrm>
          <a:prstGeom prst="rect">
            <a:avLst/>
          </a:prstGeom>
        </p:spPr>
      </p:pic>
      <p:sp>
        <p:nvSpPr>
          <p:cNvPr id="12" name="Rectangle 11">
            <a:extLst>
              <a:ext uri="{FF2B5EF4-FFF2-40B4-BE49-F238E27FC236}">
                <a16:creationId xmlns:a16="http://schemas.microsoft.com/office/drawing/2014/main" id="{069EF3F7-A922-6B98-62B0-34962B47D69F}"/>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Hand Holding Smartphone Mockup – Slide Template</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963DA94A-D2D5-3D9B-D813-F56586E86AA2}"/>
              </a:ext>
            </a:extLst>
          </p:cNvPr>
          <p:cNvSpPr>
            <a:spLocks noGrp="1"/>
          </p:cNvSpPr>
          <p:nvPr>
            <p:ph type="pic" sz="quarter" idx="10"/>
          </p:nvPr>
        </p:nvSpPr>
        <p:spPr>
          <a:xfrm>
            <a:off x="8183880" y="1270000"/>
            <a:ext cx="2063750" cy="4356100"/>
          </a:xfrm>
        </p:spPr>
        <p:txBody>
          <a:bodyPr/>
          <a:lstStyle/>
          <a:p>
            <a:endParaRPr lang="en-US" dirty="0"/>
          </a:p>
        </p:txBody>
      </p:sp>
      <p:sp>
        <p:nvSpPr>
          <p:cNvPr id="12" name="Rectangle 11">
            <a:extLst>
              <a:ext uri="{FF2B5EF4-FFF2-40B4-BE49-F238E27FC236}">
                <a16:creationId xmlns:a16="http://schemas.microsoft.com/office/drawing/2014/main" id="{A7B15CC7-B967-D6EA-D622-BEC0B4270DB5}"/>
              </a:ext>
            </a:extLst>
          </p:cNvPr>
          <p:cNvSpPr/>
          <p:nvPr/>
        </p:nvSpPr>
        <p:spPr>
          <a:xfrm>
            <a:off x="4254500" y="7021481"/>
            <a:ext cx="7937500" cy="20005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AutoNum type="arabicPeriod"/>
            </a:pPr>
            <a:r>
              <a:rPr lang="en-US" sz="1600" b="1" dirty="0">
                <a:solidFill>
                  <a:schemeClr val="tx1"/>
                </a:solidFill>
              </a:rPr>
              <a:t>Send Mockup Photo to Back</a:t>
            </a:r>
            <a:r>
              <a:rPr lang="en-US" sz="1600" dirty="0">
                <a:solidFill>
                  <a:schemeClr val="tx1"/>
                </a:solidFill>
              </a:rPr>
              <a:t>: Click on the mockup template photo, right-click, and choose 'Send to Back'.</a:t>
            </a:r>
          </a:p>
          <a:p>
            <a:pPr marL="342900" indent="-342900">
              <a:spcBef>
                <a:spcPts val="600"/>
              </a:spcBef>
              <a:buAutoNum type="arabicPeriod"/>
            </a:pPr>
            <a:r>
              <a:rPr lang="en-US" sz="1600" b="1" dirty="0">
                <a:solidFill>
                  <a:schemeClr val="tx1"/>
                </a:solidFill>
              </a:rPr>
              <a:t>Insert Your Image</a:t>
            </a:r>
            <a:r>
              <a:rPr lang="en-US" sz="1600" dirty="0">
                <a:solidFill>
                  <a:schemeClr val="tx1"/>
                </a:solidFill>
              </a:rPr>
              <a:t>: Click on the image icon within the blue placeholder, select your picture, and click 'Insert'.</a:t>
            </a:r>
          </a:p>
          <a:p>
            <a:pPr marL="342900" indent="-342900">
              <a:spcBef>
                <a:spcPts val="600"/>
              </a:spcBef>
              <a:buAutoNum type="arabicPeriod"/>
            </a:pPr>
            <a:r>
              <a:rPr lang="en-US" sz="1600" b="1" dirty="0">
                <a:solidFill>
                  <a:schemeClr val="tx1"/>
                </a:solidFill>
              </a:rPr>
              <a:t>Layer Your Image</a:t>
            </a:r>
            <a:r>
              <a:rPr lang="en-US" sz="1600" dirty="0">
                <a:solidFill>
                  <a:schemeClr val="tx1"/>
                </a:solidFill>
              </a:rPr>
              <a:t>: Click on your inserted picture, right-click, and choose 'Send to Back' to place it behind the mockup template photo.</a:t>
            </a:r>
          </a:p>
        </p:txBody>
      </p:sp>
      <p:sp>
        <p:nvSpPr>
          <p:cNvPr id="13" name="TextBox 12">
            <a:extLst>
              <a:ext uri="{FF2B5EF4-FFF2-40B4-BE49-F238E27FC236}">
                <a16:creationId xmlns:a16="http://schemas.microsoft.com/office/drawing/2014/main" id="{3D844D97-62CE-4789-6323-66B2D7282EEA}"/>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grpSp>
        <p:nvGrpSpPr>
          <p:cNvPr id="7" name="Group 6">
            <a:extLst>
              <a:ext uri="{FF2B5EF4-FFF2-40B4-BE49-F238E27FC236}">
                <a16:creationId xmlns:a16="http://schemas.microsoft.com/office/drawing/2014/main" id="{C8876D44-30EC-B491-76A3-D764B69439BE}"/>
              </a:ext>
            </a:extLst>
          </p:cNvPr>
          <p:cNvGrpSpPr/>
          <p:nvPr/>
        </p:nvGrpSpPr>
        <p:grpSpPr>
          <a:xfrm>
            <a:off x="1695450" y="1997206"/>
            <a:ext cx="3683000" cy="3536921"/>
            <a:chOff x="332936" y="2504656"/>
            <a:chExt cx="2926080" cy="3536921"/>
          </a:xfrm>
        </p:grpSpPr>
        <p:sp>
          <p:nvSpPr>
            <p:cNvPr id="14" name="TextBox 13">
              <a:extLst>
                <a:ext uri="{FF2B5EF4-FFF2-40B4-BE49-F238E27FC236}">
                  <a16:creationId xmlns:a16="http://schemas.microsoft.com/office/drawing/2014/main" id="{C8E599B2-238E-5F16-0DDD-0D8AFC5B52D4}"/>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15" name="TextBox 14">
              <a:extLst>
                <a:ext uri="{FF2B5EF4-FFF2-40B4-BE49-F238E27FC236}">
                  <a16:creationId xmlns:a16="http://schemas.microsoft.com/office/drawing/2014/main" id="{C19DE183-AA1A-2337-1AD9-0A26443BB490}"/>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pic>
        <p:nvPicPr>
          <p:cNvPr id="5" name="Picture 4" descr="A hand holding a cellphone&#10;&#10;Description automatically generated">
            <a:extLst>
              <a:ext uri="{FF2B5EF4-FFF2-40B4-BE49-F238E27FC236}">
                <a16:creationId xmlns:a16="http://schemas.microsoft.com/office/drawing/2014/main" id="{306C872F-7436-96F4-3BDB-A69D6A55B0DE}"/>
              </a:ext>
            </a:extLst>
          </p:cNvPr>
          <p:cNvPicPr>
            <a:picLocks noChangeAspect="1"/>
          </p:cNvPicPr>
          <p:nvPr/>
        </p:nvPicPr>
        <p:blipFill rotWithShape="1">
          <a:blip r:embed="rId3">
            <a:extLst>
              <a:ext uri="{28A0092B-C50C-407E-A947-70E740481C1C}">
                <a14:useLocalDpi xmlns:a14="http://schemas.microsoft.com/office/drawing/2010/main" val="0"/>
              </a:ext>
            </a:extLst>
          </a:blip>
          <a:srcRect r="6000"/>
          <a:stretch/>
        </p:blipFill>
        <p:spPr>
          <a:xfrm>
            <a:off x="5745480" y="0"/>
            <a:ext cx="644652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Hand Holding Smartphone Mockup – Slide Template</a:t>
            </a:r>
          </a:p>
        </p:txBody>
      </p:sp>
      <p:sp>
        <p:nvSpPr>
          <p:cNvPr id="3" name="Rectangle 2">
            <a:extLst>
              <a:ext uri="{FF2B5EF4-FFF2-40B4-BE49-F238E27FC236}">
                <a16:creationId xmlns:a16="http://schemas.microsoft.com/office/drawing/2014/main" id="{D1E30E6A-F834-112B-5E11-0C669A0CA692}"/>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Tree>
    <p:extLst>
      <p:ext uri="{BB962C8B-B14F-4D97-AF65-F5344CB8AC3E}">
        <p14:creationId xmlns:p14="http://schemas.microsoft.com/office/powerpoint/2010/main" val="99877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12368</TotalTime>
  <Words>385</Words>
  <Application>Microsoft Office PowerPoint</Application>
  <PresentationFormat>Widescreen</PresentationFormat>
  <Paragraphs>27</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Hand Holding Smartphone Mockup – Slide Template</vt:lpstr>
      <vt:lpstr>Hand Holding Smartphone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Holding Smartphone Mockup</dc:title>
  <dc:creator>PresentationGO.com</dc:creator>
  <dc:description>© Copyright PresentationGO.com - Do not distribute or sale without written permission.</dc:description>
  <cp:lastModifiedBy>Christophe Barroche</cp:lastModifiedBy>
  <cp:revision>36</cp:revision>
  <dcterms:created xsi:type="dcterms:W3CDTF">2014-11-26T05:14:11Z</dcterms:created>
  <dcterms:modified xsi:type="dcterms:W3CDTF">2023-08-29T16:40:53Z</dcterms:modified>
  <cp:category>Graphics &amp; Metaphors</cp:category>
</cp:coreProperties>
</file>