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39" d="100"/>
          <a:sy n="139" d="100"/>
        </p:scale>
        <p:origin x="534" y="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5/29/2020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1714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F4C143-2DE4-4A59-9225-C44B17F8F99F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F35CDF3A-32A4-4944-8471-5618C2895CD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C6B6273-908A-4447-8576-D3C5525455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5/29/2020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Hand-Point Process – Slide Template</a:t>
            </a:r>
          </a:p>
        </p:txBody>
      </p:sp>
      <p:grpSp>
        <p:nvGrpSpPr>
          <p:cNvPr id="59" name="Group 58">
            <a:extLst>
              <a:ext uri="{FF2B5EF4-FFF2-40B4-BE49-F238E27FC236}">
                <a16:creationId xmlns:a16="http://schemas.microsoft.com/office/drawing/2014/main" id="{D9502F9A-354B-4C2B-BB0F-5F721F653C38}"/>
              </a:ext>
            </a:extLst>
          </p:cNvPr>
          <p:cNvGrpSpPr/>
          <p:nvPr/>
        </p:nvGrpSpPr>
        <p:grpSpPr>
          <a:xfrm>
            <a:off x="6207716" y="1741057"/>
            <a:ext cx="2425073" cy="3375886"/>
            <a:chOff x="8276955" y="1321047"/>
            <a:chExt cx="3233430" cy="4501181"/>
          </a:xfrm>
        </p:grpSpPr>
        <p:sp>
          <p:nvSpPr>
            <p:cNvPr id="4" name="Shape">
              <a:extLst>
                <a:ext uri="{FF2B5EF4-FFF2-40B4-BE49-F238E27FC236}">
                  <a16:creationId xmlns:a16="http://schemas.microsoft.com/office/drawing/2014/main" id="{1927391F-AECE-40D5-ADFB-A5A07E4C2C0D}"/>
                </a:ext>
              </a:extLst>
            </p:cNvPr>
            <p:cNvSpPr/>
            <p:nvPr/>
          </p:nvSpPr>
          <p:spPr>
            <a:xfrm>
              <a:off x="8276955" y="1321047"/>
              <a:ext cx="2103130" cy="30048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7" h="21600" extrusionOk="0">
                  <a:moveTo>
                    <a:pt x="17637" y="0"/>
                  </a:moveTo>
                  <a:lnTo>
                    <a:pt x="17637" y="0"/>
                  </a:lnTo>
                  <a:cubicBezTo>
                    <a:pt x="7900" y="0"/>
                    <a:pt x="0" y="5532"/>
                    <a:pt x="0" y="12352"/>
                  </a:cubicBezTo>
                  <a:lnTo>
                    <a:pt x="0" y="20915"/>
                  </a:lnTo>
                  <a:cubicBezTo>
                    <a:pt x="0" y="21299"/>
                    <a:pt x="443" y="21600"/>
                    <a:pt x="978" y="21600"/>
                  </a:cubicBezTo>
                  <a:lnTo>
                    <a:pt x="20609" y="21600"/>
                  </a:lnTo>
                  <a:cubicBezTo>
                    <a:pt x="21157" y="21600"/>
                    <a:pt x="21587" y="21290"/>
                    <a:pt x="21587" y="20915"/>
                  </a:cubicBezTo>
                  <a:lnTo>
                    <a:pt x="21587" y="2775"/>
                  </a:lnTo>
                  <a:cubicBezTo>
                    <a:pt x="21600" y="1242"/>
                    <a:pt x="19827" y="0"/>
                    <a:pt x="17637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4">
                    <a:lumMod val="50000"/>
                  </a:schemeClr>
                </a:gs>
                <a:gs pos="29000">
                  <a:schemeClr val="accent4">
                    <a:lumMod val="75000"/>
                  </a:schemeClr>
                </a:gs>
                <a:gs pos="100000">
                  <a:schemeClr val="accent4"/>
                </a:gs>
              </a:gsLst>
              <a:lin ang="16200000" scaled="1"/>
              <a:tileRect/>
            </a:gra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>
                <a:solidFill>
                  <a:schemeClr val="bg1"/>
                </a:solidFill>
              </a:endParaRPr>
            </a:p>
          </p:txBody>
        </p:sp>
        <p:sp>
          <p:nvSpPr>
            <p:cNvPr id="5" name="Shape">
              <a:extLst>
                <a:ext uri="{FF2B5EF4-FFF2-40B4-BE49-F238E27FC236}">
                  <a16:creationId xmlns:a16="http://schemas.microsoft.com/office/drawing/2014/main" id="{AD890B64-4524-4F31-A07D-8B1E762E8603}"/>
                </a:ext>
              </a:extLst>
            </p:cNvPr>
            <p:cNvSpPr/>
            <p:nvPr/>
          </p:nvSpPr>
          <p:spPr>
            <a:xfrm>
              <a:off x="8276955" y="3251448"/>
              <a:ext cx="3233430" cy="25707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2" h="21391" extrusionOk="0">
                  <a:moveTo>
                    <a:pt x="20345" y="7220"/>
                  </a:moveTo>
                  <a:lnTo>
                    <a:pt x="12009" y="7220"/>
                  </a:lnTo>
                  <a:cubicBezTo>
                    <a:pt x="11177" y="7220"/>
                    <a:pt x="10762" y="5973"/>
                    <a:pt x="11347" y="5244"/>
                  </a:cubicBezTo>
                  <a:lnTo>
                    <a:pt x="12687" y="3574"/>
                  </a:lnTo>
                  <a:cubicBezTo>
                    <a:pt x="13340" y="2760"/>
                    <a:pt x="13340" y="1429"/>
                    <a:pt x="12687" y="615"/>
                  </a:cubicBezTo>
                  <a:cubicBezTo>
                    <a:pt x="12059" y="-167"/>
                    <a:pt x="11059" y="-209"/>
                    <a:pt x="10397" y="520"/>
                  </a:cubicBezTo>
                  <a:lnTo>
                    <a:pt x="4715" y="6808"/>
                  </a:lnTo>
                  <a:cubicBezTo>
                    <a:pt x="59" y="6618"/>
                    <a:pt x="0" y="2179"/>
                    <a:pt x="0" y="2179"/>
                  </a:cubicBezTo>
                  <a:cubicBezTo>
                    <a:pt x="0" y="2179"/>
                    <a:pt x="0" y="9186"/>
                    <a:pt x="0" y="14681"/>
                  </a:cubicBezTo>
                  <a:cubicBezTo>
                    <a:pt x="0" y="17566"/>
                    <a:pt x="1942" y="19267"/>
                    <a:pt x="3791" y="20239"/>
                  </a:cubicBezTo>
                  <a:cubicBezTo>
                    <a:pt x="5283" y="21021"/>
                    <a:pt x="6886" y="21391"/>
                    <a:pt x="8506" y="21391"/>
                  </a:cubicBezTo>
                  <a:lnTo>
                    <a:pt x="12814" y="21391"/>
                  </a:lnTo>
                  <a:cubicBezTo>
                    <a:pt x="14120" y="21391"/>
                    <a:pt x="14833" y="20641"/>
                    <a:pt x="14833" y="19721"/>
                  </a:cubicBezTo>
                  <a:cubicBezTo>
                    <a:pt x="14833" y="18506"/>
                    <a:pt x="14468" y="17830"/>
                    <a:pt x="14010" y="17830"/>
                  </a:cubicBezTo>
                  <a:lnTo>
                    <a:pt x="14400" y="17830"/>
                  </a:lnTo>
                  <a:cubicBezTo>
                    <a:pt x="15087" y="17830"/>
                    <a:pt x="15647" y="17132"/>
                    <a:pt x="15647" y="16276"/>
                  </a:cubicBezTo>
                  <a:cubicBezTo>
                    <a:pt x="15647" y="14765"/>
                    <a:pt x="15282" y="14237"/>
                    <a:pt x="14824" y="14237"/>
                  </a:cubicBezTo>
                  <a:lnTo>
                    <a:pt x="14917" y="14237"/>
                  </a:lnTo>
                  <a:cubicBezTo>
                    <a:pt x="15621" y="14237"/>
                    <a:pt x="16198" y="13529"/>
                    <a:pt x="16198" y="12641"/>
                  </a:cubicBezTo>
                  <a:lnTo>
                    <a:pt x="16198" y="11954"/>
                  </a:lnTo>
                  <a:cubicBezTo>
                    <a:pt x="16198" y="11077"/>
                    <a:pt x="15630" y="10359"/>
                    <a:pt x="14917" y="10359"/>
                  </a:cubicBezTo>
                  <a:lnTo>
                    <a:pt x="20328" y="10359"/>
                  </a:lnTo>
                  <a:cubicBezTo>
                    <a:pt x="21023" y="10359"/>
                    <a:pt x="21592" y="9650"/>
                    <a:pt x="21592" y="8784"/>
                  </a:cubicBezTo>
                  <a:cubicBezTo>
                    <a:pt x="21600" y="7917"/>
                    <a:pt x="21040" y="7220"/>
                    <a:pt x="20345" y="7220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>
                <a:solidFill>
                  <a:schemeClr val="bg1"/>
                </a:solidFill>
              </a:endParaRPr>
            </a:p>
          </p:txBody>
        </p: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E69B2B40-D00C-4398-A95D-96E9CF7FDE6E}"/>
                </a:ext>
              </a:extLst>
            </p:cNvPr>
            <p:cNvGrpSpPr/>
            <p:nvPr/>
          </p:nvGrpSpPr>
          <p:grpSpPr>
            <a:xfrm>
              <a:off x="8609769" y="2069580"/>
              <a:ext cx="1685891" cy="1382487"/>
              <a:chOff x="8921977" y="1435947"/>
              <a:chExt cx="2514527" cy="1382487"/>
            </a:xfrm>
          </p:grpSpPr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0EC80435-9E0A-4B1D-91C1-54B473736863}"/>
                  </a:ext>
                </a:extLst>
              </p:cNvPr>
              <p:cNvSpPr txBox="1"/>
              <p:nvPr/>
            </p:nvSpPr>
            <p:spPr>
              <a:xfrm>
                <a:off x="8921979" y="1435947"/>
                <a:ext cx="2514525" cy="492442"/>
              </a:xfrm>
              <a:prstGeom prst="rect">
                <a:avLst/>
              </a:prstGeom>
              <a:noFill/>
            </p:spPr>
            <p:txBody>
              <a:bodyPr wrap="square" lIns="0" rIns="0" rtlCol="0" anchor="b">
                <a:spAutoFit/>
              </a:bodyPr>
              <a:lstStyle/>
              <a:p>
                <a:r>
                  <a:rPr lang="en-US" b="1" noProof="1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Lorem Ipsum</a:t>
                </a:r>
              </a:p>
            </p:txBody>
          </p:sp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CE926D9B-A300-4151-9685-C88B29919670}"/>
                  </a:ext>
                </a:extLst>
              </p:cNvPr>
              <p:cNvSpPr txBox="1"/>
              <p:nvPr/>
            </p:nvSpPr>
            <p:spPr>
              <a:xfrm>
                <a:off x="8921977" y="1925882"/>
                <a:ext cx="2316705" cy="892552"/>
              </a:xfrm>
              <a:prstGeom prst="rect">
                <a:avLst/>
              </a:prstGeom>
              <a:noFill/>
            </p:spPr>
            <p:txBody>
              <a:bodyPr wrap="square" lIns="0" rIns="0" rtlCol="0" anchor="t">
                <a:spAutoFit/>
              </a:bodyPr>
              <a:lstStyle/>
              <a:p>
                <a:r>
                  <a:rPr lang="en-US" sz="750" noProof="1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Lorem ipsum dolor sit amet, consectetur adipiscing elit, sed do eiusmod tempor incididunt ut labore et dolore.</a:t>
                </a:r>
              </a:p>
            </p:txBody>
          </p:sp>
        </p:grp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47C1DF83-60B4-46A2-B660-0C25B2E7A624}"/>
                </a:ext>
              </a:extLst>
            </p:cNvPr>
            <p:cNvSpPr txBox="1"/>
            <p:nvPr/>
          </p:nvSpPr>
          <p:spPr>
            <a:xfrm>
              <a:off x="9476631" y="1439766"/>
              <a:ext cx="819029" cy="80021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33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04</a:t>
              </a:r>
            </a:p>
          </p:txBody>
        </p:sp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E5B994F0-5167-4919-8784-FCAA8E8D8E65}"/>
              </a:ext>
            </a:extLst>
          </p:cNvPr>
          <p:cNvGrpSpPr/>
          <p:nvPr/>
        </p:nvGrpSpPr>
        <p:grpSpPr>
          <a:xfrm>
            <a:off x="4308882" y="1741057"/>
            <a:ext cx="2425073" cy="3375886"/>
            <a:chOff x="5745176" y="1321047"/>
            <a:chExt cx="3233430" cy="4501181"/>
          </a:xfrm>
        </p:grpSpPr>
        <p:sp>
          <p:nvSpPr>
            <p:cNvPr id="12" name="Shape">
              <a:extLst>
                <a:ext uri="{FF2B5EF4-FFF2-40B4-BE49-F238E27FC236}">
                  <a16:creationId xmlns:a16="http://schemas.microsoft.com/office/drawing/2014/main" id="{F8D405E8-614B-4566-BC1E-8EA0732C958D}"/>
                </a:ext>
              </a:extLst>
            </p:cNvPr>
            <p:cNvSpPr/>
            <p:nvPr/>
          </p:nvSpPr>
          <p:spPr>
            <a:xfrm>
              <a:off x="5745176" y="1321047"/>
              <a:ext cx="2103130" cy="30048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7" h="21600" extrusionOk="0">
                  <a:moveTo>
                    <a:pt x="17637" y="0"/>
                  </a:moveTo>
                  <a:lnTo>
                    <a:pt x="17637" y="0"/>
                  </a:lnTo>
                  <a:cubicBezTo>
                    <a:pt x="7900" y="0"/>
                    <a:pt x="0" y="5532"/>
                    <a:pt x="0" y="12352"/>
                  </a:cubicBezTo>
                  <a:lnTo>
                    <a:pt x="0" y="20915"/>
                  </a:lnTo>
                  <a:cubicBezTo>
                    <a:pt x="0" y="21299"/>
                    <a:pt x="443" y="21600"/>
                    <a:pt x="978" y="21600"/>
                  </a:cubicBezTo>
                  <a:lnTo>
                    <a:pt x="20609" y="21600"/>
                  </a:lnTo>
                  <a:cubicBezTo>
                    <a:pt x="21157" y="21600"/>
                    <a:pt x="21587" y="21290"/>
                    <a:pt x="21587" y="20915"/>
                  </a:cubicBezTo>
                  <a:lnTo>
                    <a:pt x="21587" y="2775"/>
                  </a:lnTo>
                  <a:cubicBezTo>
                    <a:pt x="21600" y="1242"/>
                    <a:pt x="19827" y="0"/>
                    <a:pt x="17637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6">
                    <a:lumMod val="50000"/>
                  </a:schemeClr>
                </a:gs>
                <a:gs pos="29000">
                  <a:schemeClr val="accent6">
                    <a:lumMod val="75000"/>
                  </a:schemeClr>
                </a:gs>
                <a:gs pos="100000">
                  <a:schemeClr val="accent6"/>
                </a:gs>
              </a:gsLst>
              <a:lin ang="16200000" scaled="1"/>
              <a:tileRect/>
            </a:gra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>
                <a:solidFill>
                  <a:schemeClr val="bg1"/>
                </a:solidFill>
              </a:endParaRPr>
            </a:p>
          </p:txBody>
        </p:sp>
        <p:sp>
          <p:nvSpPr>
            <p:cNvPr id="13" name="Shape">
              <a:extLst>
                <a:ext uri="{FF2B5EF4-FFF2-40B4-BE49-F238E27FC236}">
                  <a16:creationId xmlns:a16="http://schemas.microsoft.com/office/drawing/2014/main" id="{11134E3E-BE65-495F-BACF-DB872E344A55}"/>
                </a:ext>
              </a:extLst>
            </p:cNvPr>
            <p:cNvSpPr/>
            <p:nvPr/>
          </p:nvSpPr>
          <p:spPr>
            <a:xfrm>
              <a:off x="5745176" y="3251448"/>
              <a:ext cx="3233430" cy="25707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2" h="21391" extrusionOk="0">
                  <a:moveTo>
                    <a:pt x="20345" y="7220"/>
                  </a:moveTo>
                  <a:lnTo>
                    <a:pt x="12009" y="7220"/>
                  </a:lnTo>
                  <a:cubicBezTo>
                    <a:pt x="11177" y="7220"/>
                    <a:pt x="10762" y="5973"/>
                    <a:pt x="11347" y="5244"/>
                  </a:cubicBezTo>
                  <a:lnTo>
                    <a:pt x="12687" y="3574"/>
                  </a:lnTo>
                  <a:cubicBezTo>
                    <a:pt x="13340" y="2760"/>
                    <a:pt x="13340" y="1429"/>
                    <a:pt x="12687" y="615"/>
                  </a:cubicBezTo>
                  <a:cubicBezTo>
                    <a:pt x="12059" y="-167"/>
                    <a:pt x="11059" y="-209"/>
                    <a:pt x="10397" y="520"/>
                  </a:cubicBezTo>
                  <a:lnTo>
                    <a:pt x="4715" y="6808"/>
                  </a:lnTo>
                  <a:cubicBezTo>
                    <a:pt x="59" y="6618"/>
                    <a:pt x="0" y="2179"/>
                    <a:pt x="0" y="2179"/>
                  </a:cubicBezTo>
                  <a:cubicBezTo>
                    <a:pt x="0" y="2179"/>
                    <a:pt x="0" y="9186"/>
                    <a:pt x="0" y="14681"/>
                  </a:cubicBezTo>
                  <a:cubicBezTo>
                    <a:pt x="0" y="17566"/>
                    <a:pt x="1942" y="19267"/>
                    <a:pt x="3791" y="20239"/>
                  </a:cubicBezTo>
                  <a:cubicBezTo>
                    <a:pt x="5283" y="21021"/>
                    <a:pt x="6886" y="21391"/>
                    <a:pt x="8506" y="21391"/>
                  </a:cubicBezTo>
                  <a:lnTo>
                    <a:pt x="12814" y="21391"/>
                  </a:lnTo>
                  <a:cubicBezTo>
                    <a:pt x="14120" y="21391"/>
                    <a:pt x="14833" y="20641"/>
                    <a:pt x="14833" y="19721"/>
                  </a:cubicBezTo>
                  <a:cubicBezTo>
                    <a:pt x="14833" y="18506"/>
                    <a:pt x="14468" y="17830"/>
                    <a:pt x="14010" y="17830"/>
                  </a:cubicBezTo>
                  <a:lnTo>
                    <a:pt x="14400" y="17830"/>
                  </a:lnTo>
                  <a:cubicBezTo>
                    <a:pt x="15087" y="17830"/>
                    <a:pt x="15647" y="17132"/>
                    <a:pt x="15647" y="16276"/>
                  </a:cubicBezTo>
                  <a:cubicBezTo>
                    <a:pt x="15647" y="14765"/>
                    <a:pt x="15282" y="14237"/>
                    <a:pt x="14824" y="14237"/>
                  </a:cubicBezTo>
                  <a:lnTo>
                    <a:pt x="14917" y="14237"/>
                  </a:lnTo>
                  <a:cubicBezTo>
                    <a:pt x="15621" y="14237"/>
                    <a:pt x="16198" y="13529"/>
                    <a:pt x="16198" y="12641"/>
                  </a:cubicBezTo>
                  <a:lnTo>
                    <a:pt x="16198" y="11954"/>
                  </a:lnTo>
                  <a:cubicBezTo>
                    <a:pt x="16198" y="11077"/>
                    <a:pt x="15630" y="10359"/>
                    <a:pt x="14917" y="10359"/>
                  </a:cubicBezTo>
                  <a:lnTo>
                    <a:pt x="20328" y="10359"/>
                  </a:lnTo>
                  <a:cubicBezTo>
                    <a:pt x="21023" y="10359"/>
                    <a:pt x="21592" y="9650"/>
                    <a:pt x="21592" y="8784"/>
                  </a:cubicBezTo>
                  <a:cubicBezTo>
                    <a:pt x="21600" y="7917"/>
                    <a:pt x="21040" y="7220"/>
                    <a:pt x="20345" y="7220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>
                <a:solidFill>
                  <a:schemeClr val="bg1"/>
                </a:solidFill>
              </a:endParaRPr>
            </a:p>
          </p:txBody>
        </p:sp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BDCA8453-2CD9-4936-A982-38D25A09BE8F}"/>
                </a:ext>
              </a:extLst>
            </p:cNvPr>
            <p:cNvGrpSpPr/>
            <p:nvPr/>
          </p:nvGrpSpPr>
          <p:grpSpPr>
            <a:xfrm>
              <a:off x="6077990" y="2069580"/>
              <a:ext cx="1685891" cy="1382487"/>
              <a:chOff x="8921977" y="1435947"/>
              <a:chExt cx="2514527" cy="1382487"/>
            </a:xfrm>
          </p:grpSpPr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639F326C-4C9F-4B22-A434-124AB4454E57}"/>
                  </a:ext>
                </a:extLst>
              </p:cNvPr>
              <p:cNvSpPr txBox="1"/>
              <p:nvPr/>
            </p:nvSpPr>
            <p:spPr>
              <a:xfrm>
                <a:off x="8921979" y="1435947"/>
                <a:ext cx="2514525" cy="492442"/>
              </a:xfrm>
              <a:prstGeom prst="rect">
                <a:avLst/>
              </a:prstGeom>
              <a:noFill/>
            </p:spPr>
            <p:txBody>
              <a:bodyPr wrap="square" lIns="0" rIns="0" rtlCol="0" anchor="b">
                <a:spAutoFit/>
              </a:bodyPr>
              <a:lstStyle/>
              <a:p>
                <a:r>
                  <a:rPr lang="en-US" b="1" noProof="1">
                    <a:solidFill>
                      <a:schemeClr val="bg1"/>
                    </a:solidFill>
                  </a:rPr>
                  <a:t>Lorem Ipsum</a:t>
                </a:r>
              </a:p>
            </p:txBody>
          </p:sp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BD74B549-A217-4587-BA5A-533402CBC961}"/>
                  </a:ext>
                </a:extLst>
              </p:cNvPr>
              <p:cNvSpPr txBox="1"/>
              <p:nvPr/>
            </p:nvSpPr>
            <p:spPr>
              <a:xfrm>
                <a:off x="8921977" y="1925882"/>
                <a:ext cx="2316705" cy="892552"/>
              </a:xfrm>
              <a:prstGeom prst="rect">
                <a:avLst/>
              </a:prstGeom>
              <a:noFill/>
            </p:spPr>
            <p:txBody>
              <a:bodyPr wrap="square" lIns="0" rIns="0" rtlCol="0" anchor="t">
                <a:spAutoFit/>
              </a:bodyPr>
              <a:lstStyle/>
              <a:p>
                <a:r>
                  <a:rPr lang="en-US" sz="750" noProof="1">
                    <a:solidFill>
                      <a:schemeClr val="bg1"/>
                    </a:solidFill>
                  </a:rPr>
                  <a:t>Lorem ipsum dolor sit amet, consectetur adipiscing elit, sed do eiusmod tempor incididunt ut labore et dolore.</a:t>
                </a:r>
              </a:p>
            </p:txBody>
          </p:sp>
        </p:grp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B903BF0C-11AC-4F0B-A0C2-0B77FDE4EB5E}"/>
                </a:ext>
              </a:extLst>
            </p:cNvPr>
            <p:cNvSpPr txBox="1"/>
            <p:nvPr/>
          </p:nvSpPr>
          <p:spPr>
            <a:xfrm>
              <a:off x="6944852" y="1439766"/>
              <a:ext cx="819029" cy="80021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33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03</a:t>
              </a:r>
            </a:p>
          </p:txBody>
        </p:sp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BB2F6FF3-0A74-4191-9399-10567E61D798}"/>
              </a:ext>
            </a:extLst>
          </p:cNvPr>
          <p:cNvGrpSpPr/>
          <p:nvPr/>
        </p:nvGrpSpPr>
        <p:grpSpPr>
          <a:xfrm>
            <a:off x="2410047" y="1741057"/>
            <a:ext cx="2425073" cy="3375886"/>
            <a:chOff x="3213396" y="1321047"/>
            <a:chExt cx="3233430" cy="4501181"/>
          </a:xfrm>
        </p:grpSpPr>
        <p:sp>
          <p:nvSpPr>
            <p:cNvPr id="20" name="Shape">
              <a:extLst>
                <a:ext uri="{FF2B5EF4-FFF2-40B4-BE49-F238E27FC236}">
                  <a16:creationId xmlns:a16="http://schemas.microsoft.com/office/drawing/2014/main" id="{48D8B722-A69A-4B0B-9FF5-A94AE842C7CD}"/>
                </a:ext>
              </a:extLst>
            </p:cNvPr>
            <p:cNvSpPr/>
            <p:nvPr/>
          </p:nvSpPr>
          <p:spPr>
            <a:xfrm>
              <a:off x="3213396" y="1321047"/>
              <a:ext cx="2103130" cy="30048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7" h="21600" extrusionOk="0">
                  <a:moveTo>
                    <a:pt x="17637" y="0"/>
                  </a:moveTo>
                  <a:lnTo>
                    <a:pt x="17637" y="0"/>
                  </a:lnTo>
                  <a:cubicBezTo>
                    <a:pt x="7900" y="0"/>
                    <a:pt x="0" y="5532"/>
                    <a:pt x="0" y="12352"/>
                  </a:cubicBezTo>
                  <a:lnTo>
                    <a:pt x="0" y="20915"/>
                  </a:lnTo>
                  <a:cubicBezTo>
                    <a:pt x="0" y="21299"/>
                    <a:pt x="443" y="21600"/>
                    <a:pt x="978" y="21600"/>
                  </a:cubicBezTo>
                  <a:lnTo>
                    <a:pt x="20609" y="21600"/>
                  </a:lnTo>
                  <a:cubicBezTo>
                    <a:pt x="21157" y="21600"/>
                    <a:pt x="21587" y="21290"/>
                    <a:pt x="21587" y="20915"/>
                  </a:cubicBezTo>
                  <a:lnTo>
                    <a:pt x="21587" y="2775"/>
                  </a:lnTo>
                  <a:cubicBezTo>
                    <a:pt x="21600" y="1242"/>
                    <a:pt x="19827" y="0"/>
                    <a:pt x="17637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2">
                    <a:lumMod val="50000"/>
                  </a:schemeClr>
                </a:gs>
                <a:gs pos="29000">
                  <a:schemeClr val="accent2">
                    <a:lumMod val="75000"/>
                  </a:schemeClr>
                </a:gs>
                <a:gs pos="100000">
                  <a:schemeClr val="accent2"/>
                </a:gs>
              </a:gsLst>
              <a:lin ang="16200000" scaled="1"/>
              <a:tileRect/>
            </a:gra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>
                <a:solidFill>
                  <a:schemeClr val="bg1"/>
                </a:solidFill>
              </a:endParaRPr>
            </a:p>
          </p:txBody>
        </p:sp>
        <p:sp>
          <p:nvSpPr>
            <p:cNvPr id="21" name="Shape">
              <a:extLst>
                <a:ext uri="{FF2B5EF4-FFF2-40B4-BE49-F238E27FC236}">
                  <a16:creationId xmlns:a16="http://schemas.microsoft.com/office/drawing/2014/main" id="{3A3A4DEF-DF27-45DE-9531-AAB4F34D2758}"/>
                </a:ext>
              </a:extLst>
            </p:cNvPr>
            <p:cNvSpPr/>
            <p:nvPr/>
          </p:nvSpPr>
          <p:spPr>
            <a:xfrm>
              <a:off x="3213396" y="3251448"/>
              <a:ext cx="3233430" cy="25707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2" h="21391" extrusionOk="0">
                  <a:moveTo>
                    <a:pt x="20345" y="7220"/>
                  </a:moveTo>
                  <a:lnTo>
                    <a:pt x="12009" y="7220"/>
                  </a:lnTo>
                  <a:cubicBezTo>
                    <a:pt x="11177" y="7220"/>
                    <a:pt x="10762" y="5973"/>
                    <a:pt x="11347" y="5244"/>
                  </a:cubicBezTo>
                  <a:lnTo>
                    <a:pt x="12687" y="3574"/>
                  </a:lnTo>
                  <a:cubicBezTo>
                    <a:pt x="13340" y="2760"/>
                    <a:pt x="13340" y="1429"/>
                    <a:pt x="12687" y="615"/>
                  </a:cubicBezTo>
                  <a:cubicBezTo>
                    <a:pt x="12059" y="-167"/>
                    <a:pt x="11059" y="-209"/>
                    <a:pt x="10397" y="520"/>
                  </a:cubicBezTo>
                  <a:lnTo>
                    <a:pt x="4715" y="6808"/>
                  </a:lnTo>
                  <a:cubicBezTo>
                    <a:pt x="59" y="6618"/>
                    <a:pt x="0" y="2179"/>
                    <a:pt x="0" y="2179"/>
                  </a:cubicBezTo>
                  <a:cubicBezTo>
                    <a:pt x="0" y="2179"/>
                    <a:pt x="0" y="9186"/>
                    <a:pt x="0" y="14681"/>
                  </a:cubicBezTo>
                  <a:cubicBezTo>
                    <a:pt x="0" y="17566"/>
                    <a:pt x="1942" y="19267"/>
                    <a:pt x="3791" y="20239"/>
                  </a:cubicBezTo>
                  <a:cubicBezTo>
                    <a:pt x="5283" y="21021"/>
                    <a:pt x="6886" y="21391"/>
                    <a:pt x="8506" y="21391"/>
                  </a:cubicBezTo>
                  <a:lnTo>
                    <a:pt x="12814" y="21391"/>
                  </a:lnTo>
                  <a:cubicBezTo>
                    <a:pt x="14120" y="21391"/>
                    <a:pt x="14833" y="20641"/>
                    <a:pt x="14833" y="19721"/>
                  </a:cubicBezTo>
                  <a:cubicBezTo>
                    <a:pt x="14833" y="18506"/>
                    <a:pt x="14468" y="17830"/>
                    <a:pt x="14010" y="17830"/>
                  </a:cubicBezTo>
                  <a:lnTo>
                    <a:pt x="14400" y="17830"/>
                  </a:lnTo>
                  <a:cubicBezTo>
                    <a:pt x="15087" y="17830"/>
                    <a:pt x="15647" y="17132"/>
                    <a:pt x="15647" y="16276"/>
                  </a:cubicBezTo>
                  <a:cubicBezTo>
                    <a:pt x="15647" y="14765"/>
                    <a:pt x="15282" y="14237"/>
                    <a:pt x="14824" y="14237"/>
                  </a:cubicBezTo>
                  <a:lnTo>
                    <a:pt x="14917" y="14237"/>
                  </a:lnTo>
                  <a:cubicBezTo>
                    <a:pt x="15621" y="14237"/>
                    <a:pt x="16198" y="13529"/>
                    <a:pt x="16198" y="12641"/>
                  </a:cubicBezTo>
                  <a:lnTo>
                    <a:pt x="16198" y="11954"/>
                  </a:lnTo>
                  <a:cubicBezTo>
                    <a:pt x="16198" y="11077"/>
                    <a:pt x="15630" y="10359"/>
                    <a:pt x="14917" y="10359"/>
                  </a:cubicBezTo>
                  <a:lnTo>
                    <a:pt x="20328" y="10359"/>
                  </a:lnTo>
                  <a:cubicBezTo>
                    <a:pt x="21023" y="10359"/>
                    <a:pt x="21592" y="9650"/>
                    <a:pt x="21592" y="8784"/>
                  </a:cubicBezTo>
                  <a:cubicBezTo>
                    <a:pt x="21600" y="7917"/>
                    <a:pt x="21040" y="7220"/>
                    <a:pt x="20345" y="7220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>
                <a:solidFill>
                  <a:schemeClr val="bg1"/>
                </a:solidFill>
              </a:endParaRPr>
            </a:p>
          </p:txBody>
        </p:sp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CA8A2FBC-3509-4517-B296-3E9A8A31B7DD}"/>
                </a:ext>
              </a:extLst>
            </p:cNvPr>
            <p:cNvGrpSpPr/>
            <p:nvPr/>
          </p:nvGrpSpPr>
          <p:grpSpPr>
            <a:xfrm>
              <a:off x="3546210" y="2069580"/>
              <a:ext cx="1685891" cy="1382487"/>
              <a:chOff x="8921977" y="1435947"/>
              <a:chExt cx="2514527" cy="1382487"/>
            </a:xfrm>
          </p:grpSpPr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4CC5CF32-4CAD-4852-A0B7-01D35D0F0BF1}"/>
                  </a:ext>
                </a:extLst>
              </p:cNvPr>
              <p:cNvSpPr txBox="1"/>
              <p:nvPr/>
            </p:nvSpPr>
            <p:spPr>
              <a:xfrm>
                <a:off x="8921979" y="1435947"/>
                <a:ext cx="2514525" cy="492442"/>
              </a:xfrm>
              <a:prstGeom prst="rect">
                <a:avLst/>
              </a:prstGeom>
              <a:noFill/>
            </p:spPr>
            <p:txBody>
              <a:bodyPr wrap="square" lIns="0" rIns="0" rtlCol="0" anchor="b">
                <a:spAutoFit/>
              </a:bodyPr>
              <a:lstStyle/>
              <a:p>
                <a:r>
                  <a:rPr lang="en-US" b="1" noProof="1">
                    <a:solidFill>
                      <a:schemeClr val="bg1"/>
                    </a:solidFill>
                  </a:rPr>
                  <a:t>Lorem Ipsum</a:t>
                </a:r>
              </a:p>
            </p:txBody>
          </p:sp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95EDBE33-778E-48DE-9F9E-60A1C6737365}"/>
                  </a:ext>
                </a:extLst>
              </p:cNvPr>
              <p:cNvSpPr txBox="1"/>
              <p:nvPr/>
            </p:nvSpPr>
            <p:spPr>
              <a:xfrm>
                <a:off x="8921977" y="1925882"/>
                <a:ext cx="2316705" cy="892552"/>
              </a:xfrm>
              <a:prstGeom prst="rect">
                <a:avLst/>
              </a:prstGeom>
              <a:noFill/>
            </p:spPr>
            <p:txBody>
              <a:bodyPr wrap="square" lIns="0" rIns="0" rtlCol="0" anchor="t">
                <a:spAutoFit/>
              </a:bodyPr>
              <a:lstStyle/>
              <a:p>
                <a:r>
                  <a:rPr lang="en-US" sz="750" noProof="1">
                    <a:solidFill>
                      <a:schemeClr val="bg1"/>
                    </a:solidFill>
                  </a:rPr>
                  <a:t>Lorem ipsum dolor sit amet, consectetur adipiscing elit, sed do eiusmod tempor incididunt ut labore et dolore.</a:t>
                </a:r>
              </a:p>
            </p:txBody>
          </p:sp>
        </p:grp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53161329-FD55-42F6-8638-357657E57F50}"/>
                </a:ext>
              </a:extLst>
            </p:cNvPr>
            <p:cNvSpPr txBox="1"/>
            <p:nvPr/>
          </p:nvSpPr>
          <p:spPr>
            <a:xfrm>
              <a:off x="4413072" y="1439766"/>
              <a:ext cx="819029" cy="80021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33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02</a:t>
              </a: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12744565-1184-4826-BFAE-A3F04C909CCC}"/>
              </a:ext>
            </a:extLst>
          </p:cNvPr>
          <p:cNvGrpSpPr/>
          <p:nvPr/>
        </p:nvGrpSpPr>
        <p:grpSpPr>
          <a:xfrm>
            <a:off x="511212" y="1741057"/>
            <a:ext cx="2425073" cy="3375886"/>
            <a:chOff x="681616" y="1321047"/>
            <a:chExt cx="3233430" cy="4501181"/>
          </a:xfrm>
        </p:grpSpPr>
        <p:sp>
          <p:nvSpPr>
            <p:cNvPr id="28" name="Shape">
              <a:extLst>
                <a:ext uri="{FF2B5EF4-FFF2-40B4-BE49-F238E27FC236}">
                  <a16:creationId xmlns:a16="http://schemas.microsoft.com/office/drawing/2014/main" id="{22742B65-8DDB-40FE-8AAE-DFDDB2B5869F}"/>
                </a:ext>
              </a:extLst>
            </p:cNvPr>
            <p:cNvSpPr/>
            <p:nvPr/>
          </p:nvSpPr>
          <p:spPr>
            <a:xfrm>
              <a:off x="681616" y="1321047"/>
              <a:ext cx="2103130" cy="30048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7" h="21600" extrusionOk="0">
                  <a:moveTo>
                    <a:pt x="17637" y="0"/>
                  </a:moveTo>
                  <a:lnTo>
                    <a:pt x="17637" y="0"/>
                  </a:lnTo>
                  <a:cubicBezTo>
                    <a:pt x="7900" y="0"/>
                    <a:pt x="0" y="5532"/>
                    <a:pt x="0" y="12352"/>
                  </a:cubicBezTo>
                  <a:lnTo>
                    <a:pt x="0" y="20915"/>
                  </a:lnTo>
                  <a:cubicBezTo>
                    <a:pt x="0" y="21299"/>
                    <a:pt x="443" y="21600"/>
                    <a:pt x="978" y="21600"/>
                  </a:cubicBezTo>
                  <a:lnTo>
                    <a:pt x="20609" y="21600"/>
                  </a:lnTo>
                  <a:cubicBezTo>
                    <a:pt x="21157" y="21600"/>
                    <a:pt x="21587" y="21290"/>
                    <a:pt x="21587" y="20915"/>
                  </a:cubicBezTo>
                  <a:lnTo>
                    <a:pt x="21587" y="2775"/>
                  </a:lnTo>
                  <a:cubicBezTo>
                    <a:pt x="21600" y="1242"/>
                    <a:pt x="19827" y="0"/>
                    <a:pt x="17637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3">
                    <a:lumMod val="50000"/>
                  </a:schemeClr>
                </a:gs>
                <a:gs pos="29000">
                  <a:schemeClr val="accent3">
                    <a:lumMod val="75000"/>
                  </a:schemeClr>
                </a:gs>
                <a:gs pos="100000">
                  <a:schemeClr val="accent3"/>
                </a:gs>
              </a:gsLst>
              <a:lin ang="16200000" scaled="1"/>
              <a:tileRect/>
            </a:gra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>
                <a:solidFill>
                  <a:schemeClr val="bg1"/>
                </a:solidFill>
              </a:endParaRPr>
            </a:p>
          </p:txBody>
        </p:sp>
        <p:sp>
          <p:nvSpPr>
            <p:cNvPr id="29" name="Shape">
              <a:extLst>
                <a:ext uri="{FF2B5EF4-FFF2-40B4-BE49-F238E27FC236}">
                  <a16:creationId xmlns:a16="http://schemas.microsoft.com/office/drawing/2014/main" id="{0DB0809D-80AC-490E-8AA2-0341DEA9253E}"/>
                </a:ext>
              </a:extLst>
            </p:cNvPr>
            <p:cNvSpPr/>
            <p:nvPr/>
          </p:nvSpPr>
          <p:spPr>
            <a:xfrm>
              <a:off x="681616" y="3251448"/>
              <a:ext cx="3233430" cy="25707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2" h="21391" extrusionOk="0">
                  <a:moveTo>
                    <a:pt x="20345" y="7220"/>
                  </a:moveTo>
                  <a:lnTo>
                    <a:pt x="12009" y="7220"/>
                  </a:lnTo>
                  <a:cubicBezTo>
                    <a:pt x="11177" y="7220"/>
                    <a:pt x="10762" y="5973"/>
                    <a:pt x="11347" y="5244"/>
                  </a:cubicBezTo>
                  <a:lnTo>
                    <a:pt x="12687" y="3574"/>
                  </a:lnTo>
                  <a:cubicBezTo>
                    <a:pt x="13340" y="2760"/>
                    <a:pt x="13340" y="1429"/>
                    <a:pt x="12687" y="615"/>
                  </a:cubicBezTo>
                  <a:cubicBezTo>
                    <a:pt x="12059" y="-167"/>
                    <a:pt x="11059" y="-209"/>
                    <a:pt x="10397" y="520"/>
                  </a:cubicBezTo>
                  <a:lnTo>
                    <a:pt x="4715" y="6808"/>
                  </a:lnTo>
                  <a:cubicBezTo>
                    <a:pt x="59" y="6618"/>
                    <a:pt x="0" y="2179"/>
                    <a:pt x="0" y="2179"/>
                  </a:cubicBezTo>
                  <a:cubicBezTo>
                    <a:pt x="0" y="2179"/>
                    <a:pt x="0" y="9186"/>
                    <a:pt x="0" y="14681"/>
                  </a:cubicBezTo>
                  <a:cubicBezTo>
                    <a:pt x="0" y="17566"/>
                    <a:pt x="1942" y="19267"/>
                    <a:pt x="3791" y="20239"/>
                  </a:cubicBezTo>
                  <a:cubicBezTo>
                    <a:pt x="5283" y="21021"/>
                    <a:pt x="6886" y="21391"/>
                    <a:pt x="8506" y="21391"/>
                  </a:cubicBezTo>
                  <a:lnTo>
                    <a:pt x="12814" y="21391"/>
                  </a:lnTo>
                  <a:cubicBezTo>
                    <a:pt x="14120" y="21391"/>
                    <a:pt x="14833" y="20641"/>
                    <a:pt x="14833" y="19721"/>
                  </a:cubicBezTo>
                  <a:cubicBezTo>
                    <a:pt x="14833" y="18506"/>
                    <a:pt x="14468" y="17830"/>
                    <a:pt x="14010" y="17830"/>
                  </a:cubicBezTo>
                  <a:lnTo>
                    <a:pt x="14400" y="17830"/>
                  </a:lnTo>
                  <a:cubicBezTo>
                    <a:pt x="15087" y="17830"/>
                    <a:pt x="15647" y="17132"/>
                    <a:pt x="15647" y="16276"/>
                  </a:cubicBezTo>
                  <a:cubicBezTo>
                    <a:pt x="15647" y="14765"/>
                    <a:pt x="15282" y="14237"/>
                    <a:pt x="14824" y="14237"/>
                  </a:cubicBezTo>
                  <a:lnTo>
                    <a:pt x="14917" y="14237"/>
                  </a:lnTo>
                  <a:cubicBezTo>
                    <a:pt x="15621" y="14237"/>
                    <a:pt x="16198" y="13529"/>
                    <a:pt x="16198" y="12641"/>
                  </a:cubicBezTo>
                  <a:lnTo>
                    <a:pt x="16198" y="11954"/>
                  </a:lnTo>
                  <a:cubicBezTo>
                    <a:pt x="16198" y="11077"/>
                    <a:pt x="15630" y="10359"/>
                    <a:pt x="14917" y="10359"/>
                  </a:cubicBezTo>
                  <a:lnTo>
                    <a:pt x="20328" y="10359"/>
                  </a:lnTo>
                  <a:cubicBezTo>
                    <a:pt x="21023" y="10359"/>
                    <a:pt x="21592" y="9650"/>
                    <a:pt x="21592" y="8784"/>
                  </a:cubicBezTo>
                  <a:cubicBezTo>
                    <a:pt x="21600" y="7917"/>
                    <a:pt x="21040" y="7220"/>
                    <a:pt x="20345" y="7220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>
                <a:solidFill>
                  <a:schemeClr val="bg1"/>
                </a:solidFill>
              </a:endParaRPr>
            </a:p>
          </p:txBody>
        </p:sp>
        <p:grpSp>
          <p:nvGrpSpPr>
            <p:cNvPr id="30" name="Group 29">
              <a:extLst>
                <a:ext uri="{FF2B5EF4-FFF2-40B4-BE49-F238E27FC236}">
                  <a16:creationId xmlns:a16="http://schemas.microsoft.com/office/drawing/2014/main" id="{0C4208EA-5B8C-4B68-8061-E9C4256BC01F}"/>
                </a:ext>
              </a:extLst>
            </p:cNvPr>
            <p:cNvGrpSpPr/>
            <p:nvPr/>
          </p:nvGrpSpPr>
          <p:grpSpPr>
            <a:xfrm>
              <a:off x="1014430" y="2069580"/>
              <a:ext cx="1685891" cy="1382487"/>
              <a:chOff x="8921977" y="1435947"/>
              <a:chExt cx="2514527" cy="1382487"/>
            </a:xfrm>
          </p:grpSpPr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2DB4FE67-6371-4D13-AB1A-2998C74D96A8}"/>
                  </a:ext>
                </a:extLst>
              </p:cNvPr>
              <p:cNvSpPr txBox="1"/>
              <p:nvPr/>
            </p:nvSpPr>
            <p:spPr>
              <a:xfrm>
                <a:off x="8921979" y="1435947"/>
                <a:ext cx="2514525" cy="492442"/>
              </a:xfrm>
              <a:prstGeom prst="rect">
                <a:avLst/>
              </a:prstGeom>
              <a:noFill/>
            </p:spPr>
            <p:txBody>
              <a:bodyPr wrap="square" lIns="0" rIns="0" rtlCol="0" anchor="b">
                <a:spAutoFit/>
              </a:bodyPr>
              <a:lstStyle/>
              <a:p>
                <a:r>
                  <a:rPr lang="en-US" b="1" noProof="1">
                    <a:solidFill>
                      <a:schemeClr val="bg1"/>
                    </a:solidFill>
                  </a:rPr>
                  <a:t>Lorem Ipsum</a:t>
                </a:r>
              </a:p>
            </p:txBody>
          </p:sp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9B913991-8250-4DDF-AF69-ADF0230DFEEB}"/>
                  </a:ext>
                </a:extLst>
              </p:cNvPr>
              <p:cNvSpPr txBox="1"/>
              <p:nvPr/>
            </p:nvSpPr>
            <p:spPr>
              <a:xfrm>
                <a:off x="8921977" y="1925882"/>
                <a:ext cx="2316705" cy="892552"/>
              </a:xfrm>
              <a:prstGeom prst="rect">
                <a:avLst/>
              </a:prstGeom>
              <a:noFill/>
            </p:spPr>
            <p:txBody>
              <a:bodyPr wrap="square" lIns="0" rIns="0" rtlCol="0" anchor="t">
                <a:spAutoFit/>
              </a:bodyPr>
              <a:lstStyle/>
              <a:p>
                <a:r>
                  <a:rPr lang="en-US" sz="750" noProof="1">
                    <a:solidFill>
                      <a:schemeClr val="bg1"/>
                    </a:solidFill>
                  </a:rPr>
                  <a:t>Lorem ipsum dolor sit amet, consectetur adipiscing elit, sed do eiusmod tempor incididunt ut labore et dolore.</a:t>
                </a:r>
              </a:p>
            </p:txBody>
          </p:sp>
        </p:grp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8A86DAE2-5D25-4DD4-A231-69A8A78CF201}"/>
                </a:ext>
              </a:extLst>
            </p:cNvPr>
            <p:cNvSpPr txBox="1"/>
            <p:nvPr/>
          </p:nvSpPr>
          <p:spPr>
            <a:xfrm>
              <a:off x="1881292" y="1439766"/>
              <a:ext cx="819029" cy="80021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33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01</a:t>
              </a:r>
            </a:p>
          </p:txBody>
        </p:sp>
      </p:grpSp>
      <p:grpSp>
        <p:nvGrpSpPr>
          <p:cNvPr id="39" name="Graphic 37" descr="Shopping cart">
            <a:extLst>
              <a:ext uri="{FF2B5EF4-FFF2-40B4-BE49-F238E27FC236}">
                <a16:creationId xmlns:a16="http://schemas.microsoft.com/office/drawing/2014/main" id="{C904BFA8-55CE-4C4D-B961-644D8A64913A}"/>
              </a:ext>
            </a:extLst>
          </p:cNvPr>
          <p:cNvGrpSpPr/>
          <p:nvPr/>
        </p:nvGrpSpPr>
        <p:grpSpPr>
          <a:xfrm>
            <a:off x="4720366" y="4143793"/>
            <a:ext cx="754380" cy="754380"/>
            <a:chOff x="6293821" y="4524696"/>
            <a:chExt cx="1005840" cy="100584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42291AB6-48A3-43E1-8964-BB5E19263FDA}"/>
                </a:ext>
              </a:extLst>
            </p:cNvPr>
            <p:cNvSpPr/>
            <p:nvPr/>
          </p:nvSpPr>
          <p:spPr>
            <a:xfrm>
              <a:off x="6377641" y="4608516"/>
              <a:ext cx="775335" cy="712470"/>
            </a:xfrm>
            <a:custGeom>
              <a:avLst/>
              <a:gdLst>
                <a:gd name="connsiteX0" fmla="*/ 240983 w 775335"/>
                <a:gd name="connsiteY0" fmla="*/ 240983 h 712470"/>
                <a:gd name="connsiteX1" fmla="*/ 125730 w 775335"/>
                <a:gd name="connsiteY1" fmla="*/ 240983 h 712470"/>
                <a:gd name="connsiteX2" fmla="*/ 125730 w 775335"/>
                <a:gd name="connsiteY2" fmla="*/ 167640 h 712470"/>
                <a:gd name="connsiteX3" fmla="*/ 240983 w 775335"/>
                <a:gd name="connsiteY3" fmla="*/ 167640 h 712470"/>
                <a:gd name="connsiteX4" fmla="*/ 240983 w 775335"/>
                <a:gd name="connsiteY4" fmla="*/ 240983 h 712470"/>
                <a:gd name="connsiteX5" fmla="*/ 398145 w 775335"/>
                <a:gd name="connsiteY5" fmla="*/ 167640 h 712470"/>
                <a:gd name="connsiteX6" fmla="*/ 398145 w 775335"/>
                <a:gd name="connsiteY6" fmla="*/ 240983 h 712470"/>
                <a:gd name="connsiteX7" fmla="*/ 282893 w 775335"/>
                <a:gd name="connsiteY7" fmla="*/ 240983 h 712470"/>
                <a:gd name="connsiteX8" fmla="*/ 282893 w 775335"/>
                <a:gd name="connsiteY8" fmla="*/ 167640 h 712470"/>
                <a:gd name="connsiteX9" fmla="*/ 398145 w 775335"/>
                <a:gd name="connsiteY9" fmla="*/ 167640 h 712470"/>
                <a:gd name="connsiteX10" fmla="*/ 555308 w 775335"/>
                <a:gd name="connsiteY10" fmla="*/ 167640 h 712470"/>
                <a:gd name="connsiteX11" fmla="*/ 555308 w 775335"/>
                <a:gd name="connsiteY11" fmla="*/ 240983 h 712470"/>
                <a:gd name="connsiteX12" fmla="*/ 440055 w 775335"/>
                <a:gd name="connsiteY12" fmla="*/ 240983 h 712470"/>
                <a:gd name="connsiteX13" fmla="*/ 440055 w 775335"/>
                <a:gd name="connsiteY13" fmla="*/ 167640 h 712470"/>
                <a:gd name="connsiteX14" fmla="*/ 555308 w 775335"/>
                <a:gd name="connsiteY14" fmla="*/ 167640 h 712470"/>
                <a:gd name="connsiteX15" fmla="*/ 712470 w 775335"/>
                <a:gd name="connsiteY15" fmla="*/ 167640 h 712470"/>
                <a:gd name="connsiteX16" fmla="*/ 712470 w 775335"/>
                <a:gd name="connsiteY16" fmla="*/ 240983 h 712470"/>
                <a:gd name="connsiteX17" fmla="*/ 597218 w 775335"/>
                <a:gd name="connsiteY17" fmla="*/ 240983 h 712470"/>
                <a:gd name="connsiteX18" fmla="*/ 597218 w 775335"/>
                <a:gd name="connsiteY18" fmla="*/ 167640 h 712470"/>
                <a:gd name="connsiteX19" fmla="*/ 712470 w 775335"/>
                <a:gd name="connsiteY19" fmla="*/ 167640 h 712470"/>
                <a:gd name="connsiteX20" fmla="*/ 712470 w 775335"/>
                <a:gd name="connsiteY20" fmla="*/ 356235 h 712470"/>
                <a:gd name="connsiteX21" fmla="*/ 597218 w 775335"/>
                <a:gd name="connsiteY21" fmla="*/ 356235 h 712470"/>
                <a:gd name="connsiteX22" fmla="*/ 597218 w 775335"/>
                <a:gd name="connsiteY22" fmla="*/ 282893 h 712470"/>
                <a:gd name="connsiteX23" fmla="*/ 712470 w 775335"/>
                <a:gd name="connsiteY23" fmla="*/ 282893 h 712470"/>
                <a:gd name="connsiteX24" fmla="*/ 712470 w 775335"/>
                <a:gd name="connsiteY24" fmla="*/ 356235 h 712470"/>
                <a:gd name="connsiteX25" fmla="*/ 712470 w 775335"/>
                <a:gd name="connsiteY25" fmla="*/ 445294 h 712470"/>
                <a:gd name="connsiteX26" fmla="*/ 597218 w 775335"/>
                <a:gd name="connsiteY26" fmla="*/ 455771 h 712470"/>
                <a:gd name="connsiteX27" fmla="*/ 597218 w 775335"/>
                <a:gd name="connsiteY27" fmla="*/ 398145 h 712470"/>
                <a:gd name="connsiteX28" fmla="*/ 712470 w 775335"/>
                <a:gd name="connsiteY28" fmla="*/ 398145 h 712470"/>
                <a:gd name="connsiteX29" fmla="*/ 712470 w 775335"/>
                <a:gd name="connsiteY29" fmla="*/ 445294 h 712470"/>
                <a:gd name="connsiteX30" fmla="*/ 240983 w 775335"/>
                <a:gd name="connsiteY30" fmla="*/ 398145 h 712470"/>
                <a:gd name="connsiteX31" fmla="*/ 240983 w 775335"/>
                <a:gd name="connsiteY31" fmla="*/ 487204 h 712470"/>
                <a:gd name="connsiteX32" fmla="*/ 125730 w 775335"/>
                <a:gd name="connsiteY32" fmla="*/ 497681 h 712470"/>
                <a:gd name="connsiteX33" fmla="*/ 125730 w 775335"/>
                <a:gd name="connsiteY33" fmla="*/ 398145 h 712470"/>
                <a:gd name="connsiteX34" fmla="*/ 240983 w 775335"/>
                <a:gd name="connsiteY34" fmla="*/ 398145 h 712470"/>
                <a:gd name="connsiteX35" fmla="*/ 240983 w 775335"/>
                <a:gd name="connsiteY35" fmla="*/ 356235 h 712470"/>
                <a:gd name="connsiteX36" fmla="*/ 125730 w 775335"/>
                <a:gd name="connsiteY36" fmla="*/ 356235 h 712470"/>
                <a:gd name="connsiteX37" fmla="*/ 125730 w 775335"/>
                <a:gd name="connsiteY37" fmla="*/ 282893 h 712470"/>
                <a:gd name="connsiteX38" fmla="*/ 240983 w 775335"/>
                <a:gd name="connsiteY38" fmla="*/ 282893 h 712470"/>
                <a:gd name="connsiteX39" fmla="*/ 240983 w 775335"/>
                <a:gd name="connsiteY39" fmla="*/ 356235 h 712470"/>
                <a:gd name="connsiteX40" fmla="*/ 398145 w 775335"/>
                <a:gd name="connsiteY40" fmla="*/ 356235 h 712470"/>
                <a:gd name="connsiteX41" fmla="*/ 282893 w 775335"/>
                <a:gd name="connsiteY41" fmla="*/ 356235 h 712470"/>
                <a:gd name="connsiteX42" fmla="*/ 282893 w 775335"/>
                <a:gd name="connsiteY42" fmla="*/ 282893 h 712470"/>
                <a:gd name="connsiteX43" fmla="*/ 398145 w 775335"/>
                <a:gd name="connsiteY43" fmla="*/ 282893 h 712470"/>
                <a:gd name="connsiteX44" fmla="*/ 398145 w 775335"/>
                <a:gd name="connsiteY44" fmla="*/ 356235 h 712470"/>
                <a:gd name="connsiteX45" fmla="*/ 440055 w 775335"/>
                <a:gd name="connsiteY45" fmla="*/ 356235 h 712470"/>
                <a:gd name="connsiteX46" fmla="*/ 440055 w 775335"/>
                <a:gd name="connsiteY46" fmla="*/ 282893 h 712470"/>
                <a:gd name="connsiteX47" fmla="*/ 555308 w 775335"/>
                <a:gd name="connsiteY47" fmla="*/ 282893 h 712470"/>
                <a:gd name="connsiteX48" fmla="*/ 555308 w 775335"/>
                <a:gd name="connsiteY48" fmla="*/ 356235 h 712470"/>
                <a:gd name="connsiteX49" fmla="*/ 440055 w 775335"/>
                <a:gd name="connsiteY49" fmla="*/ 356235 h 712470"/>
                <a:gd name="connsiteX50" fmla="*/ 398145 w 775335"/>
                <a:gd name="connsiteY50" fmla="*/ 473583 h 712470"/>
                <a:gd name="connsiteX51" fmla="*/ 282893 w 775335"/>
                <a:gd name="connsiteY51" fmla="*/ 484061 h 712470"/>
                <a:gd name="connsiteX52" fmla="*/ 282893 w 775335"/>
                <a:gd name="connsiteY52" fmla="*/ 398145 h 712470"/>
                <a:gd name="connsiteX53" fmla="*/ 398145 w 775335"/>
                <a:gd name="connsiteY53" fmla="*/ 398145 h 712470"/>
                <a:gd name="connsiteX54" fmla="*/ 398145 w 775335"/>
                <a:gd name="connsiteY54" fmla="*/ 473583 h 712470"/>
                <a:gd name="connsiteX55" fmla="*/ 440055 w 775335"/>
                <a:gd name="connsiteY55" fmla="*/ 398145 h 712470"/>
                <a:gd name="connsiteX56" fmla="*/ 555308 w 775335"/>
                <a:gd name="connsiteY56" fmla="*/ 398145 h 712470"/>
                <a:gd name="connsiteX57" fmla="*/ 555308 w 775335"/>
                <a:gd name="connsiteY57" fmla="*/ 458915 h 712470"/>
                <a:gd name="connsiteX58" fmla="*/ 440055 w 775335"/>
                <a:gd name="connsiteY58" fmla="*/ 469392 h 712470"/>
                <a:gd name="connsiteX59" fmla="*/ 440055 w 775335"/>
                <a:gd name="connsiteY59" fmla="*/ 398145 h 712470"/>
                <a:gd name="connsiteX60" fmla="*/ 775335 w 775335"/>
                <a:gd name="connsiteY60" fmla="*/ 502920 h 712470"/>
                <a:gd name="connsiteX61" fmla="*/ 775335 w 775335"/>
                <a:gd name="connsiteY61" fmla="*/ 104775 h 712470"/>
                <a:gd name="connsiteX62" fmla="*/ 125730 w 775335"/>
                <a:gd name="connsiteY62" fmla="*/ 104775 h 712470"/>
                <a:gd name="connsiteX63" fmla="*/ 125730 w 775335"/>
                <a:gd name="connsiteY63" fmla="*/ 94298 h 712470"/>
                <a:gd name="connsiteX64" fmla="*/ 31433 w 775335"/>
                <a:gd name="connsiteY64" fmla="*/ 0 h 712470"/>
                <a:gd name="connsiteX65" fmla="*/ 0 w 775335"/>
                <a:gd name="connsiteY65" fmla="*/ 31433 h 712470"/>
                <a:gd name="connsiteX66" fmla="*/ 31433 w 775335"/>
                <a:gd name="connsiteY66" fmla="*/ 62865 h 712470"/>
                <a:gd name="connsiteX67" fmla="*/ 62865 w 775335"/>
                <a:gd name="connsiteY67" fmla="*/ 94298 h 712470"/>
                <a:gd name="connsiteX68" fmla="*/ 62865 w 775335"/>
                <a:gd name="connsiteY68" fmla="*/ 618173 h 712470"/>
                <a:gd name="connsiteX69" fmla="*/ 157163 w 775335"/>
                <a:gd name="connsiteY69" fmla="*/ 712470 h 712470"/>
                <a:gd name="connsiteX70" fmla="*/ 188595 w 775335"/>
                <a:gd name="connsiteY70" fmla="*/ 712470 h 712470"/>
                <a:gd name="connsiteX71" fmla="*/ 649605 w 775335"/>
                <a:gd name="connsiteY71" fmla="*/ 712470 h 712470"/>
                <a:gd name="connsiteX72" fmla="*/ 743903 w 775335"/>
                <a:gd name="connsiteY72" fmla="*/ 712470 h 712470"/>
                <a:gd name="connsiteX73" fmla="*/ 775335 w 775335"/>
                <a:gd name="connsiteY73" fmla="*/ 681038 h 712470"/>
                <a:gd name="connsiteX74" fmla="*/ 743903 w 775335"/>
                <a:gd name="connsiteY74" fmla="*/ 649605 h 712470"/>
                <a:gd name="connsiteX75" fmla="*/ 157163 w 775335"/>
                <a:gd name="connsiteY75" fmla="*/ 649605 h 712470"/>
                <a:gd name="connsiteX76" fmla="*/ 125730 w 775335"/>
                <a:gd name="connsiteY76" fmla="*/ 618173 h 712470"/>
                <a:gd name="connsiteX77" fmla="*/ 125730 w 775335"/>
                <a:gd name="connsiteY77" fmla="*/ 560546 h 712470"/>
                <a:gd name="connsiteX78" fmla="*/ 775335 w 775335"/>
                <a:gd name="connsiteY78" fmla="*/ 502920 h 7124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</a:cxnLst>
              <a:rect l="l" t="t" r="r" b="b"/>
              <a:pathLst>
                <a:path w="775335" h="712470">
                  <a:moveTo>
                    <a:pt x="240983" y="240983"/>
                  </a:moveTo>
                  <a:lnTo>
                    <a:pt x="125730" y="240983"/>
                  </a:lnTo>
                  <a:lnTo>
                    <a:pt x="125730" y="167640"/>
                  </a:lnTo>
                  <a:lnTo>
                    <a:pt x="240983" y="167640"/>
                  </a:lnTo>
                  <a:lnTo>
                    <a:pt x="240983" y="240983"/>
                  </a:lnTo>
                  <a:close/>
                  <a:moveTo>
                    <a:pt x="398145" y="167640"/>
                  </a:moveTo>
                  <a:lnTo>
                    <a:pt x="398145" y="240983"/>
                  </a:lnTo>
                  <a:lnTo>
                    <a:pt x="282893" y="240983"/>
                  </a:lnTo>
                  <a:lnTo>
                    <a:pt x="282893" y="167640"/>
                  </a:lnTo>
                  <a:lnTo>
                    <a:pt x="398145" y="167640"/>
                  </a:lnTo>
                  <a:close/>
                  <a:moveTo>
                    <a:pt x="555308" y="167640"/>
                  </a:moveTo>
                  <a:lnTo>
                    <a:pt x="555308" y="240983"/>
                  </a:lnTo>
                  <a:lnTo>
                    <a:pt x="440055" y="240983"/>
                  </a:lnTo>
                  <a:lnTo>
                    <a:pt x="440055" y="167640"/>
                  </a:lnTo>
                  <a:lnTo>
                    <a:pt x="555308" y="167640"/>
                  </a:lnTo>
                  <a:close/>
                  <a:moveTo>
                    <a:pt x="712470" y="167640"/>
                  </a:moveTo>
                  <a:lnTo>
                    <a:pt x="712470" y="240983"/>
                  </a:lnTo>
                  <a:lnTo>
                    <a:pt x="597218" y="240983"/>
                  </a:lnTo>
                  <a:lnTo>
                    <a:pt x="597218" y="167640"/>
                  </a:lnTo>
                  <a:lnTo>
                    <a:pt x="712470" y="167640"/>
                  </a:lnTo>
                  <a:close/>
                  <a:moveTo>
                    <a:pt x="712470" y="356235"/>
                  </a:moveTo>
                  <a:lnTo>
                    <a:pt x="597218" y="356235"/>
                  </a:lnTo>
                  <a:lnTo>
                    <a:pt x="597218" y="282893"/>
                  </a:lnTo>
                  <a:lnTo>
                    <a:pt x="712470" y="282893"/>
                  </a:lnTo>
                  <a:lnTo>
                    <a:pt x="712470" y="356235"/>
                  </a:lnTo>
                  <a:close/>
                  <a:moveTo>
                    <a:pt x="712470" y="445294"/>
                  </a:moveTo>
                  <a:lnTo>
                    <a:pt x="597218" y="455771"/>
                  </a:lnTo>
                  <a:lnTo>
                    <a:pt x="597218" y="398145"/>
                  </a:lnTo>
                  <a:lnTo>
                    <a:pt x="712470" y="398145"/>
                  </a:lnTo>
                  <a:lnTo>
                    <a:pt x="712470" y="445294"/>
                  </a:lnTo>
                  <a:close/>
                  <a:moveTo>
                    <a:pt x="240983" y="398145"/>
                  </a:moveTo>
                  <a:lnTo>
                    <a:pt x="240983" y="487204"/>
                  </a:lnTo>
                  <a:lnTo>
                    <a:pt x="125730" y="497681"/>
                  </a:lnTo>
                  <a:lnTo>
                    <a:pt x="125730" y="398145"/>
                  </a:lnTo>
                  <a:lnTo>
                    <a:pt x="240983" y="398145"/>
                  </a:lnTo>
                  <a:close/>
                  <a:moveTo>
                    <a:pt x="240983" y="356235"/>
                  </a:moveTo>
                  <a:lnTo>
                    <a:pt x="125730" y="356235"/>
                  </a:lnTo>
                  <a:lnTo>
                    <a:pt x="125730" y="282893"/>
                  </a:lnTo>
                  <a:lnTo>
                    <a:pt x="240983" y="282893"/>
                  </a:lnTo>
                  <a:lnTo>
                    <a:pt x="240983" y="356235"/>
                  </a:lnTo>
                  <a:close/>
                  <a:moveTo>
                    <a:pt x="398145" y="356235"/>
                  </a:moveTo>
                  <a:lnTo>
                    <a:pt x="282893" y="356235"/>
                  </a:lnTo>
                  <a:lnTo>
                    <a:pt x="282893" y="282893"/>
                  </a:lnTo>
                  <a:lnTo>
                    <a:pt x="398145" y="282893"/>
                  </a:lnTo>
                  <a:lnTo>
                    <a:pt x="398145" y="356235"/>
                  </a:lnTo>
                  <a:close/>
                  <a:moveTo>
                    <a:pt x="440055" y="356235"/>
                  </a:moveTo>
                  <a:lnTo>
                    <a:pt x="440055" y="282893"/>
                  </a:lnTo>
                  <a:lnTo>
                    <a:pt x="555308" y="282893"/>
                  </a:lnTo>
                  <a:lnTo>
                    <a:pt x="555308" y="356235"/>
                  </a:lnTo>
                  <a:lnTo>
                    <a:pt x="440055" y="356235"/>
                  </a:lnTo>
                  <a:close/>
                  <a:moveTo>
                    <a:pt x="398145" y="473583"/>
                  </a:moveTo>
                  <a:lnTo>
                    <a:pt x="282893" y="484061"/>
                  </a:lnTo>
                  <a:lnTo>
                    <a:pt x="282893" y="398145"/>
                  </a:lnTo>
                  <a:lnTo>
                    <a:pt x="398145" y="398145"/>
                  </a:lnTo>
                  <a:lnTo>
                    <a:pt x="398145" y="473583"/>
                  </a:lnTo>
                  <a:close/>
                  <a:moveTo>
                    <a:pt x="440055" y="398145"/>
                  </a:moveTo>
                  <a:lnTo>
                    <a:pt x="555308" y="398145"/>
                  </a:lnTo>
                  <a:lnTo>
                    <a:pt x="555308" y="458915"/>
                  </a:lnTo>
                  <a:lnTo>
                    <a:pt x="440055" y="469392"/>
                  </a:lnTo>
                  <a:lnTo>
                    <a:pt x="440055" y="398145"/>
                  </a:lnTo>
                  <a:close/>
                  <a:moveTo>
                    <a:pt x="775335" y="502920"/>
                  </a:moveTo>
                  <a:lnTo>
                    <a:pt x="775335" y="104775"/>
                  </a:lnTo>
                  <a:lnTo>
                    <a:pt x="125730" y="104775"/>
                  </a:lnTo>
                  <a:lnTo>
                    <a:pt x="125730" y="94298"/>
                  </a:lnTo>
                  <a:cubicBezTo>
                    <a:pt x="125730" y="41910"/>
                    <a:pt x="83820" y="0"/>
                    <a:pt x="31433" y="0"/>
                  </a:cubicBezTo>
                  <a:cubicBezTo>
                    <a:pt x="13621" y="0"/>
                    <a:pt x="0" y="13621"/>
                    <a:pt x="0" y="31433"/>
                  </a:cubicBezTo>
                  <a:cubicBezTo>
                    <a:pt x="0" y="49244"/>
                    <a:pt x="13621" y="62865"/>
                    <a:pt x="31433" y="62865"/>
                  </a:cubicBezTo>
                  <a:cubicBezTo>
                    <a:pt x="49244" y="62865"/>
                    <a:pt x="62865" y="76486"/>
                    <a:pt x="62865" y="94298"/>
                  </a:cubicBezTo>
                  <a:lnTo>
                    <a:pt x="62865" y="618173"/>
                  </a:lnTo>
                  <a:cubicBezTo>
                    <a:pt x="62865" y="670560"/>
                    <a:pt x="104775" y="712470"/>
                    <a:pt x="157163" y="712470"/>
                  </a:cubicBezTo>
                  <a:lnTo>
                    <a:pt x="188595" y="712470"/>
                  </a:lnTo>
                  <a:lnTo>
                    <a:pt x="649605" y="712470"/>
                  </a:lnTo>
                  <a:lnTo>
                    <a:pt x="743903" y="712470"/>
                  </a:lnTo>
                  <a:cubicBezTo>
                    <a:pt x="761714" y="712470"/>
                    <a:pt x="775335" y="698849"/>
                    <a:pt x="775335" y="681038"/>
                  </a:cubicBezTo>
                  <a:cubicBezTo>
                    <a:pt x="775335" y="663226"/>
                    <a:pt x="761714" y="649605"/>
                    <a:pt x="743903" y="649605"/>
                  </a:cubicBezTo>
                  <a:lnTo>
                    <a:pt x="157163" y="649605"/>
                  </a:lnTo>
                  <a:cubicBezTo>
                    <a:pt x="139351" y="649605"/>
                    <a:pt x="125730" y="635984"/>
                    <a:pt x="125730" y="618173"/>
                  </a:cubicBezTo>
                  <a:lnTo>
                    <a:pt x="125730" y="560546"/>
                  </a:lnTo>
                  <a:lnTo>
                    <a:pt x="775335" y="502920"/>
                  </a:lnTo>
                  <a:close/>
                </a:path>
              </a:pathLst>
            </a:custGeom>
            <a:solidFill>
              <a:schemeClr val="bg1"/>
            </a:solidFill>
            <a:ln w="1041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2ED73B10-BB94-4B08-A90C-34863B252D33}"/>
                </a:ext>
              </a:extLst>
            </p:cNvPr>
            <p:cNvSpPr/>
            <p:nvPr/>
          </p:nvSpPr>
          <p:spPr>
            <a:xfrm>
              <a:off x="6503371" y="5320986"/>
              <a:ext cx="125730" cy="125730"/>
            </a:xfrm>
            <a:custGeom>
              <a:avLst/>
              <a:gdLst>
                <a:gd name="connsiteX0" fmla="*/ 125730 w 125730"/>
                <a:gd name="connsiteY0" fmla="*/ 62865 h 125730"/>
                <a:gd name="connsiteX1" fmla="*/ 62865 w 125730"/>
                <a:gd name="connsiteY1" fmla="*/ 125730 h 125730"/>
                <a:gd name="connsiteX2" fmla="*/ 0 w 125730"/>
                <a:gd name="connsiteY2" fmla="*/ 62865 h 125730"/>
                <a:gd name="connsiteX3" fmla="*/ 62865 w 125730"/>
                <a:gd name="connsiteY3" fmla="*/ 0 h 125730"/>
                <a:gd name="connsiteX4" fmla="*/ 125730 w 125730"/>
                <a:gd name="connsiteY4" fmla="*/ 62865 h 125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5730" h="125730">
                  <a:moveTo>
                    <a:pt x="125730" y="62865"/>
                  </a:moveTo>
                  <a:cubicBezTo>
                    <a:pt x="125730" y="97584"/>
                    <a:pt x="97584" y="125730"/>
                    <a:pt x="62865" y="125730"/>
                  </a:cubicBezTo>
                  <a:cubicBezTo>
                    <a:pt x="28146" y="125730"/>
                    <a:pt x="0" y="97584"/>
                    <a:pt x="0" y="62865"/>
                  </a:cubicBezTo>
                  <a:cubicBezTo>
                    <a:pt x="0" y="28146"/>
                    <a:pt x="28146" y="0"/>
                    <a:pt x="62865" y="0"/>
                  </a:cubicBezTo>
                  <a:cubicBezTo>
                    <a:pt x="97584" y="0"/>
                    <a:pt x="125730" y="28146"/>
                    <a:pt x="125730" y="62865"/>
                  </a:cubicBezTo>
                  <a:close/>
                </a:path>
              </a:pathLst>
            </a:custGeom>
            <a:solidFill>
              <a:schemeClr val="bg1"/>
            </a:solidFill>
            <a:ln w="1041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F5811395-C6CC-4AF9-9D4B-060F6DA10D26}"/>
                </a:ext>
              </a:extLst>
            </p:cNvPr>
            <p:cNvSpPr/>
            <p:nvPr/>
          </p:nvSpPr>
          <p:spPr>
            <a:xfrm>
              <a:off x="6964381" y="5320986"/>
              <a:ext cx="125730" cy="125730"/>
            </a:xfrm>
            <a:custGeom>
              <a:avLst/>
              <a:gdLst>
                <a:gd name="connsiteX0" fmla="*/ 125730 w 125730"/>
                <a:gd name="connsiteY0" fmla="*/ 62865 h 125730"/>
                <a:gd name="connsiteX1" fmla="*/ 62865 w 125730"/>
                <a:gd name="connsiteY1" fmla="*/ 125730 h 125730"/>
                <a:gd name="connsiteX2" fmla="*/ 0 w 125730"/>
                <a:gd name="connsiteY2" fmla="*/ 62865 h 125730"/>
                <a:gd name="connsiteX3" fmla="*/ 62865 w 125730"/>
                <a:gd name="connsiteY3" fmla="*/ 0 h 125730"/>
                <a:gd name="connsiteX4" fmla="*/ 125730 w 125730"/>
                <a:gd name="connsiteY4" fmla="*/ 62865 h 125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5730" h="125730">
                  <a:moveTo>
                    <a:pt x="125730" y="62865"/>
                  </a:moveTo>
                  <a:cubicBezTo>
                    <a:pt x="125730" y="97584"/>
                    <a:pt x="97584" y="125730"/>
                    <a:pt x="62865" y="125730"/>
                  </a:cubicBezTo>
                  <a:cubicBezTo>
                    <a:pt x="28146" y="125730"/>
                    <a:pt x="0" y="97584"/>
                    <a:pt x="0" y="62865"/>
                  </a:cubicBezTo>
                  <a:cubicBezTo>
                    <a:pt x="0" y="28146"/>
                    <a:pt x="28146" y="0"/>
                    <a:pt x="62865" y="0"/>
                  </a:cubicBezTo>
                  <a:cubicBezTo>
                    <a:pt x="97584" y="0"/>
                    <a:pt x="125730" y="28146"/>
                    <a:pt x="125730" y="62865"/>
                  </a:cubicBezTo>
                  <a:close/>
                </a:path>
              </a:pathLst>
            </a:custGeom>
            <a:solidFill>
              <a:schemeClr val="bg1"/>
            </a:solidFill>
            <a:ln w="1041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sp>
        <p:nvSpPr>
          <p:cNvPr id="43" name="Graphic 34" descr="Tag">
            <a:extLst>
              <a:ext uri="{FF2B5EF4-FFF2-40B4-BE49-F238E27FC236}">
                <a16:creationId xmlns:a16="http://schemas.microsoft.com/office/drawing/2014/main" id="{45A027A3-42E9-4557-BFA3-6CAA8F57E393}"/>
              </a:ext>
            </a:extLst>
          </p:cNvPr>
          <p:cNvSpPr/>
          <p:nvPr/>
        </p:nvSpPr>
        <p:spPr>
          <a:xfrm>
            <a:off x="2923686" y="4230232"/>
            <a:ext cx="552527" cy="583859"/>
          </a:xfrm>
          <a:custGeom>
            <a:avLst/>
            <a:gdLst>
              <a:gd name="connsiteX0" fmla="*/ 209550 w 736702"/>
              <a:gd name="connsiteY0" fmla="*/ 293370 h 778478"/>
              <a:gd name="connsiteX1" fmla="*/ 167640 w 736702"/>
              <a:gd name="connsiteY1" fmla="*/ 251460 h 778478"/>
              <a:gd name="connsiteX2" fmla="*/ 187547 w 736702"/>
              <a:gd name="connsiteY2" fmla="*/ 215837 h 778478"/>
              <a:gd name="connsiteX3" fmla="*/ 188595 w 736702"/>
              <a:gd name="connsiteY3" fmla="*/ 240983 h 778478"/>
              <a:gd name="connsiteX4" fmla="*/ 209550 w 736702"/>
              <a:gd name="connsiteY4" fmla="*/ 261938 h 778478"/>
              <a:gd name="connsiteX5" fmla="*/ 230505 w 736702"/>
              <a:gd name="connsiteY5" fmla="*/ 240983 h 778478"/>
              <a:gd name="connsiteX6" fmla="*/ 229457 w 736702"/>
              <a:gd name="connsiteY6" fmla="*/ 214789 h 778478"/>
              <a:gd name="connsiteX7" fmla="*/ 251460 w 736702"/>
              <a:gd name="connsiteY7" fmla="*/ 251460 h 778478"/>
              <a:gd name="connsiteX8" fmla="*/ 209550 w 736702"/>
              <a:gd name="connsiteY8" fmla="*/ 293370 h 778478"/>
              <a:gd name="connsiteX9" fmla="*/ 725043 w 736702"/>
              <a:gd name="connsiteY9" fmla="*/ 473583 h 778478"/>
              <a:gd name="connsiteX10" fmla="*/ 431673 w 736702"/>
              <a:gd name="connsiteY10" fmla="*/ 180213 h 778478"/>
              <a:gd name="connsiteX11" fmla="*/ 402336 w 736702"/>
              <a:gd name="connsiteY11" fmla="*/ 167640 h 778478"/>
              <a:gd name="connsiteX12" fmla="*/ 222123 w 736702"/>
              <a:gd name="connsiteY12" fmla="*/ 167640 h 778478"/>
              <a:gd name="connsiteX13" fmla="*/ 150876 w 736702"/>
              <a:gd name="connsiteY13" fmla="*/ 104775 h 778478"/>
              <a:gd name="connsiteX14" fmla="*/ 114205 w 736702"/>
              <a:gd name="connsiteY14" fmla="*/ 98488 h 778478"/>
              <a:gd name="connsiteX15" fmla="*/ 41910 w 736702"/>
              <a:gd name="connsiteY15" fmla="*/ 20955 h 778478"/>
              <a:gd name="connsiteX16" fmla="*/ 20955 w 736702"/>
              <a:gd name="connsiteY16" fmla="*/ 0 h 778478"/>
              <a:gd name="connsiteX17" fmla="*/ 0 w 736702"/>
              <a:gd name="connsiteY17" fmla="*/ 20955 h 778478"/>
              <a:gd name="connsiteX18" fmla="*/ 107918 w 736702"/>
              <a:gd name="connsiteY18" fmla="*/ 140399 h 778478"/>
              <a:gd name="connsiteX19" fmla="*/ 143542 w 736702"/>
              <a:gd name="connsiteY19" fmla="*/ 146685 h 778478"/>
              <a:gd name="connsiteX20" fmla="*/ 180213 w 736702"/>
              <a:gd name="connsiteY20" fmla="*/ 173927 h 778478"/>
              <a:gd name="connsiteX21" fmla="*/ 126778 w 736702"/>
              <a:gd name="connsiteY21" fmla="*/ 252508 h 778478"/>
              <a:gd name="connsiteX22" fmla="*/ 126778 w 736702"/>
              <a:gd name="connsiteY22" fmla="*/ 444246 h 778478"/>
              <a:gd name="connsiteX23" fmla="*/ 139351 w 736702"/>
              <a:gd name="connsiteY23" fmla="*/ 473583 h 778478"/>
              <a:gd name="connsiteX24" fmla="*/ 432721 w 736702"/>
              <a:gd name="connsiteY24" fmla="*/ 766953 h 778478"/>
              <a:gd name="connsiteX25" fmla="*/ 461010 w 736702"/>
              <a:gd name="connsiteY25" fmla="*/ 778478 h 778478"/>
              <a:gd name="connsiteX26" fmla="*/ 490347 w 736702"/>
              <a:gd name="connsiteY26" fmla="*/ 765905 h 778478"/>
              <a:gd name="connsiteX27" fmla="*/ 723995 w 736702"/>
              <a:gd name="connsiteY27" fmla="*/ 532257 h 778478"/>
              <a:gd name="connsiteX28" fmla="*/ 725043 w 736702"/>
              <a:gd name="connsiteY28" fmla="*/ 473583 h 7784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736702" h="778478">
                <a:moveTo>
                  <a:pt x="209550" y="293370"/>
                </a:moveTo>
                <a:cubicBezTo>
                  <a:pt x="186499" y="293370"/>
                  <a:pt x="167640" y="274511"/>
                  <a:pt x="167640" y="251460"/>
                </a:cubicBezTo>
                <a:cubicBezTo>
                  <a:pt x="167640" y="236791"/>
                  <a:pt x="176022" y="223171"/>
                  <a:pt x="187547" y="215837"/>
                </a:cubicBezTo>
                <a:cubicBezTo>
                  <a:pt x="187547" y="223171"/>
                  <a:pt x="188595" y="231553"/>
                  <a:pt x="188595" y="240983"/>
                </a:cubicBezTo>
                <a:cubicBezTo>
                  <a:pt x="188595" y="252508"/>
                  <a:pt x="198025" y="261938"/>
                  <a:pt x="209550" y="261938"/>
                </a:cubicBezTo>
                <a:cubicBezTo>
                  <a:pt x="221075" y="261938"/>
                  <a:pt x="230505" y="252508"/>
                  <a:pt x="230505" y="240983"/>
                </a:cubicBezTo>
                <a:cubicBezTo>
                  <a:pt x="230505" y="231553"/>
                  <a:pt x="230505" y="223171"/>
                  <a:pt x="229457" y="214789"/>
                </a:cubicBezTo>
                <a:cubicBezTo>
                  <a:pt x="242030" y="222123"/>
                  <a:pt x="251460" y="235744"/>
                  <a:pt x="251460" y="251460"/>
                </a:cubicBezTo>
                <a:cubicBezTo>
                  <a:pt x="251460" y="274511"/>
                  <a:pt x="232601" y="293370"/>
                  <a:pt x="209550" y="293370"/>
                </a:cubicBezTo>
                <a:close/>
                <a:moveTo>
                  <a:pt x="725043" y="473583"/>
                </a:moveTo>
                <a:lnTo>
                  <a:pt x="431673" y="180213"/>
                </a:lnTo>
                <a:cubicBezTo>
                  <a:pt x="423291" y="171831"/>
                  <a:pt x="412814" y="167640"/>
                  <a:pt x="402336" y="167640"/>
                </a:cubicBezTo>
                <a:lnTo>
                  <a:pt x="222123" y="167640"/>
                </a:lnTo>
                <a:cubicBezTo>
                  <a:pt x="210598" y="130969"/>
                  <a:pt x="188595" y="112109"/>
                  <a:pt x="150876" y="104775"/>
                </a:cubicBezTo>
                <a:cubicBezTo>
                  <a:pt x="137255" y="102679"/>
                  <a:pt x="125730" y="100584"/>
                  <a:pt x="114205" y="98488"/>
                </a:cubicBezTo>
                <a:cubicBezTo>
                  <a:pt x="54483" y="90107"/>
                  <a:pt x="41910" y="88011"/>
                  <a:pt x="41910" y="20955"/>
                </a:cubicBezTo>
                <a:cubicBezTo>
                  <a:pt x="41910" y="9430"/>
                  <a:pt x="32480" y="0"/>
                  <a:pt x="20955" y="0"/>
                </a:cubicBezTo>
                <a:cubicBezTo>
                  <a:pt x="9430" y="0"/>
                  <a:pt x="0" y="9430"/>
                  <a:pt x="0" y="20955"/>
                </a:cubicBezTo>
                <a:cubicBezTo>
                  <a:pt x="0" y="119443"/>
                  <a:pt x="38767" y="129921"/>
                  <a:pt x="107918" y="140399"/>
                </a:cubicBezTo>
                <a:cubicBezTo>
                  <a:pt x="118396" y="142494"/>
                  <a:pt x="129921" y="143542"/>
                  <a:pt x="143542" y="146685"/>
                </a:cubicBezTo>
                <a:cubicBezTo>
                  <a:pt x="157163" y="149828"/>
                  <a:pt x="171831" y="151924"/>
                  <a:pt x="180213" y="173927"/>
                </a:cubicBezTo>
                <a:cubicBezTo>
                  <a:pt x="148781" y="186499"/>
                  <a:pt x="126778" y="216884"/>
                  <a:pt x="126778" y="252508"/>
                </a:cubicBezTo>
                <a:lnTo>
                  <a:pt x="126778" y="444246"/>
                </a:lnTo>
                <a:cubicBezTo>
                  <a:pt x="126778" y="455771"/>
                  <a:pt x="130969" y="466249"/>
                  <a:pt x="139351" y="473583"/>
                </a:cubicBezTo>
                <a:lnTo>
                  <a:pt x="432721" y="766953"/>
                </a:lnTo>
                <a:cubicBezTo>
                  <a:pt x="440055" y="775335"/>
                  <a:pt x="450533" y="778478"/>
                  <a:pt x="461010" y="778478"/>
                </a:cubicBezTo>
                <a:cubicBezTo>
                  <a:pt x="471488" y="778478"/>
                  <a:pt x="481965" y="774287"/>
                  <a:pt x="490347" y="765905"/>
                </a:cubicBezTo>
                <a:lnTo>
                  <a:pt x="723995" y="532257"/>
                </a:lnTo>
                <a:cubicBezTo>
                  <a:pt x="740759" y="516541"/>
                  <a:pt x="740759" y="489299"/>
                  <a:pt x="725043" y="473583"/>
                </a:cubicBezTo>
                <a:close/>
              </a:path>
            </a:pathLst>
          </a:custGeom>
          <a:solidFill>
            <a:schemeClr val="bg1"/>
          </a:solidFill>
          <a:ln w="10418" cap="flat">
            <a:noFill/>
            <a:prstDash val="solid"/>
            <a:miter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grpSp>
        <p:nvGrpSpPr>
          <p:cNvPr id="44" name="Graphic 33" descr="Handshake">
            <a:extLst>
              <a:ext uri="{FF2B5EF4-FFF2-40B4-BE49-F238E27FC236}">
                <a16:creationId xmlns:a16="http://schemas.microsoft.com/office/drawing/2014/main" id="{7822A2C8-A677-4919-82E2-5E705AD3F31A}"/>
              </a:ext>
            </a:extLst>
          </p:cNvPr>
          <p:cNvGrpSpPr/>
          <p:nvPr/>
        </p:nvGrpSpPr>
        <p:grpSpPr>
          <a:xfrm>
            <a:off x="922696" y="4143793"/>
            <a:ext cx="754380" cy="754380"/>
            <a:chOff x="1230261" y="4524696"/>
            <a:chExt cx="1005840" cy="100584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449F4A43-4AA8-4F32-A4FC-9C357E922993}"/>
                </a:ext>
              </a:extLst>
            </p:cNvPr>
            <p:cNvSpPr/>
            <p:nvPr/>
          </p:nvSpPr>
          <p:spPr>
            <a:xfrm>
              <a:off x="1677984" y="5194542"/>
              <a:ext cx="82104" cy="88724"/>
            </a:xfrm>
            <a:custGeom>
              <a:avLst/>
              <a:gdLst>
                <a:gd name="connsiteX0" fmla="*/ 22716 w 82104"/>
                <a:gd name="connsiteY0" fmla="*/ 88725 h 88724"/>
                <a:gd name="connsiteX1" fmla="*/ 7000 w 82104"/>
                <a:gd name="connsiteY1" fmla="*/ 83486 h 88724"/>
                <a:gd name="connsiteX2" fmla="*/ 4905 w 82104"/>
                <a:gd name="connsiteY2" fmla="*/ 54149 h 88724"/>
                <a:gd name="connsiteX3" fmla="*/ 45767 w 82104"/>
                <a:gd name="connsiteY3" fmla="*/ 7000 h 88724"/>
                <a:gd name="connsiteX4" fmla="*/ 75104 w 82104"/>
                <a:gd name="connsiteY4" fmla="*/ 4905 h 88724"/>
                <a:gd name="connsiteX5" fmla="*/ 77199 w 82104"/>
                <a:gd name="connsiteY5" fmla="*/ 34242 h 88724"/>
                <a:gd name="connsiteX6" fmla="*/ 36337 w 82104"/>
                <a:gd name="connsiteY6" fmla="*/ 81390 h 88724"/>
                <a:gd name="connsiteX7" fmla="*/ 22716 w 82104"/>
                <a:gd name="connsiteY7" fmla="*/ 88725 h 887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2104" h="88724">
                  <a:moveTo>
                    <a:pt x="22716" y="88725"/>
                  </a:moveTo>
                  <a:cubicBezTo>
                    <a:pt x="17478" y="88725"/>
                    <a:pt x="11191" y="87677"/>
                    <a:pt x="7000" y="83486"/>
                  </a:cubicBezTo>
                  <a:cubicBezTo>
                    <a:pt x="-1382" y="76152"/>
                    <a:pt x="-2430" y="62531"/>
                    <a:pt x="4905" y="54149"/>
                  </a:cubicBezTo>
                  <a:lnTo>
                    <a:pt x="45767" y="7000"/>
                  </a:lnTo>
                  <a:cubicBezTo>
                    <a:pt x="53101" y="-1382"/>
                    <a:pt x="66722" y="-2430"/>
                    <a:pt x="75104" y="4905"/>
                  </a:cubicBezTo>
                  <a:cubicBezTo>
                    <a:pt x="83486" y="12239"/>
                    <a:pt x="84534" y="25860"/>
                    <a:pt x="77199" y="34242"/>
                  </a:cubicBezTo>
                  <a:lnTo>
                    <a:pt x="36337" y="81390"/>
                  </a:lnTo>
                  <a:cubicBezTo>
                    <a:pt x="33194" y="85581"/>
                    <a:pt x="27955" y="87677"/>
                    <a:pt x="22716" y="88725"/>
                  </a:cubicBezTo>
                  <a:close/>
                </a:path>
              </a:pathLst>
            </a:custGeom>
            <a:solidFill>
              <a:schemeClr val="bg1"/>
            </a:solidFill>
            <a:ln w="1041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80069BDB-4F29-4E44-95FF-BF2EB2B45D72}"/>
                </a:ext>
              </a:extLst>
            </p:cNvPr>
            <p:cNvSpPr/>
            <p:nvPr/>
          </p:nvSpPr>
          <p:spPr>
            <a:xfrm>
              <a:off x="1608321" y="5152120"/>
              <a:ext cx="99891" cy="107309"/>
            </a:xfrm>
            <a:custGeom>
              <a:avLst/>
              <a:gdLst>
                <a:gd name="connsiteX0" fmla="*/ 28467 w 99891"/>
                <a:gd name="connsiteY0" fmla="*/ 107048 h 107309"/>
                <a:gd name="connsiteX1" fmla="*/ 8559 w 99891"/>
                <a:gd name="connsiteY1" fmla="*/ 100761 h 107309"/>
                <a:gd name="connsiteX2" fmla="*/ 6464 w 99891"/>
                <a:gd name="connsiteY2" fmla="*/ 64090 h 107309"/>
                <a:gd name="connsiteX3" fmla="*/ 54660 w 99891"/>
                <a:gd name="connsiteY3" fmla="*/ 8559 h 107309"/>
                <a:gd name="connsiteX4" fmla="*/ 91332 w 99891"/>
                <a:gd name="connsiteY4" fmla="*/ 6464 h 107309"/>
                <a:gd name="connsiteX5" fmla="*/ 93427 w 99891"/>
                <a:gd name="connsiteY5" fmla="*/ 43135 h 107309"/>
                <a:gd name="connsiteX6" fmla="*/ 45231 w 99891"/>
                <a:gd name="connsiteY6" fmla="*/ 98666 h 107309"/>
                <a:gd name="connsiteX7" fmla="*/ 28467 w 99891"/>
                <a:gd name="connsiteY7" fmla="*/ 107048 h 1073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99891" h="107309">
                  <a:moveTo>
                    <a:pt x="28467" y="107048"/>
                  </a:moveTo>
                  <a:cubicBezTo>
                    <a:pt x="21132" y="108096"/>
                    <a:pt x="14846" y="106000"/>
                    <a:pt x="8559" y="100761"/>
                  </a:cubicBezTo>
                  <a:cubicBezTo>
                    <a:pt x="-1918" y="91332"/>
                    <a:pt x="-2966" y="74568"/>
                    <a:pt x="6464" y="64090"/>
                  </a:cubicBezTo>
                  <a:lnTo>
                    <a:pt x="54660" y="8559"/>
                  </a:lnTo>
                  <a:cubicBezTo>
                    <a:pt x="64090" y="-1918"/>
                    <a:pt x="80854" y="-2966"/>
                    <a:pt x="91332" y="6464"/>
                  </a:cubicBezTo>
                  <a:cubicBezTo>
                    <a:pt x="101809" y="15894"/>
                    <a:pt x="102857" y="32658"/>
                    <a:pt x="93427" y="43135"/>
                  </a:cubicBezTo>
                  <a:lnTo>
                    <a:pt x="45231" y="98666"/>
                  </a:lnTo>
                  <a:cubicBezTo>
                    <a:pt x="41040" y="103905"/>
                    <a:pt x="34753" y="107048"/>
                    <a:pt x="28467" y="107048"/>
                  </a:cubicBezTo>
                  <a:close/>
                </a:path>
              </a:pathLst>
            </a:custGeom>
            <a:solidFill>
              <a:schemeClr val="bg1"/>
            </a:solidFill>
            <a:ln w="1041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DFC08259-15CF-40B3-BB43-BB461F1A630D}"/>
                </a:ext>
              </a:extLst>
            </p:cNvPr>
            <p:cNvSpPr/>
            <p:nvPr/>
          </p:nvSpPr>
          <p:spPr>
            <a:xfrm>
              <a:off x="1537014" y="5102816"/>
              <a:ext cx="110488" cy="117785"/>
            </a:xfrm>
            <a:custGeom>
              <a:avLst/>
              <a:gdLst>
                <a:gd name="connsiteX0" fmla="*/ 33765 w 110488"/>
                <a:gd name="connsiteY0" fmla="*/ 117585 h 117785"/>
                <a:gd name="connsiteX1" fmla="*/ 10715 w 110488"/>
                <a:gd name="connsiteY1" fmla="*/ 110251 h 117785"/>
                <a:gd name="connsiteX2" fmla="*/ 7571 w 110488"/>
                <a:gd name="connsiteY2" fmla="*/ 66245 h 117785"/>
                <a:gd name="connsiteX3" fmla="*/ 55768 w 110488"/>
                <a:gd name="connsiteY3" fmla="*/ 10715 h 117785"/>
                <a:gd name="connsiteX4" fmla="*/ 99773 w 110488"/>
                <a:gd name="connsiteY4" fmla="*/ 7572 h 117785"/>
                <a:gd name="connsiteX5" fmla="*/ 102917 w 110488"/>
                <a:gd name="connsiteY5" fmla="*/ 51577 h 117785"/>
                <a:gd name="connsiteX6" fmla="*/ 54720 w 110488"/>
                <a:gd name="connsiteY6" fmla="*/ 107108 h 117785"/>
                <a:gd name="connsiteX7" fmla="*/ 33765 w 110488"/>
                <a:gd name="connsiteY7" fmla="*/ 117585 h 1177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10488" h="117785">
                  <a:moveTo>
                    <a:pt x="33765" y="117585"/>
                  </a:moveTo>
                  <a:cubicBezTo>
                    <a:pt x="25383" y="118633"/>
                    <a:pt x="17001" y="115490"/>
                    <a:pt x="10715" y="110251"/>
                  </a:cubicBezTo>
                  <a:cubicBezTo>
                    <a:pt x="-1858" y="98726"/>
                    <a:pt x="-3954" y="78818"/>
                    <a:pt x="7571" y="66245"/>
                  </a:cubicBezTo>
                  <a:lnTo>
                    <a:pt x="55768" y="10715"/>
                  </a:lnTo>
                  <a:cubicBezTo>
                    <a:pt x="67293" y="-1858"/>
                    <a:pt x="87200" y="-3954"/>
                    <a:pt x="99773" y="7572"/>
                  </a:cubicBezTo>
                  <a:cubicBezTo>
                    <a:pt x="112346" y="19097"/>
                    <a:pt x="114442" y="39004"/>
                    <a:pt x="102917" y="51577"/>
                  </a:cubicBezTo>
                  <a:lnTo>
                    <a:pt x="54720" y="107108"/>
                  </a:lnTo>
                  <a:cubicBezTo>
                    <a:pt x="49481" y="113394"/>
                    <a:pt x="41099" y="117585"/>
                    <a:pt x="33765" y="117585"/>
                  </a:cubicBezTo>
                  <a:close/>
                </a:path>
              </a:pathLst>
            </a:custGeom>
            <a:solidFill>
              <a:schemeClr val="bg1"/>
            </a:solidFill>
            <a:ln w="1041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6CDBFA1B-3856-4F4B-8A82-54570E5A6DF5}"/>
                </a:ext>
              </a:extLst>
            </p:cNvPr>
            <p:cNvSpPr/>
            <p:nvPr/>
          </p:nvSpPr>
          <p:spPr>
            <a:xfrm>
              <a:off x="1460528" y="5056715"/>
              <a:ext cx="117822" cy="125120"/>
            </a:xfrm>
            <a:custGeom>
              <a:avLst/>
              <a:gdLst>
                <a:gd name="connsiteX0" fmla="*/ 33765 w 117822"/>
                <a:gd name="connsiteY0" fmla="*/ 124919 h 125120"/>
                <a:gd name="connsiteX1" fmla="*/ 10715 w 117822"/>
                <a:gd name="connsiteY1" fmla="*/ 117585 h 125120"/>
                <a:gd name="connsiteX2" fmla="*/ 7571 w 117822"/>
                <a:gd name="connsiteY2" fmla="*/ 73580 h 125120"/>
                <a:gd name="connsiteX3" fmla="*/ 63102 w 117822"/>
                <a:gd name="connsiteY3" fmla="*/ 10715 h 125120"/>
                <a:gd name="connsiteX4" fmla="*/ 107108 w 117822"/>
                <a:gd name="connsiteY4" fmla="*/ 7571 h 125120"/>
                <a:gd name="connsiteX5" fmla="*/ 110251 w 117822"/>
                <a:gd name="connsiteY5" fmla="*/ 51577 h 125120"/>
                <a:gd name="connsiteX6" fmla="*/ 54720 w 117822"/>
                <a:gd name="connsiteY6" fmla="*/ 114442 h 125120"/>
                <a:gd name="connsiteX7" fmla="*/ 33765 w 117822"/>
                <a:gd name="connsiteY7" fmla="*/ 124919 h 1251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17822" h="125120">
                  <a:moveTo>
                    <a:pt x="33765" y="124919"/>
                  </a:moveTo>
                  <a:cubicBezTo>
                    <a:pt x="25383" y="125967"/>
                    <a:pt x="17001" y="122824"/>
                    <a:pt x="10715" y="117585"/>
                  </a:cubicBezTo>
                  <a:cubicBezTo>
                    <a:pt x="-1858" y="106060"/>
                    <a:pt x="-3954" y="86153"/>
                    <a:pt x="7571" y="73580"/>
                  </a:cubicBezTo>
                  <a:lnTo>
                    <a:pt x="63102" y="10715"/>
                  </a:lnTo>
                  <a:cubicBezTo>
                    <a:pt x="74627" y="-1858"/>
                    <a:pt x="94535" y="-3954"/>
                    <a:pt x="107108" y="7571"/>
                  </a:cubicBezTo>
                  <a:cubicBezTo>
                    <a:pt x="119681" y="19097"/>
                    <a:pt x="121776" y="39004"/>
                    <a:pt x="110251" y="51577"/>
                  </a:cubicBezTo>
                  <a:lnTo>
                    <a:pt x="54720" y="114442"/>
                  </a:lnTo>
                  <a:cubicBezTo>
                    <a:pt x="48434" y="120728"/>
                    <a:pt x="41099" y="123872"/>
                    <a:pt x="33765" y="124919"/>
                  </a:cubicBezTo>
                  <a:close/>
                </a:path>
              </a:pathLst>
            </a:custGeom>
            <a:solidFill>
              <a:schemeClr val="bg1"/>
            </a:solidFill>
            <a:ln w="1041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09B4EE01-5D77-441D-8513-BD034EA8A86B}"/>
                </a:ext>
              </a:extLst>
            </p:cNvPr>
            <p:cNvSpPr/>
            <p:nvPr/>
          </p:nvSpPr>
          <p:spPr>
            <a:xfrm>
              <a:off x="1278457" y="4754153"/>
              <a:ext cx="209632" cy="249446"/>
            </a:xfrm>
            <a:custGeom>
              <a:avLst/>
              <a:gdLst>
                <a:gd name="connsiteX0" fmla="*/ 0 w 209632"/>
                <a:gd name="connsiteY0" fmla="*/ 196977 h 249446"/>
                <a:gd name="connsiteX1" fmla="*/ 80677 w 209632"/>
                <a:gd name="connsiteY1" fmla="*/ 246221 h 249446"/>
                <a:gd name="connsiteX2" fmla="*/ 108966 w 209632"/>
                <a:gd name="connsiteY2" fmla="*/ 238887 h 249446"/>
                <a:gd name="connsiteX3" fmla="*/ 206407 w 209632"/>
                <a:gd name="connsiteY3" fmla="*/ 77533 h 249446"/>
                <a:gd name="connsiteX4" fmla="*/ 199073 w 209632"/>
                <a:gd name="connsiteY4" fmla="*/ 49244 h 249446"/>
                <a:gd name="connsiteX5" fmla="*/ 119444 w 209632"/>
                <a:gd name="connsiteY5" fmla="*/ 0 h 249446"/>
                <a:gd name="connsiteX6" fmla="*/ 0 w 209632"/>
                <a:gd name="connsiteY6" fmla="*/ 196977 h 2494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09632" h="249446">
                  <a:moveTo>
                    <a:pt x="0" y="196977"/>
                  </a:moveTo>
                  <a:lnTo>
                    <a:pt x="80677" y="246221"/>
                  </a:lnTo>
                  <a:cubicBezTo>
                    <a:pt x="90107" y="252508"/>
                    <a:pt x="103727" y="249365"/>
                    <a:pt x="108966" y="238887"/>
                  </a:cubicBezTo>
                  <a:lnTo>
                    <a:pt x="206407" y="77533"/>
                  </a:lnTo>
                  <a:cubicBezTo>
                    <a:pt x="212693" y="68104"/>
                    <a:pt x="209550" y="54483"/>
                    <a:pt x="199073" y="49244"/>
                  </a:cubicBezTo>
                  <a:lnTo>
                    <a:pt x="119444" y="0"/>
                  </a:lnTo>
                  <a:lnTo>
                    <a:pt x="0" y="196977"/>
                  </a:lnTo>
                  <a:close/>
                </a:path>
              </a:pathLst>
            </a:custGeom>
            <a:solidFill>
              <a:schemeClr val="bg1"/>
            </a:solidFill>
            <a:ln w="1041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3E2AEA2C-4BDB-41D7-9561-242EA0027AAD}"/>
                </a:ext>
              </a:extLst>
            </p:cNvPr>
            <p:cNvSpPr/>
            <p:nvPr/>
          </p:nvSpPr>
          <p:spPr>
            <a:xfrm>
              <a:off x="1407330" y="4848450"/>
              <a:ext cx="561770" cy="450735"/>
            </a:xfrm>
            <a:custGeom>
              <a:avLst/>
              <a:gdLst>
                <a:gd name="connsiteX0" fmla="*/ 550069 w 561770"/>
                <a:gd name="connsiteY0" fmla="*/ 239935 h 450735"/>
                <a:gd name="connsiteX1" fmla="*/ 381381 w 561770"/>
                <a:gd name="connsiteY1" fmla="*/ 95345 h 450735"/>
                <a:gd name="connsiteX2" fmla="*/ 369856 w 561770"/>
                <a:gd name="connsiteY2" fmla="*/ 84868 h 450735"/>
                <a:gd name="connsiteX3" fmla="*/ 297561 w 561770"/>
                <a:gd name="connsiteY3" fmla="*/ 167640 h 450735"/>
                <a:gd name="connsiteX4" fmla="*/ 255651 w 561770"/>
                <a:gd name="connsiteY4" fmla="*/ 188595 h 450735"/>
                <a:gd name="connsiteX5" fmla="*/ 250412 w 561770"/>
                <a:gd name="connsiteY5" fmla="*/ 188595 h 450735"/>
                <a:gd name="connsiteX6" fmla="*/ 209550 w 561770"/>
                <a:gd name="connsiteY6" fmla="*/ 172879 h 450735"/>
                <a:gd name="connsiteX7" fmla="*/ 203264 w 561770"/>
                <a:gd name="connsiteY7" fmla="*/ 83820 h 450735"/>
                <a:gd name="connsiteX8" fmla="*/ 265081 w 561770"/>
                <a:gd name="connsiteY8" fmla="*/ 12573 h 450735"/>
                <a:gd name="connsiteX9" fmla="*/ 91154 w 561770"/>
                <a:gd name="connsiteY9" fmla="*/ 0 h 450735"/>
                <a:gd name="connsiteX10" fmla="*/ 0 w 561770"/>
                <a:gd name="connsiteY10" fmla="*/ 150876 h 450735"/>
                <a:gd name="connsiteX11" fmla="*/ 71247 w 561770"/>
                <a:gd name="connsiteY11" fmla="*/ 233648 h 450735"/>
                <a:gd name="connsiteX12" fmla="*/ 98488 w 561770"/>
                <a:gd name="connsiteY12" fmla="*/ 202216 h 450735"/>
                <a:gd name="connsiteX13" fmla="*/ 138303 w 561770"/>
                <a:gd name="connsiteY13" fmla="*/ 184404 h 450735"/>
                <a:gd name="connsiteX14" fmla="*/ 138303 w 561770"/>
                <a:gd name="connsiteY14" fmla="*/ 184404 h 450735"/>
                <a:gd name="connsiteX15" fmla="*/ 172879 w 561770"/>
                <a:gd name="connsiteY15" fmla="*/ 196977 h 450735"/>
                <a:gd name="connsiteX16" fmla="*/ 190690 w 561770"/>
                <a:gd name="connsiteY16" fmla="*/ 234696 h 450735"/>
                <a:gd name="connsiteX17" fmla="*/ 208502 w 561770"/>
                <a:gd name="connsiteY17" fmla="*/ 231553 h 450735"/>
                <a:gd name="connsiteX18" fmla="*/ 243078 w 561770"/>
                <a:gd name="connsiteY18" fmla="*/ 244126 h 450735"/>
                <a:gd name="connsiteX19" fmla="*/ 260890 w 561770"/>
                <a:gd name="connsiteY19" fmla="*/ 282893 h 450735"/>
                <a:gd name="connsiteX20" fmla="*/ 274511 w 561770"/>
                <a:gd name="connsiteY20" fmla="*/ 280797 h 450735"/>
                <a:gd name="connsiteX21" fmla="*/ 274511 w 561770"/>
                <a:gd name="connsiteY21" fmla="*/ 280797 h 450735"/>
                <a:gd name="connsiteX22" fmla="*/ 305943 w 561770"/>
                <a:gd name="connsiteY22" fmla="*/ 292322 h 450735"/>
                <a:gd name="connsiteX23" fmla="*/ 321659 w 561770"/>
                <a:gd name="connsiteY23" fmla="*/ 324803 h 450735"/>
                <a:gd name="connsiteX24" fmla="*/ 333185 w 561770"/>
                <a:gd name="connsiteY24" fmla="*/ 322707 h 450735"/>
                <a:gd name="connsiteX25" fmla="*/ 333185 w 561770"/>
                <a:gd name="connsiteY25" fmla="*/ 322707 h 450735"/>
                <a:gd name="connsiteX26" fmla="*/ 360426 w 561770"/>
                <a:gd name="connsiteY26" fmla="*/ 333185 h 450735"/>
                <a:gd name="connsiteX27" fmla="*/ 375095 w 561770"/>
                <a:gd name="connsiteY27" fmla="*/ 361474 h 450735"/>
                <a:gd name="connsiteX28" fmla="*/ 364617 w 561770"/>
                <a:gd name="connsiteY28" fmla="*/ 391859 h 450735"/>
                <a:gd name="connsiteX29" fmla="*/ 328994 w 561770"/>
                <a:gd name="connsiteY29" fmla="*/ 432721 h 450735"/>
                <a:gd name="connsiteX30" fmla="*/ 343662 w 561770"/>
                <a:gd name="connsiteY30" fmla="*/ 444246 h 450735"/>
                <a:gd name="connsiteX31" fmla="*/ 368808 w 561770"/>
                <a:gd name="connsiteY31" fmla="*/ 450533 h 450735"/>
                <a:gd name="connsiteX32" fmla="*/ 406527 w 561770"/>
                <a:gd name="connsiteY32" fmla="*/ 405479 h 450735"/>
                <a:gd name="connsiteX33" fmla="*/ 406527 w 561770"/>
                <a:gd name="connsiteY33" fmla="*/ 404432 h 450735"/>
                <a:gd name="connsiteX34" fmla="*/ 417005 w 561770"/>
                <a:gd name="connsiteY34" fmla="*/ 405479 h 450735"/>
                <a:gd name="connsiteX35" fmla="*/ 454724 w 561770"/>
                <a:gd name="connsiteY35" fmla="*/ 360426 h 450735"/>
                <a:gd name="connsiteX36" fmla="*/ 454724 w 561770"/>
                <a:gd name="connsiteY36" fmla="*/ 359378 h 450735"/>
                <a:gd name="connsiteX37" fmla="*/ 465201 w 561770"/>
                <a:gd name="connsiteY37" fmla="*/ 360426 h 450735"/>
                <a:gd name="connsiteX38" fmla="*/ 502920 w 561770"/>
                <a:gd name="connsiteY38" fmla="*/ 315373 h 450735"/>
                <a:gd name="connsiteX39" fmla="*/ 501872 w 561770"/>
                <a:gd name="connsiteY39" fmla="*/ 309086 h 450735"/>
                <a:gd name="connsiteX40" fmla="*/ 523875 w 561770"/>
                <a:gd name="connsiteY40" fmla="*/ 313277 h 450735"/>
                <a:gd name="connsiteX41" fmla="*/ 561594 w 561770"/>
                <a:gd name="connsiteY41" fmla="*/ 268224 h 450735"/>
                <a:gd name="connsiteX42" fmla="*/ 550069 w 561770"/>
                <a:gd name="connsiteY42" fmla="*/ 239935 h 4507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561770" h="450735">
                  <a:moveTo>
                    <a:pt x="550069" y="239935"/>
                  </a:moveTo>
                  <a:lnTo>
                    <a:pt x="381381" y="95345"/>
                  </a:lnTo>
                  <a:lnTo>
                    <a:pt x="369856" y="84868"/>
                  </a:lnTo>
                  <a:lnTo>
                    <a:pt x="297561" y="167640"/>
                  </a:lnTo>
                  <a:cubicBezTo>
                    <a:pt x="287084" y="180213"/>
                    <a:pt x="272415" y="187547"/>
                    <a:pt x="255651" y="188595"/>
                  </a:cubicBezTo>
                  <a:cubicBezTo>
                    <a:pt x="253555" y="188595"/>
                    <a:pt x="251460" y="188595"/>
                    <a:pt x="250412" y="188595"/>
                  </a:cubicBezTo>
                  <a:cubicBezTo>
                    <a:pt x="234696" y="188595"/>
                    <a:pt x="220028" y="183356"/>
                    <a:pt x="209550" y="172879"/>
                  </a:cubicBezTo>
                  <a:cubicBezTo>
                    <a:pt x="183356" y="149828"/>
                    <a:pt x="181261" y="110014"/>
                    <a:pt x="203264" y="83820"/>
                  </a:cubicBezTo>
                  <a:lnTo>
                    <a:pt x="265081" y="12573"/>
                  </a:lnTo>
                  <a:cubicBezTo>
                    <a:pt x="216884" y="6287"/>
                    <a:pt x="155067" y="31433"/>
                    <a:pt x="91154" y="0"/>
                  </a:cubicBezTo>
                  <a:lnTo>
                    <a:pt x="0" y="150876"/>
                  </a:lnTo>
                  <a:lnTo>
                    <a:pt x="71247" y="233648"/>
                  </a:lnTo>
                  <a:lnTo>
                    <a:pt x="98488" y="202216"/>
                  </a:lnTo>
                  <a:cubicBezTo>
                    <a:pt x="107918" y="190690"/>
                    <a:pt x="122587" y="184404"/>
                    <a:pt x="138303" y="184404"/>
                  </a:cubicBezTo>
                  <a:lnTo>
                    <a:pt x="138303" y="184404"/>
                  </a:lnTo>
                  <a:cubicBezTo>
                    <a:pt x="150876" y="184404"/>
                    <a:pt x="163449" y="188595"/>
                    <a:pt x="172879" y="196977"/>
                  </a:cubicBezTo>
                  <a:cubicBezTo>
                    <a:pt x="184404" y="206407"/>
                    <a:pt x="189643" y="220028"/>
                    <a:pt x="190690" y="234696"/>
                  </a:cubicBezTo>
                  <a:cubicBezTo>
                    <a:pt x="195929" y="232600"/>
                    <a:pt x="202216" y="231553"/>
                    <a:pt x="208502" y="231553"/>
                  </a:cubicBezTo>
                  <a:cubicBezTo>
                    <a:pt x="221075" y="231553"/>
                    <a:pt x="233648" y="235744"/>
                    <a:pt x="243078" y="244126"/>
                  </a:cubicBezTo>
                  <a:cubicBezTo>
                    <a:pt x="254603" y="254603"/>
                    <a:pt x="260890" y="268224"/>
                    <a:pt x="260890" y="282893"/>
                  </a:cubicBezTo>
                  <a:cubicBezTo>
                    <a:pt x="265081" y="281845"/>
                    <a:pt x="270320" y="280797"/>
                    <a:pt x="274511" y="280797"/>
                  </a:cubicBezTo>
                  <a:lnTo>
                    <a:pt x="274511" y="280797"/>
                  </a:lnTo>
                  <a:cubicBezTo>
                    <a:pt x="286036" y="280797"/>
                    <a:pt x="296513" y="284988"/>
                    <a:pt x="305943" y="292322"/>
                  </a:cubicBezTo>
                  <a:cubicBezTo>
                    <a:pt x="315373" y="300704"/>
                    <a:pt x="320612" y="312230"/>
                    <a:pt x="321659" y="324803"/>
                  </a:cubicBezTo>
                  <a:cubicBezTo>
                    <a:pt x="324803" y="323755"/>
                    <a:pt x="328994" y="322707"/>
                    <a:pt x="333185" y="322707"/>
                  </a:cubicBezTo>
                  <a:lnTo>
                    <a:pt x="333185" y="322707"/>
                  </a:lnTo>
                  <a:cubicBezTo>
                    <a:pt x="343662" y="322707"/>
                    <a:pt x="353092" y="325850"/>
                    <a:pt x="360426" y="333185"/>
                  </a:cubicBezTo>
                  <a:cubicBezTo>
                    <a:pt x="368808" y="340519"/>
                    <a:pt x="374047" y="350996"/>
                    <a:pt x="375095" y="361474"/>
                  </a:cubicBezTo>
                  <a:cubicBezTo>
                    <a:pt x="376142" y="372999"/>
                    <a:pt x="371951" y="383477"/>
                    <a:pt x="364617" y="391859"/>
                  </a:cubicBezTo>
                  <a:lnTo>
                    <a:pt x="328994" y="432721"/>
                  </a:lnTo>
                  <a:lnTo>
                    <a:pt x="343662" y="444246"/>
                  </a:lnTo>
                  <a:cubicBezTo>
                    <a:pt x="350996" y="448437"/>
                    <a:pt x="359378" y="451580"/>
                    <a:pt x="368808" y="450533"/>
                  </a:cubicBezTo>
                  <a:cubicBezTo>
                    <a:pt x="391859" y="448437"/>
                    <a:pt x="408623" y="428530"/>
                    <a:pt x="406527" y="405479"/>
                  </a:cubicBezTo>
                  <a:cubicBezTo>
                    <a:pt x="406527" y="405479"/>
                    <a:pt x="406527" y="404432"/>
                    <a:pt x="406527" y="404432"/>
                  </a:cubicBezTo>
                  <a:cubicBezTo>
                    <a:pt x="409670" y="405479"/>
                    <a:pt x="413861" y="405479"/>
                    <a:pt x="417005" y="405479"/>
                  </a:cubicBezTo>
                  <a:cubicBezTo>
                    <a:pt x="440055" y="403384"/>
                    <a:pt x="456819" y="383477"/>
                    <a:pt x="454724" y="360426"/>
                  </a:cubicBezTo>
                  <a:cubicBezTo>
                    <a:pt x="454724" y="360426"/>
                    <a:pt x="454724" y="359378"/>
                    <a:pt x="454724" y="359378"/>
                  </a:cubicBezTo>
                  <a:cubicBezTo>
                    <a:pt x="457867" y="360426"/>
                    <a:pt x="462058" y="360426"/>
                    <a:pt x="465201" y="360426"/>
                  </a:cubicBezTo>
                  <a:cubicBezTo>
                    <a:pt x="488252" y="358331"/>
                    <a:pt x="505016" y="338423"/>
                    <a:pt x="502920" y="315373"/>
                  </a:cubicBezTo>
                  <a:cubicBezTo>
                    <a:pt x="502920" y="313277"/>
                    <a:pt x="501872" y="311182"/>
                    <a:pt x="501872" y="309086"/>
                  </a:cubicBezTo>
                  <a:cubicBezTo>
                    <a:pt x="508159" y="312230"/>
                    <a:pt x="515493" y="314325"/>
                    <a:pt x="523875" y="313277"/>
                  </a:cubicBezTo>
                  <a:cubicBezTo>
                    <a:pt x="546926" y="311182"/>
                    <a:pt x="563690" y="291275"/>
                    <a:pt x="561594" y="268224"/>
                  </a:cubicBezTo>
                  <a:cubicBezTo>
                    <a:pt x="562642" y="256699"/>
                    <a:pt x="557403" y="247269"/>
                    <a:pt x="550069" y="239935"/>
                  </a:cubicBezTo>
                  <a:close/>
                </a:path>
              </a:pathLst>
            </a:custGeom>
            <a:solidFill>
              <a:schemeClr val="bg1"/>
            </a:solidFill>
            <a:ln w="1041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B60097C9-E213-4AA4-9A1C-C3BD016A3C33}"/>
                </a:ext>
              </a:extLst>
            </p:cNvPr>
            <p:cNvSpPr/>
            <p:nvPr/>
          </p:nvSpPr>
          <p:spPr>
            <a:xfrm>
              <a:off x="1978272" y="4754153"/>
              <a:ext cx="209632" cy="249446"/>
            </a:xfrm>
            <a:custGeom>
              <a:avLst/>
              <a:gdLst>
                <a:gd name="connsiteX0" fmla="*/ 209632 w 209632"/>
                <a:gd name="connsiteY0" fmla="*/ 196977 h 249446"/>
                <a:gd name="connsiteX1" fmla="*/ 128956 w 209632"/>
                <a:gd name="connsiteY1" fmla="*/ 246221 h 249446"/>
                <a:gd name="connsiteX2" fmla="*/ 100666 w 209632"/>
                <a:gd name="connsiteY2" fmla="*/ 238887 h 249446"/>
                <a:gd name="connsiteX3" fmla="*/ 3226 w 209632"/>
                <a:gd name="connsiteY3" fmla="*/ 77533 h 249446"/>
                <a:gd name="connsiteX4" fmla="*/ 10560 w 209632"/>
                <a:gd name="connsiteY4" fmla="*/ 49244 h 249446"/>
                <a:gd name="connsiteX5" fmla="*/ 91237 w 209632"/>
                <a:gd name="connsiteY5" fmla="*/ 0 h 249446"/>
                <a:gd name="connsiteX6" fmla="*/ 209632 w 209632"/>
                <a:gd name="connsiteY6" fmla="*/ 196977 h 2494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09632" h="249446">
                  <a:moveTo>
                    <a:pt x="209632" y="196977"/>
                  </a:moveTo>
                  <a:lnTo>
                    <a:pt x="128956" y="246221"/>
                  </a:lnTo>
                  <a:cubicBezTo>
                    <a:pt x="119526" y="252508"/>
                    <a:pt x="105905" y="249365"/>
                    <a:pt x="100666" y="238887"/>
                  </a:cubicBezTo>
                  <a:lnTo>
                    <a:pt x="3226" y="77533"/>
                  </a:lnTo>
                  <a:cubicBezTo>
                    <a:pt x="-3061" y="68104"/>
                    <a:pt x="82" y="54483"/>
                    <a:pt x="10560" y="49244"/>
                  </a:cubicBezTo>
                  <a:lnTo>
                    <a:pt x="91237" y="0"/>
                  </a:lnTo>
                  <a:lnTo>
                    <a:pt x="209632" y="196977"/>
                  </a:lnTo>
                  <a:close/>
                </a:path>
              </a:pathLst>
            </a:custGeom>
            <a:solidFill>
              <a:schemeClr val="bg1"/>
            </a:solidFill>
            <a:ln w="1041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65151D9F-5766-468B-AC44-A538D1986DCC}"/>
                </a:ext>
              </a:extLst>
            </p:cNvPr>
            <p:cNvSpPr/>
            <p:nvPr/>
          </p:nvSpPr>
          <p:spPr>
            <a:xfrm>
              <a:off x="1614674" y="4838864"/>
              <a:ext cx="443308" cy="246377"/>
            </a:xfrm>
            <a:custGeom>
              <a:avLst/>
              <a:gdLst>
                <a:gd name="connsiteX0" fmla="*/ 354250 w 443308"/>
                <a:gd name="connsiteY0" fmla="*/ 13777 h 246377"/>
                <a:gd name="connsiteX1" fmla="*/ 134222 w 443308"/>
                <a:gd name="connsiteY1" fmla="*/ 1204 h 246377"/>
                <a:gd name="connsiteX2" fmla="*/ 128984 w 443308"/>
                <a:gd name="connsiteY2" fmla="*/ 156 h 246377"/>
                <a:gd name="connsiteX3" fmla="*/ 93360 w 443308"/>
                <a:gd name="connsiteY3" fmla="*/ 13777 h 246377"/>
                <a:gd name="connsiteX4" fmla="*/ 10588 w 443308"/>
                <a:gd name="connsiteY4" fmla="*/ 108074 h 246377"/>
                <a:gd name="connsiteX5" fmla="*/ 14779 w 443308"/>
                <a:gd name="connsiteY5" fmla="*/ 166748 h 246377"/>
                <a:gd name="connsiteX6" fmla="*/ 46211 w 443308"/>
                <a:gd name="connsiteY6" fmla="*/ 177226 h 246377"/>
                <a:gd name="connsiteX7" fmla="*/ 74501 w 443308"/>
                <a:gd name="connsiteY7" fmla="*/ 162557 h 246377"/>
                <a:gd name="connsiteX8" fmla="*/ 160416 w 443308"/>
                <a:gd name="connsiteY8" fmla="*/ 64069 h 246377"/>
                <a:gd name="connsiteX9" fmla="*/ 356345 w 443308"/>
                <a:gd name="connsiteY9" fmla="*/ 232757 h 246377"/>
                <a:gd name="connsiteX10" fmla="*/ 356345 w 443308"/>
                <a:gd name="connsiteY10" fmla="*/ 232757 h 246377"/>
                <a:gd name="connsiteX11" fmla="*/ 356345 w 443308"/>
                <a:gd name="connsiteY11" fmla="*/ 232757 h 246377"/>
                <a:gd name="connsiteX12" fmla="*/ 367871 w 443308"/>
                <a:gd name="connsiteY12" fmla="*/ 246377 h 246377"/>
                <a:gd name="connsiteX13" fmla="*/ 443309 w 443308"/>
                <a:gd name="connsiteY13" fmla="*/ 159414 h 246377"/>
                <a:gd name="connsiteX14" fmla="*/ 354250 w 443308"/>
                <a:gd name="connsiteY14" fmla="*/ 13777 h 2463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443308" h="246377">
                  <a:moveTo>
                    <a:pt x="354250" y="13777"/>
                  </a:moveTo>
                  <a:cubicBezTo>
                    <a:pt x="267287" y="45209"/>
                    <a:pt x="204422" y="14825"/>
                    <a:pt x="134222" y="1204"/>
                  </a:cubicBezTo>
                  <a:cubicBezTo>
                    <a:pt x="133175" y="1204"/>
                    <a:pt x="128984" y="156"/>
                    <a:pt x="128984" y="156"/>
                  </a:cubicBezTo>
                  <a:cubicBezTo>
                    <a:pt x="116411" y="-892"/>
                    <a:pt x="102790" y="3299"/>
                    <a:pt x="93360" y="13777"/>
                  </a:cubicBezTo>
                  <a:lnTo>
                    <a:pt x="10588" y="108074"/>
                  </a:lnTo>
                  <a:cubicBezTo>
                    <a:pt x="-5128" y="125886"/>
                    <a:pt x="-3033" y="152080"/>
                    <a:pt x="14779" y="166748"/>
                  </a:cubicBezTo>
                  <a:cubicBezTo>
                    <a:pt x="24209" y="174083"/>
                    <a:pt x="34686" y="178274"/>
                    <a:pt x="46211" y="177226"/>
                  </a:cubicBezTo>
                  <a:cubicBezTo>
                    <a:pt x="56689" y="176178"/>
                    <a:pt x="67166" y="171987"/>
                    <a:pt x="74501" y="162557"/>
                  </a:cubicBezTo>
                  <a:cubicBezTo>
                    <a:pt x="74501" y="162557"/>
                    <a:pt x="160416" y="64069"/>
                    <a:pt x="160416" y="64069"/>
                  </a:cubicBezTo>
                  <a:lnTo>
                    <a:pt x="356345" y="232757"/>
                  </a:lnTo>
                  <a:lnTo>
                    <a:pt x="356345" y="232757"/>
                  </a:lnTo>
                  <a:lnTo>
                    <a:pt x="356345" y="232757"/>
                  </a:lnTo>
                  <a:cubicBezTo>
                    <a:pt x="361584" y="237995"/>
                    <a:pt x="363680" y="240091"/>
                    <a:pt x="367871" y="246377"/>
                  </a:cubicBezTo>
                  <a:lnTo>
                    <a:pt x="443309" y="159414"/>
                  </a:lnTo>
                  <a:lnTo>
                    <a:pt x="354250" y="13777"/>
                  </a:lnTo>
                  <a:close/>
                </a:path>
              </a:pathLst>
            </a:custGeom>
            <a:solidFill>
              <a:schemeClr val="bg1"/>
            </a:solidFill>
            <a:ln w="1041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sp>
        <p:nvSpPr>
          <p:cNvPr id="53" name="Graphic 35" descr="Coins">
            <a:extLst>
              <a:ext uri="{FF2B5EF4-FFF2-40B4-BE49-F238E27FC236}">
                <a16:creationId xmlns:a16="http://schemas.microsoft.com/office/drawing/2014/main" id="{2086ED9A-D232-4B8E-9FC2-C5262FF73E3A}"/>
              </a:ext>
            </a:extLst>
          </p:cNvPr>
          <p:cNvSpPr/>
          <p:nvPr/>
        </p:nvSpPr>
        <p:spPr>
          <a:xfrm>
            <a:off x="6681279" y="4238091"/>
            <a:ext cx="660125" cy="565785"/>
          </a:xfrm>
          <a:custGeom>
            <a:avLst/>
            <a:gdLst>
              <a:gd name="connsiteX0" fmla="*/ 818293 w 880166"/>
              <a:gd name="connsiteY0" fmla="*/ 628650 h 754380"/>
              <a:gd name="connsiteX1" fmla="*/ 776383 w 880166"/>
              <a:gd name="connsiteY1" fmla="*/ 664274 h 754380"/>
              <a:gd name="connsiteX2" fmla="*/ 776383 w 880166"/>
              <a:gd name="connsiteY2" fmla="*/ 626555 h 754380"/>
              <a:gd name="connsiteX3" fmla="*/ 818293 w 880166"/>
              <a:gd name="connsiteY3" fmla="*/ 609790 h 754380"/>
              <a:gd name="connsiteX4" fmla="*/ 818293 w 880166"/>
              <a:gd name="connsiteY4" fmla="*/ 628650 h 754380"/>
              <a:gd name="connsiteX5" fmla="*/ 734473 w 880166"/>
              <a:gd name="connsiteY5" fmla="*/ 559499 h 754380"/>
              <a:gd name="connsiteX6" fmla="*/ 734473 w 880166"/>
              <a:gd name="connsiteY6" fmla="*/ 521780 h 754380"/>
              <a:gd name="connsiteX7" fmla="*/ 776383 w 880166"/>
              <a:gd name="connsiteY7" fmla="*/ 505016 h 754380"/>
              <a:gd name="connsiteX8" fmla="*/ 776383 w 880166"/>
              <a:gd name="connsiteY8" fmla="*/ 523875 h 754380"/>
              <a:gd name="connsiteX9" fmla="*/ 734473 w 880166"/>
              <a:gd name="connsiteY9" fmla="*/ 559499 h 754380"/>
              <a:gd name="connsiteX10" fmla="*/ 734473 w 880166"/>
              <a:gd name="connsiteY10" fmla="*/ 676847 h 754380"/>
              <a:gd name="connsiteX11" fmla="*/ 692563 w 880166"/>
              <a:gd name="connsiteY11" fmla="*/ 684181 h 754380"/>
              <a:gd name="connsiteX12" fmla="*/ 692563 w 880166"/>
              <a:gd name="connsiteY12" fmla="*/ 643319 h 754380"/>
              <a:gd name="connsiteX13" fmla="*/ 734473 w 880166"/>
              <a:gd name="connsiteY13" fmla="*/ 637032 h 754380"/>
              <a:gd name="connsiteX14" fmla="*/ 734473 w 880166"/>
              <a:gd name="connsiteY14" fmla="*/ 676847 h 754380"/>
              <a:gd name="connsiteX15" fmla="*/ 650653 w 880166"/>
              <a:gd name="connsiteY15" fmla="*/ 538544 h 754380"/>
              <a:gd name="connsiteX16" fmla="*/ 692563 w 880166"/>
              <a:gd name="connsiteY16" fmla="*/ 532257 h 754380"/>
              <a:gd name="connsiteX17" fmla="*/ 692563 w 880166"/>
              <a:gd name="connsiteY17" fmla="*/ 572072 h 754380"/>
              <a:gd name="connsiteX18" fmla="*/ 650653 w 880166"/>
              <a:gd name="connsiteY18" fmla="*/ 579406 h 754380"/>
              <a:gd name="connsiteX19" fmla="*/ 650653 w 880166"/>
              <a:gd name="connsiteY19" fmla="*/ 538544 h 754380"/>
              <a:gd name="connsiteX20" fmla="*/ 650653 w 880166"/>
              <a:gd name="connsiteY20" fmla="*/ 689420 h 754380"/>
              <a:gd name="connsiteX21" fmla="*/ 608743 w 880166"/>
              <a:gd name="connsiteY21" fmla="*/ 691515 h 754380"/>
              <a:gd name="connsiteX22" fmla="*/ 608743 w 880166"/>
              <a:gd name="connsiteY22" fmla="*/ 649605 h 754380"/>
              <a:gd name="connsiteX23" fmla="*/ 650653 w 880166"/>
              <a:gd name="connsiteY23" fmla="*/ 647510 h 754380"/>
              <a:gd name="connsiteX24" fmla="*/ 650653 w 880166"/>
              <a:gd name="connsiteY24" fmla="*/ 689420 h 754380"/>
              <a:gd name="connsiteX25" fmla="*/ 566833 w 880166"/>
              <a:gd name="connsiteY25" fmla="*/ 586740 h 754380"/>
              <a:gd name="connsiteX26" fmla="*/ 566833 w 880166"/>
              <a:gd name="connsiteY26" fmla="*/ 544830 h 754380"/>
              <a:gd name="connsiteX27" fmla="*/ 608743 w 880166"/>
              <a:gd name="connsiteY27" fmla="*/ 542735 h 754380"/>
              <a:gd name="connsiteX28" fmla="*/ 608743 w 880166"/>
              <a:gd name="connsiteY28" fmla="*/ 584645 h 754380"/>
              <a:gd name="connsiteX29" fmla="*/ 566833 w 880166"/>
              <a:gd name="connsiteY29" fmla="*/ 586740 h 754380"/>
              <a:gd name="connsiteX30" fmla="*/ 566833 w 880166"/>
              <a:gd name="connsiteY30" fmla="*/ 691515 h 754380"/>
              <a:gd name="connsiteX31" fmla="*/ 524923 w 880166"/>
              <a:gd name="connsiteY31" fmla="*/ 689420 h 754380"/>
              <a:gd name="connsiteX32" fmla="*/ 524923 w 880166"/>
              <a:gd name="connsiteY32" fmla="*/ 649605 h 754380"/>
              <a:gd name="connsiteX33" fmla="*/ 545878 w 880166"/>
              <a:gd name="connsiteY33" fmla="*/ 649605 h 754380"/>
              <a:gd name="connsiteX34" fmla="*/ 566833 w 880166"/>
              <a:gd name="connsiteY34" fmla="*/ 649605 h 754380"/>
              <a:gd name="connsiteX35" fmla="*/ 566833 w 880166"/>
              <a:gd name="connsiteY35" fmla="*/ 691515 h 754380"/>
              <a:gd name="connsiteX36" fmla="*/ 483013 w 880166"/>
              <a:gd name="connsiteY36" fmla="*/ 542735 h 754380"/>
              <a:gd name="connsiteX37" fmla="*/ 524923 w 880166"/>
              <a:gd name="connsiteY37" fmla="*/ 544830 h 754380"/>
              <a:gd name="connsiteX38" fmla="*/ 524923 w 880166"/>
              <a:gd name="connsiteY38" fmla="*/ 586740 h 754380"/>
              <a:gd name="connsiteX39" fmla="*/ 483013 w 880166"/>
              <a:gd name="connsiteY39" fmla="*/ 584645 h 754380"/>
              <a:gd name="connsiteX40" fmla="*/ 483013 w 880166"/>
              <a:gd name="connsiteY40" fmla="*/ 542735 h 754380"/>
              <a:gd name="connsiteX41" fmla="*/ 483013 w 880166"/>
              <a:gd name="connsiteY41" fmla="*/ 684181 h 754380"/>
              <a:gd name="connsiteX42" fmla="*/ 441103 w 880166"/>
              <a:gd name="connsiteY42" fmla="*/ 676847 h 754380"/>
              <a:gd name="connsiteX43" fmla="*/ 441103 w 880166"/>
              <a:gd name="connsiteY43" fmla="*/ 643319 h 754380"/>
              <a:gd name="connsiteX44" fmla="*/ 483013 w 880166"/>
              <a:gd name="connsiteY44" fmla="*/ 647510 h 754380"/>
              <a:gd name="connsiteX45" fmla="*/ 483013 w 880166"/>
              <a:gd name="connsiteY45" fmla="*/ 684181 h 754380"/>
              <a:gd name="connsiteX46" fmla="*/ 399193 w 880166"/>
              <a:gd name="connsiteY46" fmla="*/ 572072 h 754380"/>
              <a:gd name="connsiteX47" fmla="*/ 399193 w 880166"/>
              <a:gd name="connsiteY47" fmla="*/ 531209 h 754380"/>
              <a:gd name="connsiteX48" fmla="*/ 441103 w 880166"/>
              <a:gd name="connsiteY48" fmla="*/ 537496 h 754380"/>
              <a:gd name="connsiteX49" fmla="*/ 441103 w 880166"/>
              <a:gd name="connsiteY49" fmla="*/ 579406 h 754380"/>
              <a:gd name="connsiteX50" fmla="*/ 399193 w 880166"/>
              <a:gd name="connsiteY50" fmla="*/ 572072 h 754380"/>
              <a:gd name="connsiteX51" fmla="*/ 399193 w 880166"/>
              <a:gd name="connsiteY51" fmla="*/ 664274 h 754380"/>
              <a:gd name="connsiteX52" fmla="*/ 357283 w 880166"/>
              <a:gd name="connsiteY52" fmla="*/ 628650 h 754380"/>
              <a:gd name="connsiteX53" fmla="*/ 357283 w 880166"/>
              <a:gd name="connsiteY53" fmla="*/ 626555 h 754380"/>
              <a:gd name="connsiteX54" fmla="*/ 358330 w 880166"/>
              <a:gd name="connsiteY54" fmla="*/ 626555 h 754380"/>
              <a:gd name="connsiteX55" fmla="*/ 366713 w 880166"/>
              <a:gd name="connsiteY55" fmla="*/ 628650 h 754380"/>
              <a:gd name="connsiteX56" fmla="*/ 399193 w 880166"/>
              <a:gd name="connsiteY56" fmla="*/ 635984 h 754380"/>
              <a:gd name="connsiteX57" fmla="*/ 399193 w 880166"/>
              <a:gd name="connsiteY57" fmla="*/ 664274 h 754380"/>
              <a:gd name="connsiteX58" fmla="*/ 231553 w 880166"/>
              <a:gd name="connsiteY58" fmla="*/ 521780 h 754380"/>
              <a:gd name="connsiteX59" fmla="*/ 252508 w 880166"/>
              <a:gd name="connsiteY59" fmla="*/ 522827 h 754380"/>
              <a:gd name="connsiteX60" fmla="*/ 252508 w 880166"/>
              <a:gd name="connsiteY60" fmla="*/ 523875 h 754380"/>
              <a:gd name="connsiteX61" fmla="*/ 262985 w 880166"/>
              <a:gd name="connsiteY61" fmla="*/ 564737 h 754380"/>
              <a:gd name="connsiteX62" fmla="*/ 231553 w 880166"/>
              <a:gd name="connsiteY62" fmla="*/ 562642 h 754380"/>
              <a:gd name="connsiteX63" fmla="*/ 231553 w 880166"/>
              <a:gd name="connsiteY63" fmla="*/ 521780 h 754380"/>
              <a:gd name="connsiteX64" fmla="*/ 189643 w 880166"/>
              <a:gd name="connsiteY64" fmla="*/ 396050 h 754380"/>
              <a:gd name="connsiteX65" fmla="*/ 231553 w 880166"/>
              <a:gd name="connsiteY65" fmla="*/ 402336 h 754380"/>
              <a:gd name="connsiteX66" fmla="*/ 231553 w 880166"/>
              <a:gd name="connsiteY66" fmla="*/ 444246 h 754380"/>
              <a:gd name="connsiteX67" fmla="*/ 189643 w 880166"/>
              <a:gd name="connsiteY67" fmla="*/ 436912 h 754380"/>
              <a:gd name="connsiteX68" fmla="*/ 189643 w 880166"/>
              <a:gd name="connsiteY68" fmla="*/ 396050 h 754380"/>
              <a:gd name="connsiteX69" fmla="*/ 189643 w 880166"/>
              <a:gd name="connsiteY69" fmla="*/ 558451 h 754380"/>
              <a:gd name="connsiteX70" fmla="*/ 147733 w 880166"/>
              <a:gd name="connsiteY70" fmla="*/ 551117 h 754380"/>
              <a:gd name="connsiteX71" fmla="*/ 147733 w 880166"/>
              <a:gd name="connsiteY71" fmla="*/ 510254 h 754380"/>
              <a:gd name="connsiteX72" fmla="*/ 189643 w 880166"/>
              <a:gd name="connsiteY72" fmla="*/ 516541 h 754380"/>
              <a:gd name="connsiteX73" fmla="*/ 189643 w 880166"/>
              <a:gd name="connsiteY73" fmla="*/ 558451 h 754380"/>
              <a:gd name="connsiteX74" fmla="*/ 105823 w 880166"/>
              <a:gd name="connsiteY74" fmla="*/ 387668 h 754380"/>
              <a:gd name="connsiteX75" fmla="*/ 105823 w 880166"/>
              <a:gd name="connsiteY75" fmla="*/ 368808 h 754380"/>
              <a:gd name="connsiteX76" fmla="*/ 147733 w 880166"/>
              <a:gd name="connsiteY76" fmla="*/ 384524 h 754380"/>
              <a:gd name="connsiteX77" fmla="*/ 147733 w 880166"/>
              <a:gd name="connsiteY77" fmla="*/ 423291 h 754380"/>
              <a:gd name="connsiteX78" fmla="*/ 105823 w 880166"/>
              <a:gd name="connsiteY78" fmla="*/ 387668 h 754380"/>
              <a:gd name="connsiteX79" fmla="*/ 105823 w 880166"/>
              <a:gd name="connsiteY79" fmla="*/ 538544 h 754380"/>
              <a:gd name="connsiteX80" fmla="*/ 63913 w 880166"/>
              <a:gd name="connsiteY80" fmla="*/ 502920 h 754380"/>
              <a:gd name="connsiteX81" fmla="*/ 63913 w 880166"/>
              <a:gd name="connsiteY81" fmla="*/ 484061 h 754380"/>
              <a:gd name="connsiteX82" fmla="*/ 105823 w 880166"/>
              <a:gd name="connsiteY82" fmla="*/ 499777 h 754380"/>
              <a:gd name="connsiteX83" fmla="*/ 105823 w 880166"/>
              <a:gd name="connsiteY83" fmla="*/ 538544 h 754380"/>
              <a:gd name="connsiteX84" fmla="*/ 63913 w 880166"/>
              <a:gd name="connsiteY84" fmla="*/ 211646 h 754380"/>
              <a:gd name="connsiteX85" fmla="*/ 105823 w 880166"/>
              <a:gd name="connsiteY85" fmla="*/ 227362 h 754380"/>
              <a:gd name="connsiteX86" fmla="*/ 105823 w 880166"/>
              <a:gd name="connsiteY86" fmla="*/ 266129 h 754380"/>
              <a:gd name="connsiteX87" fmla="*/ 63913 w 880166"/>
              <a:gd name="connsiteY87" fmla="*/ 230505 h 754380"/>
              <a:gd name="connsiteX88" fmla="*/ 63913 w 880166"/>
              <a:gd name="connsiteY88" fmla="*/ 211646 h 754380"/>
              <a:gd name="connsiteX89" fmla="*/ 189643 w 880166"/>
              <a:gd name="connsiteY89" fmla="*/ 245174 h 754380"/>
              <a:gd name="connsiteX90" fmla="*/ 189643 w 880166"/>
              <a:gd name="connsiteY90" fmla="*/ 287084 h 754380"/>
              <a:gd name="connsiteX91" fmla="*/ 147733 w 880166"/>
              <a:gd name="connsiteY91" fmla="*/ 279749 h 754380"/>
              <a:gd name="connsiteX92" fmla="*/ 147733 w 880166"/>
              <a:gd name="connsiteY92" fmla="*/ 238887 h 754380"/>
              <a:gd name="connsiteX93" fmla="*/ 189643 w 880166"/>
              <a:gd name="connsiteY93" fmla="*/ 245174 h 754380"/>
              <a:gd name="connsiteX94" fmla="*/ 294418 w 880166"/>
              <a:gd name="connsiteY94" fmla="*/ 62865 h 754380"/>
              <a:gd name="connsiteX95" fmla="*/ 524923 w 880166"/>
              <a:gd name="connsiteY95" fmla="*/ 125730 h 754380"/>
              <a:gd name="connsiteX96" fmla="*/ 294418 w 880166"/>
              <a:gd name="connsiteY96" fmla="*/ 188595 h 754380"/>
              <a:gd name="connsiteX97" fmla="*/ 63913 w 880166"/>
              <a:gd name="connsiteY97" fmla="*/ 125730 h 754380"/>
              <a:gd name="connsiteX98" fmla="*/ 294418 w 880166"/>
              <a:gd name="connsiteY98" fmla="*/ 62865 h 754380"/>
              <a:gd name="connsiteX99" fmla="*/ 357283 w 880166"/>
              <a:gd name="connsiteY99" fmla="*/ 559499 h 754380"/>
              <a:gd name="connsiteX100" fmla="*/ 315373 w 880166"/>
              <a:gd name="connsiteY100" fmla="*/ 523875 h 754380"/>
              <a:gd name="connsiteX101" fmla="*/ 315373 w 880166"/>
              <a:gd name="connsiteY101" fmla="*/ 505016 h 754380"/>
              <a:gd name="connsiteX102" fmla="*/ 357283 w 880166"/>
              <a:gd name="connsiteY102" fmla="*/ 520732 h 754380"/>
              <a:gd name="connsiteX103" fmla="*/ 357283 w 880166"/>
              <a:gd name="connsiteY103" fmla="*/ 559499 h 754380"/>
              <a:gd name="connsiteX104" fmla="*/ 483013 w 880166"/>
              <a:gd name="connsiteY104" fmla="*/ 266129 h 754380"/>
              <a:gd name="connsiteX105" fmla="*/ 483013 w 880166"/>
              <a:gd name="connsiteY105" fmla="*/ 228409 h 754380"/>
              <a:gd name="connsiteX106" fmla="*/ 524923 w 880166"/>
              <a:gd name="connsiteY106" fmla="*/ 211646 h 754380"/>
              <a:gd name="connsiteX107" fmla="*/ 524923 w 880166"/>
              <a:gd name="connsiteY107" fmla="*/ 230505 h 754380"/>
              <a:gd name="connsiteX108" fmla="*/ 483013 w 880166"/>
              <a:gd name="connsiteY108" fmla="*/ 266129 h 754380"/>
              <a:gd name="connsiteX109" fmla="*/ 399193 w 880166"/>
              <a:gd name="connsiteY109" fmla="*/ 286036 h 754380"/>
              <a:gd name="connsiteX110" fmla="*/ 399193 w 880166"/>
              <a:gd name="connsiteY110" fmla="*/ 245174 h 754380"/>
              <a:gd name="connsiteX111" fmla="*/ 441103 w 880166"/>
              <a:gd name="connsiteY111" fmla="*/ 238887 h 754380"/>
              <a:gd name="connsiteX112" fmla="*/ 441103 w 880166"/>
              <a:gd name="connsiteY112" fmla="*/ 278701 h 754380"/>
              <a:gd name="connsiteX113" fmla="*/ 399193 w 880166"/>
              <a:gd name="connsiteY113" fmla="*/ 286036 h 754380"/>
              <a:gd name="connsiteX114" fmla="*/ 315373 w 880166"/>
              <a:gd name="connsiteY114" fmla="*/ 293370 h 754380"/>
              <a:gd name="connsiteX115" fmla="*/ 315373 w 880166"/>
              <a:gd name="connsiteY115" fmla="*/ 251460 h 754380"/>
              <a:gd name="connsiteX116" fmla="*/ 357283 w 880166"/>
              <a:gd name="connsiteY116" fmla="*/ 249364 h 754380"/>
              <a:gd name="connsiteX117" fmla="*/ 357283 w 880166"/>
              <a:gd name="connsiteY117" fmla="*/ 291275 h 754380"/>
              <a:gd name="connsiteX118" fmla="*/ 315373 w 880166"/>
              <a:gd name="connsiteY118" fmla="*/ 293370 h 754380"/>
              <a:gd name="connsiteX119" fmla="*/ 231553 w 880166"/>
              <a:gd name="connsiteY119" fmla="*/ 291275 h 754380"/>
              <a:gd name="connsiteX120" fmla="*/ 231553 w 880166"/>
              <a:gd name="connsiteY120" fmla="*/ 249364 h 754380"/>
              <a:gd name="connsiteX121" fmla="*/ 273463 w 880166"/>
              <a:gd name="connsiteY121" fmla="*/ 251460 h 754380"/>
              <a:gd name="connsiteX122" fmla="*/ 273463 w 880166"/>
              <a:gd name="connsiteY122" fmla="*/ 293370 h 754380"/>
              <a:gd name="connsiteX123" fmla="*/ 231553 w 880166"/>
              <a:gd name="connsiteY123" fmla="*/ 291275 h 754380"/>
              <a:gd name="connsiteX124" fmla="*/ 776383 w 880166"/>
              <a:gd name="connsiteY124" fmla="*/ 419100 h 754380"/>
              <a:gd name="connsiteX125" fmla="*/ 545878 w 880166"/>
              <a:gd name="connsiteY125" fmla="*/ 481965 h 754380"/>
              <a:gd name="connsiteX126" fmla="*/ 315373 w 880166"/>
              <a:gd name="connsiteY126" fmla="*/ 419100 h 754380"/>
              <a:gd name="connsiteX127" fmla="*/ 545878 w 880166"/>
              <a:gd name="connsiteY127" fmla="*/ 356235 h 754380"/>
              <a:gd name="connsiteX128" fmla="*/ 776383 w 880166"/>
              <a:gd name="connsiteY128" fmla="*/ 419100 h 754380"/>
              <a:gd name="connsiteX129" fmla="*/ 839248 w 880166"/>
              <a:gd name="connsiteY129" fmla="*/ 450533 h 754380"/>
              <a:gd name="connsiteX130" fmla="*/ 839248 w 880166"/>
              <a:gd name="connsiteY130" fmla="*/ 419100 h 754380"/>
              <a:gd name="connsiteX131" fmla="*/ 725043 w 880166"/>
              <a:gd name="connsiteY131" fmla="*/ 314325 h 754380"/>
              <a:gd name="connsiteX132" fmla="*/ 627602 w 880166"/>
              <a:gd name="connsiteY132" fmla="*/ 297561 h 754380"/>
              <a:gd name="connsiteX133" fmla="*/ 628650 w 880166"/>
              <a:gd name="connsiteY133" fmla="*/ 282893 h 754380"/>
              <a:gd name="connsiteX134" fmla="*/ 586740 w 880166"/>
              <a:gd name="connsiteY134" fmla="*/ 209550 h 754380"/>
              <a:gd name="connsiteX135" fmla="*/ 586740 w 880166"/>
              <a:gd name="connsiteY135" fmla="*/ 125730 h 754380"/>
              <a:gd name="connsiteX136" fmla="*/ 472535 w 880166"/>
              <a:gd name="connsiteY136" fmla="*/ 20955 h 754380"/>
              <a:gd name="connsiteX137" fmla="*/ 293370 w 880166"/>
              <a:gd name="connsiteY137" fmla="*/ 0 h 754380"/>
              <a:gd name="connsiteX138" fmla="*/ 0 w 880166"/>
              <a:gd name="connsiteY138" fmla="*/ 125730 h 754380"/>
              <a:gd name="connsiteX139" fmla="*/ 0 w 880166"/>
              <a:gd name="connsiteY139" fmla="*/ 230505 h 754380"/>
              <a:gd name="connsiteX140" fmla="*/ 41910 w 880166"/>
              <a:gd name="connsiteY140" fmla="*/ 303848 h 754380"/>
              <a:gd name="connsiteX141" fmla="*/ 41910 w 880166"/>
              <a:gd name="connsiteY141" fmla="*/ 323755 h 754380"/>
              <a:gd name="connsiteX142" fmla="*/ 0 w 880166"/>
              <a:gd name="connsiteY142" fmla="*/ 398145 h 754380"/>
              <a:gd name="connsiteX143" fmla="*/ 0 w 880166"/>
              <a:gd name="connsiteY143" fmla="*/ 502920 h 754380"/>
              <a:gd name="connsiteX144" fmla="*/ 114205 w 880166"/>
              <a:gd name="connsiteY144" fmla="*/ 607695 h 754380"/>
              <a:gd name="connsiteX145" fmla="*/ 293370 w 880166"/>
              <a:gd name="connsiteY145" fmla="*/ 628650 h 754380"/>
              <a:gd name="connsiteX146" fmla="*/ 407575 w 880166"/>
              <a:gd name="connsiteY146" fmla="*/ 733425 h 754380"/>
              <a:gd name="connsiteX147" fmla="*/ 586740 w 880166"/>
              <a:gd name="connsiteY147" fmla="*/ 754380 h 754380"/>
              <a:gd name="connsiteX148" fmla="*/ 880110 w 880166"/>
              <a:gd name="connsiteY148" fmla="*/ 628650 h 754380"/>
              <a:gd name="connsiteX149" fmla="*/ 880110 w 880166"/>
              <a:gd name="connsiteY149" fmla="*/ 523875 h 754380"/>
              <a:gd name="connsiteX150" fmla="*/ 839248 w 880166"/>
              <a:gd name="connsiteY150" fmla="*/ 450533 h 754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</a:cxnLst>
            <a:rect l="l" t="t" r="r" b="b"/>
            <a:pathLst>
              <a:path w="880166" h="754380">
                <a:moveTo>
                  <a:pt x="818293" y="628650"/>
                </a:moveTo>
                <a:cubicBezTo>
                  <a:pt x="818293" y="642271"/>
                  <a:pt x="802577" y="654844"/>
                  <a:pt x="776383" y="664274"/>
                </a:cubicBezTo>
                <a:lnTo>
                  <a:pt x="776383" y="626555"/>
                </a:lnTo>
                <a:cubicBezTo>
                  <a:pt x="791051" y="622364"/>
                  <a:pt x="805720" y="616077"/>
                  <a:pt x="818293" y="609790"/>
                </a:cubicBezTo>
                <a:lnTo>
                  <a:pt x="818293" y="628650"/>
                </a:lnTo>
                <a:close/>
                <a:moveTo>
                  <a:pt x="734473" y="559499"/>
                </a:moveTo>
                <a:lnTo>
                  <a:pt x="734473" y="521780"/>
                </a:lnTo>
                <a:cubicBezTo>
                  <a:pt x="749141" y="517589"/>
                  <a:pt x="763810" y="511302"/>
                  <a:pt x="776383" y="505016"/>
                </a:cubicBezTo>
                <a:lnTo>
                  <a:pt x="776383" y="523875"/>
                </a:lnTo>
                <a:cubicBezTo>
                  <a:pt x="776383" y="537496"/>
                  <a:pt x="760667" y="550069"/>
                  <a:pt x="734473" y="559499"/>
                </a:cubicBezTo>
                <a:close/>
                <a:moveTo>
                  <a:pt x="734473" y="676847"/>
                </a:moveTo>
                <a:cubicBezTo>
                  <a:pt x="721900" y="679990"/>
                  <a:pt x="707231" y="682085"/>
                  <a:pt x="692563" y="684181"/>
                </a:cubicBezTo>
                <a:lnTo>
                  <a:pt x="692563" y="643319"/>
                </a:lnTo>
                <a:cubicBezTo>
                  <a:pt x="706184" y="641223"/>
                  <a:pt x="720852" y="639128"/>
                  <a:pt x="734473" y="637032"/>
                </a:cubicBezTo>
                <a:lnTo>
                  <a:pt x="734473" y="676847"/>
                </a:lnTo>
                <a:close/>
                <a:moveTo>
                  <a:pt x="650653" y="538544"/>
                </a:moveTo>
                <a:cubicBezTo>
                  <a:pt x="664274" y="536448"/>
                  <a:pt x="678942" y="534353"/>
                  <a:pt x="692563" y="532257"/>
                </a:cubicBezTo>
                <a:lnTo>
                  <a:pt x="692563" y="572072"/>
                </a:lnTo>
                <a:cubicBezTo>
                  <a:pt x="679990" y="575215"/>
                  <a:pt x="665321" y="577310"/>
                  <a:pt x="650653" y="579406"/>
                </a:cubicBezTo>
                <a:lnTo>
                  <a:pt x="650653" y="538544"/>
                </a:lnTo>
                <a:close/>
                <a:moveTo>
                  <a:pt x="650653" y="689420"/>
                </a:moveTo>
                <a:cubicBezTo>
                  <a:pt x="637032" y="690467"/>
                  <a:pt x="623411" y="691515"/>
                  <a:pt x="608743" y="691515"/>
                </a:cubicBezTo>
                <a:lnTo>
                  <a:pt x="608743" y="649605"/>
                </a:lnTo>
                <a:cubicBezTo>
                  <a:pt x="621316" y="649605"/>
                  <a:pt x="635984" y="648557"/>
                  <a:pt x="650653" y="647510"/>
                </a:cubicBezTo>
                <a:lnTo>
                  <a:pt x="650653" y="689420"/>
                </a:lnTo>
                <a:close/>
                <a:moveTo>
                  <a:pt x="566833" y="586740"/>
                </a:moveTo>
                <a:lnTo>
                  <a:pt x="566833" y="544830"/>
                </a:lnTo>
                <a:cubicBezTo>
                  <a:pt x="579406" y="544830"/>
                  <a:pt x="594074" y="543782"/>
                  <a:pt x="608743" y="542735"/>
                </a:cubicBezTo>
                <a:lnTo>
                  <a:pt x="608743" y="584645"/>
                </a:lnTo>
                <a:cubicBezTo>
                  <a:pt x="595122" y="585692"/>
                  <a:pt x="581501" y="585692"/>
                  <a:pt x="566833" y="586740"/>
                </a:cubicBezTo>
                <a:close/>
                <a:moveTo>
                  <a:pt x="566833" y="691515"/>
                </a:moveTo>
                <a:cubicBezTo>
                  <a:pt x="552164" y="691515"/>
                  <a:pt x="538544" y="690467"/>
                  <a:pt x="524923" y="689420"/>
                </a:cubicBezTo>
                <a:lnTo>
                  <a:pt x="524923" y="649605"/>
                </a:lnTo>
                <a:cubicBezTo>
                  <a:pt x="532257" y="649605"/>
                  <a:pt x="538544" y="649605"/>
                  <a:pt x="545878" y="649605"/>
                </a:cubicBezTo>
                <a:cubicBezTo>
                  <a:pt x="552164" y="649605"/>
                  <a:pt x="559499" y="649605"/>
                  <a:pt x="566833" y="649605"/>
                </a:cubicBezTo>
                <a:lnTo>
                  <a:pt x="566833" y="691515"/>
                </a:lnTo>
                <a:close/>
                <a:moveTo>
                  <a:pt x="483013" y="542735"/>
                </a:moveTo>
                <a:cubicBezTo>
                  <a:pt x="496634" y="543782"/>
                  <a:pt x="510254" y="544830"/>
                  <a:pt x="524923" y="544830"/>
                </a:cubicBezTo>
                <a:lnTo>
                  <a:pt x="524923" y="586740"/>
                </a:lnTo>
                <a:cubicBezTo>
                  <a:pt x="510254" y="586740"/>
                  <a:pt x="496634" y="585692"/>
                  <a:pt x="483013" y="584645"/>
                </a:cubicBezTo>
                <a:lnTo>
                  <a:pt x="483013" y="542735"/>
                </a:lnTo>
                <a:close/>
                <a:moveTo>
                  <a:pt x="483013" y="684181"/>
                </a:moveTo>
                <a:cubicBezTo>
                  <a:pt x="468344" y="682085"/>
                  <a:pt x="453676" y="679990"/>
                  <a:pt x="441103" y="676847"/>
                </a:cubicBezTo>
                <a:lnTo>
                  <a:pt x="441103" y="643319"/>
                </a:lnTo>
                <a:cubicBezTo>
                  <a:pt x="454724" y="645414"/>
                  <a:pt x="468344" y="646462"/>
                  <a:pt x="483013" y="647510"/>
                </a:cubicBezTo>
                <a:lnTo>
                  <a:pt x="483013" y="684181"/>
                </a:lnTo>
                <a:close/>
                <a:moveTo>
                  <a:pt x="399193" y="572072"/>
                </a:moveTo>
                <a:lnTo>
                  <a:pt x="399193" y="531209"/>
                </a:lnTo>
                <a:cubicBezTo>
                  <a:pt x="412814" y="533305"/>
                  <a:pt x="426434" y="536448"/>
                  <a:pt x="441103" y="537496"/>
                </a:cubicBezTo>
                <a:lnTo>
                  <a:pt x="441103" y="579406"/>
                </a:lnTo>
                <a:cubicBezTo>
                  <a:pt x="426434" y="577310"/>
                  <a:pt x="411766" y="575215"/>
                  <a:pt x="399193" y="572072"/>
                </a:cubicBezTo>
                <a:close/>
                <a:moveTo>
                  <a:pt x="399193" y="664274"/>
                </a:moveTo>
                <a:cubicBezTo>
                  <a:pt x="372999" y="653796"/>
                  <a:pt x="357283" y="641223"/>
                  <a:pt x="357283" y="628650"/>
                </a:cubicBezTo>
                <a:lnTo>
                  <a:pt x="357283" y="626555"/>
                </a:lnTo>
                <a:cubicBezTo>
                  <a:pt x="357283" y="626555"/>
                  <a:pt x="357283" y="626555"/>
                  <a:pt x="358330" y="626555"/>
                </a:cubicBezTo>
                <a:cubicBezTo>
                  <a:pt x="361474" y="627602"/>
                  <a:pt x="363569" y="628650"/>
                  <a:pt x="366713" y="628650"/>
                </a:cubicBezTo>
                <a:cubicBezTo>
                  <a:pt x="377190" y="631793"/>
                  <a:pt x="387668" y="633889"/>
                  <a:pt x="399193" y="635984"/>
                </a:cubicBezTo>
                <a:lnTo>
                  <a:pt x="399193" y="664274"/>
                </a:lnTo>
                <a:close/>
                <a:moveTo>
                  <a:pt x="231553" y="521780"/>
                </a:moveTo>
                <a:cubicBezTo>
                  <a:pt x="238887" y="521780"/>
                  <a:pt x="245173" y="522827"/>
                  <a:pt x="252508" y="522827"/>
                </a:cubicBezTo>
                <a:lnTo>
                  <a:pt x="252508" y="523875"/>
                </a:lnTo>
                <a:cubicBezTo>
                  <a:pt x="252508" y="538544"/>
                  <a:pt x="255651" y="553212"/>
                  <a:pt x="262985" y="564737"/>
                </a:cubicBezTo>
                <a:cubicBezTo>
                  <a:pt x="252508" y="564737"/>
                  <a:pt x="242030" y="563690"/>
                  <a:pt x="231553" y="562642"/>
                </a:cubicBezTo>
                <a:lnTo>
                  <a:pt x="231553" y="521780"/>
                </a:lnTo>
                <a:close/>
                <a:moveTo>
                  <a:pt x="189643" y="396050"/>
                </a:moveTo>
                <a:cubicBezTo>
                  <a:pt x="203263" y="398145"/>
                  <a:pt x="216884" y="401288"/>
                  <a:pt x="231553" y="402336"/>
                </a:cubicBezTo>
                <a:lnTo>
                  <a:pt x="231553" y="444246"/>
                </a:lnTo>
                <a:cubicBezTo>
                  <a:pt x="216884" y="442151"/>
                  <a:pt x="202216" y="440055"/>
                  <a:pt x="189643" y="436912"/>
                </a:cubicBezTo>
                <a:lnTo>
                  <a:pt x="189643" y="396050"/>
                </a:lnTo>
                <a:close/>
                <a:moveTo>
                  <a:pt x="189643" y="558451"/>
                </a:moveTo>
                <a:cubicBezTo>
                  <a:pt x="174974" y="556355"/>
                  <a:pt x="160306" y="554260"/>
                  <a:pt x="147733" y="551117"/>
                </a:cubicBezTo>
                <a:lnTo>
                  <a:pt x="147733" y="510254"/>
                </a:lnTo>
                <a:cubicBezTo>
                  <a:pt x="161353" y="512350"/>
                  <a:pt x="174974" y="515493"/>
                  <a:pt x="189643" y="516541"/>
                </a:cubicBezTo>
                <a:lnTo>
                  <a:pt x="189643" y="558451"/>
                </a:lnTo>
                <a:close/>
                <a:moveTo>
                  <a:pt x="105823" y="387668"/>
                </a:moveTo>
                <a:lnTo>
                  <a:pt x="105823" y="368808"/>
                </a:lnTo>
                <a:cubicBezTo>
                  <a:pt x="118396" y="375095"/>
                  <a:pt x="132017" y="380333"/>
                  <a:pt x="147733" y="384524"/>
                </a:cubicBezTo>
                <a:lnTo>
                  <a:pt x="147733" y="423291"/>
                </a:lnTo>
                <a:cubicBezTo>
                  <a:pt x="121539" y="413861"/>
                  <a:pt x="105823" y="401288"/>
                  <a:pt x="105823" y="387668"/>
                </a:cubicBezTo>
                <a:close/>
                <a:moveTo>
                  <a:pt x="105823" y="538544"/>
                </a:moveTo>
                <a:cubicBezTo>
                  <a:pt x="79629" y="528066"/>
                  <a:pt x="63913" y="515493"/>
                  <a:pt x="63913" y="502920"/>
                </a:cubicBezTo>
                <a:lnTo>
                  <a:pt x="63913" y="484061"/>
                </a:lnTo>
                <a:cubicBezTo>
                  <a:pt x="76486" y="490347"/>
                  <a:pt x="90107" y="495586"/>
                  <a:pt x="105823" y="499777"/>
                </a:cubicBezTo>
                <a:lnTo>
                  <a:pt x="105823" y="538544"/>
                </a:lnTo>
                <a:close/>
                <a:moveTo>
                  <a:pt x="63913" y="211646"/>
                </a:moveTo>
                <a:cubicBezTo>
                  <a:pt x="76486" y="217932"/>
                  <a:pt x="90107" y="223171"/>
                  <a:pt x="105823" y="227362"/>
                </a:cubicBezTo>
                <a:lnTo>
                  <a:pt x="105823" y="266129"/>
                </a:lnTo>
                <a:cubicBezTo>
                  <a:pt x="79629" y="255651"/>
                  <a:pt x="63913" y="243078"/>
                  <a:pt x="63913" y="230505"/>
                </a:cubicBezTo>
                <a:lnTo>
                  <a:pt x="63913" y="211646"/>
                </a:lnTo>
                <a:close/>
                <a:moveTo>
                  <a:pt x="189643" y="245174"/>
                </a:moveTo>
                <a:lnTo>
                  <a:pt x="189643" y="287084"/>
                </a:lnTo>
                <a:cubicBezTo>
                  <a:pt x="174974" y="284988"/>
                  <a:pt x="160306" y="282893"/>
                  <a:pt x="147733" y="279749"/>
                </a:cubicBezTo>
                <a:lnTo>
                  <a:pt x="147733" y="238887"/>
                </a:lnTo>
                <a:cubicBezTo>
                  <a:pt x="161353" y="240983"/>
                  <a:pt x="174974" y="243078"/>
                  <a:pt x="189643" y="245174"/>
                </a:cubicBezTo>
                <a:close/>
                <a:moveTo>
                  <a:pt x="294418" y="62865"/>
                </a:moveTo>
                <a:cubicBezTo>
                  <a:pt x="422243" y="62865"/>
                  <a:pt x="524923" y="91154"/>
                  <a:pt x="524923" y="125730"/>
                </a:cubicBezTo>
                <a:cubicBezTo>
                  <a:pt x="524923" y="160306"/>
                  <a:pt x="422243" y="188595"/>
                  <a:pt x="294418" y="188595"/>
                </a:cubicBezTo>
                <a:cubicBezTo>
                  <a:pt x="166592" y="188595"/>
                  <a:pt x="63913" y="160306"/>
                  <a:pt x="63913" y="125730"/>
                </a:cubicBezTo>
                <a:cubicBezTo>
                  <a:pt x="63913" y="91154"/>
                  <a:pt x="166592" y="62865"/>
                  <a:pt x="294418" y="62865"/>
                </a:cubicBezTo>
                <a:close/>
                <a:moveTo>
                  <a:pt x="357283" y="559499"/>
                </a:moveTo>
                <a:cubicBezTo>
                  <a:pt x="331089" y="549021"/>
                  <a:pt x="315373" y="536448"/>
                  <a:pt x="315373" y="523875"/>
                </a:cubicBezTo>
                <a:lnTo>
                  <a:pt x="315373" y="505016"/>
                </a:lnTo>
                <a:cubicBezTo>
                  <a:pt x="327946" y="511302"/>
                  <a:pt x="341567" y="516541"/>
                  <a:pt x="357283" y="520732"/>
                </a:cubicBezTo>
                <a:lnTo>
                  <a:pt x="357283" y="559499"/>
                </a:lnTo>
                <a:close/>
                <a:moveTo>
                  <a:pt x="483013" y="266129"/>
                </a:moveTo>
                <a:lnTo>
                  <a:pt x="483013" y="228409"/>
                </a:lnTo>
                <a:cubicBezTo>
                  <a:pt x="497681" y="224219"/>
                  <a:pt x="512350" y="217932"/>
                  <a:pt x="524923" y="211646"/>
                </a:cubicBezTo>
                <a:lnTo>
                  <a:pt x="524923" y="230505"/>
                </a:lnTo>
                <a:cubicBezTo>
                  <a:pt x="524923" y="244126"/>
                  <a:pt x="509207" y="256699"/>
                  <a:pt x="483013" y="266129"/>
                </a:cubicBezTo>
                <a:close/>
                <a:moveTo>
                  <a:pt x="399193" y="286036"/>
                </a:moveTo>
                <a:lnTo>
                  <a:pt x="399193" y="245174"/>
                </a:lnTo>
                <a:cubicBezTo>
                  <a:pt x="412814" y="243078"/>
                  <a:pt x="427482" y="240983"/>
                  <a:pt x="441103" y="238887"/>
                </a:cubicBezTo>
                <a:lnTo>
                  <a:pt x="441103" y="278701"/>
                </a:lnTo>
                <a:cubicBezTo>
                  <a:pt x="428530" y="281845"/>
                  <a:pt x="413861" y="283940"/>
                  <a:pt x="399193" y="286036"/>
                </a:cubicBezTo>
                <a:close/>
                <a:moveTo>
                  <a:pt x="315373" y="293370"/>
                </a:moveTo>
                <a:lnTo>
                  <a:pt x="315373" y="251460"/>
                </a:lnTo>
                <a:cubicBezTo>
                  <a:pt x="327946" y="251460"/>
                  <a:pt x="342614" y="250412"/>
                  <a:pt x="357283" y="249364"/>
                </a:cubicBezTo>
                <a:lnTo>
                  <a:pt x="357283" y="291275"/>
                </a:lnTo>
                <a:cubicBezTo>
                  <a:pt x="343662" y="292322"/>
                  <a:pt x="330041" y="292322"/>
                  <a:pt x="315373" y="293370"/>
                </a:cubicBezTo>
                <a:close/>
                <a:moveTo>
                  <a:pt x="231553" y="291275"/>
                </a:moveTo>
                <a:lnTo>
                  <a:pt x="231553" y="249364"/>
                </a:lnTo>
                <a:cubicBezTo>
                  <a:pt x="245173" y="250412"/>
                  <a:pt x="258794" y="251460"/>
                  <a:pt x="273463" y="251460"/>
                </a:cubicBezTo>
                <a:lnTo>
                  <a:pt x="273463" y="293370"/>
                </a:lnTo>
                <a:cubicBezTo>
                  <a:pt x="258794" y="292322"/>
                  <a:pt x="245173" y="292322"/>
                  <a:pt x="231553" y="291275"/>
                </a:cubicBezTo>
                <a:close/>
                <a:moveTo>
                  <a:pt x="776383" y="419100"/>
                </a:moveTo>
                <a:cubicBezTo>
                  <a:pt x="776383" y="453676"/>
                  <a:pt x="673703" y="481965"/>
                  <a:pt x="545878" y="481965"/>
                </a:cubicBezTo>
                <a:cubicBezTo>
                  <a:pt x="418052" y="481965"/>
                  <a:pt x="315373" y="453676"/>
                  <a:pt x="315373" y="419100"/>
                </a:cubicBezTo>
                <a:cubicBezTo>
                  <a:pt x="315373" y="384524"/>
                  <a:pt x="418052" y="356235"/>
                  <a:pt x="545878" y="356235"/>
                </a:cubicBezTo>
                <a:cubicBezTo>
                  <a:pt x="673703" y="356235"/>
                  <a:pt x="776383" y="384524"/>
                  <a:pt x="776383" y="419100"/>
                </a:cubicBezTo>
                <a:close/>
                <a:moveTo>
                  <a:pt x="839248" y="450533"/>
                </a:moveTo>
                <a:lnTo>
                  <a:pt x="839248" y="419100"/>
                </a:lnTo>
                <a:cubicBezTo>
                  <a:pt x="839248" y="369856"/>
                  <a:pt x="800481" y="334232"/>
                  <a:pt x="725043" y="314325"/>
                </a:cubicBezTo>
                <a:cubicBezTo>
                  <a:pt x="696754" y="306991"/>
                  <a:pt x="664274" y="300704"/>
                  <a:pt x="627602" y="297561"/>
                </a:cubicBezTo>
                <a:cubicBezTo>
                  <a:pt x="628650" y="293370"/>
                  <a:pt x="628650" y="288131"/>
                  <a:pt x="628650" y="282893"/>
                </a:cubicBezTo>
                <a:cubicBezTo>
                  <a:pt x="628650" y="253556"/>
                  <a:pt x="615029" y="228409"/>
                  <a:pt x="586740" y="209550"/>
                </a:cubicBezTo>
                <a:lnTo>
                  <a:pt x="586740" y="125730"/>
                </a:lnTo>
                <a:cubicBezTo>
                  <a:pt x="586740" y="76486"/>
                  <a:pt x="547973" y="40862"/>
                  <a:pt x="472535" y="20955"/>
                </a:cubicBezTo>
                <a:cubicBezTo>
                  <a:pt x="423291" y="7334"/>
                  <a:pt x="360426" y="0"/>
                  <a:pt x="293370" y="0"/>
                </a:cubicBezTo>
                <a:cubicBezTo>
                  <a:pt x="205359" y="0"/>
                  <a:pt x="0" y="12573"/>
                  <a:pt x="0" y="125730"/>
                </a:cubicBezTo>
                <a:lnTo>
                  <a:pt x="0" y="230505"/>
                </a:lnTo>
                <a:cubicBezTo>
                  <a:pt x="0" y="259842"/>
                  <a:pt x="13621" y="284988"/>
                  <a:pt x="41910" y="303848"/>
                </a:cubicBezTo>
                <a:lnTo>
                  <a:pt x="41910" y="323755"/>
                </a:lnTo>
                <a:cubicBezTo>
                  <a:pt x="16764" y="341566"/>
                  <a:pt x="0" y="365665"/>
                  <a:pt x="0" y="398145"/>
                </a:cubicBezTo>
                <a:lnTo>
                  <a:pt x="0" y="502920"/>
                </a:lnTo>
                <a:cubicBezTo>
                  <a:pt x="0" y="552164"/>
                  <a:pt x="38767" y="587788"/>
                  <a:pt x="114205" y="607695"/>
                </a:cubicBezTo>
                <a:cubicBezTo>
                  <a:pt x="163449" y="621316"/>
                  <a:pt x="226314" y="628650"/>
                  <a:pt x="293370" y="628650"/>
                </a:cubicBezTo>
                <a:cubicBezTo>
                  <a:pt x="293370" y="677894"/>
                  <a:pt x="332137" y="713518"/>
                  <a:pt x="407575" y="733425"/>
                </a:cubicBezTo>
                <a:cubicBezTo>
                  <a:pt x="456819" y="747046"/>
                  <a:pt x="519684" y="754380"/>
                  <a:pt x="586740" y="754380"/>
                </a:cubicBezTo>
                <a:cubicBezTo>
                  <a:pt x="674751" y="754380"/>
                  <a:pt x="880110" y="741807"/>
                  <a:pt x="880110" y="628650"/>
                </a:cubicBezTo>
                <a:lnTo>
                  <a:pt x="880110" y="523875"/>
                </a:lnTo>
                <a:cubicBezTo>
                  <a:pt x="881158" y="494538"/>
                  <a:pt x="867537" y="469392"/>
                  <a:pt x="839248" y="450533"/>
                </a:cubicBezTo>
                <a:close/>
              </a:path>
            </a:pathLst>
          </a:custGeom>
          <a:solidFill>
            <a:schemeClr val="bg1"/>
          </a:solidFill>
          <a:ln w="10418" cap="flat">
            <a:noFill/>
            <a:prstDash val="solid"/>
            <a:miter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Hand-Point Process – Slide Template</a:t>
            </a:r>
          </a:p>
        </p:txBody>
      </p:sp>
      <p:grpSp>
        <p:nvGrpSpPr>
          <p:cNvPr id="54" name="Group 53">
            <a:extLst>
              <a:ext uri="{FF2B5EF4-FFF2-40B4-BE49-F238E27FC236}">
                <a16:creationId xmlns:a16="http://schemas.microsoft.com/office/drawing/2014/main" id="{28E9A3B8-DF4D-4AAA-9775-0C0FE70FD922}"/>
              </a:ext>
            </a:extLst>
          </p:cNvPr>
          <p:cNvGrpSpPr/>
          <p:nvPr/>
        </p:nvGrpSpPr>
        <p:grpSpPr>
          <a:xfrm>
            <a:off x="6207716" y="1741057"/>
            <a:ext cx="2425073" cy="3375886"/>
            <a:chOff x="8276955" y="1321047"/>
            <a:chExt cx="3233430" cy="4501181"/>
          </a:xfrm>
        </p:grpSpPr>
        <p:sp>
          <p:nvSpPr>
            <p:cNvPr id="55" name="Shape">
              <a:extLst>
                <a:ext uri="{FF2B5EF4-FFF2-40B4-BE49-F238E27FC236}">
                  <a16:creationId xmlns:a16="http://schemas.microsoft.com/office/drawing/2014/main" id="{C2050C00-599C-4192-B2D3-FE351929D7DF}"/>
                </a:ext>
              </a:extLst>
            </p:cNvPr>
            <p:cNvSpPr/>
            <p:nvPr/>
          </p:nvSpPr>
          <p:spPr>
            <a:xfrm>
              <a:off x="8276955" y="1321047"/>
              <a:ext cx="2103130" cy="30048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7" h="21600" extrusionOk="0">
                  <a:moveTo>
                    <a:pt x="17637" y="0"/>
                  </a:moveTo>
                  <a:lnTo>
                    <a:pt x="17637" y="0"/>
                  </a:lnTo>
                  <a:cubicBezTo>
                    <a:pt x="7900" y="0"/>
                    <a:pt x="0" y="5532"/>
                    <a:pt x="0" y="12352"/>
                  </a:cubicBezTo>
                  <a:lnTo>
                    <a:pt x="0" y="20915"/>
                  </a:lnTo>
                  <a:cubicBezTo>
                    <a:pt x="0" y="21299"/>
                    <a:pt x="443" y="21600"/>
                    <a:pt x="978" y="21600"/>
                  </a:cubicBezTo>
                  <a:lnTo>
                    <a:pt x="20609" y="21600"/>
                  </a:lnTo>
                  <a:cubicBezTo>
                    <a:pt x="21157" y="21600"/>
                    <a:pt x="21587" y="21290"/>
                    <a:pt x="21587" y="20915"/>
                  </a:cubicBezTo>
                  <a:lnTo>
                    <a:pt x="21587" y="2775"/>
                  </a:lnTo>
                  <a:cubicBezTo>
                    <a:pt x="21600" y="1242"/>
                    <a:pt x="19827" y="0"/>
                    <a:pt x="17637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4">
                    <a:lumMod val="50000"/>
                  </a:schemeClr>
                </a:gs>
                <a:gs pos="29000">
                  <a:schemeClr val="accent4">
                    <a:lumMod val="75000"/>
                  </a:schemeClr>
                </a:gs>
                <a:gs pos="100000">
                  <a:schemeClr val="accent4"/>
                </a:gs>
              </a:gsLst>
              <a:lin ang="16200000" scaled="1"/>
              <a:tileRect/>
            </a:gra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>
                <a:solidFill>
                  <a:schemeClr val="bg1"/>
                </a:solidFill>
              </a:endParaRPr>
            </a:p>
          </p:txBody>
        </p:sp>
        <p:sp>
          <p:nvSpPr>
            <p:cNvPr id="60" name="Shape">
              <a:extLst>
                <a:ext uri="{FF2B5EF4-FFF2-40B4-BE49-F238E27FC236}">
                  <a16:creationId xmlns:a16="http://schemas.microsoft.com/office/drawing/2014/main" id="{ADAEC597-3667-4633-8DA6-8E4AB4EEAD1F}"/>
                </a:ext>
              </a:extLst>
            </p:cNvPr>
            <p:cNvSpPr/>
            <p:nvPr/>
          </p:nvSpPr>
          <p:spPr>
            <a:xfrm>
              <a:off x="8276955" y="3251448"/>
              <a:ext cx="3233430" cy="25707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2" h="21391" extrusionOk="0">
                  <a:moveTo>
                    <a:pt x="20345" y="7220"/>
                  </a:moveTo>
                  <a:lnTo>
                    <a:pt x="12009" y="7220"/>
                  </a:lnTo>
                  <a:cubicBezTo>
                    <a:pt x="11177" y="7220"/>
                    <a:pt x="10762" y="5973"/>
                    <a:pt x="11347" y="5244"/>
                  </a:cubicBezTo>
                  <a:lnTo>
                    <a:pt x="12687" y="3574"/>
                  </a:lnTo>
                  <a:cubicBezTo>
                    <a:pt x="13340" y="2760"/>
                    <a:pt x="13340" y="1429"/>
                    <a:pt x="12687" y="615"/>
                  </a:cubicBezTo>
                  <a:cubicBezTo>
                    <a:pt x="12059" y="-167"/>
                    <a:pt x="11059" y="-209"/>
                    <a:pt x="10397" y="520"/>
                  </a:cubicBezTo>
                  <a:lnTo>
                    <a:pt x="4715" y="6808"/>
                  </a:lnTo>
                  <a:cubicBezTo>
                    <a:pt x="59" y="6618"/>
                    <a:pt x="0" y="2179"/>
                    <a:pt x="0" y="2179"/>
                  </a:cubicBezTo>
                  <a:cubicBezTo>
                    <a:pt x="0" y="2179"/>
                    <a:pt x="0" y="9186"/>
                    <a:pt x="0" y="14681"/>
                  </a:cubicBezTo>
                  <a:cubicBezTo>
                    <a:pt x="0" y="17566"/>
                    <a:pt x="1942" y="19267"/>
                    <a:pt x="3791" y="20239"/>
                  </a:cubicBezTo>
                  <a:cubicBezTo>
                    <a:pt x="5283" y="21021"/>
                    <a:pt x="6886" y="21391"/>
                    <a:pt x="8506" y="21391"/>
                  </a:cubicBezTo>
                  <a:lnTo>
                    <a:pt x="12814" y="21391"/>
                  </a:lnTo>
                  <a:cubicBezTo>
                    <a:pt x="14120" y="21391"/>
                    <a:pt x="14833" y="20641"/>
                    <a:pt x="14833" y="19721"/>
                  </a:cubicBezTo>
                  <a:cubicBezTo>
                    <a:pt x="14833" y="18506"/>
                    <a:pt x="14468" y="17830"/>
                    <a:pt x="14010" y="17830"/>
                  </a:cubicBezTo>
                  <a:lnTo>
                    <a:pt x="14400" y="17830"/>
                  </a:lnTo>
                  <a:cubicBezTo>
                    <a:pt x="15087" y="17830"/>
                    <a:pt x="15647" y="17132"/>
                    <a:pt x="15647" y="16276"/>
                  </a:cubicBezTo>
                  <a:cubicBezTo>
                    <a:pt x="15647" y="14765"/>
                    <a:pt x="15282" y="14237"/>
                    <a:pt x="14824" y="14237"/>
                  </a:cubicBezTo>
                  <a:lnTo>
                    <a:pt x="14917" y="14237"/>
                  </a:lnTo>
                  <a:cubicBezTo>
                    <a:pt x="15621" y="14237"/>
                    <a:pt x="16198" y="13529"/>
                    <a:pt x="16198" y="12641"/>
                  </a:cubicBezTo>
                  <a:lnTo>
                    <a:pt x="16198" y="11954"/>
                  </a:lnTo>
                  <a:cubicBezTo>
                    <a:pt x="16198" y="11077"/>
                    <a:pt x="15630" y="10359"/>
                    <a:pt x="14917" y="10359"/>
                  </a:cubicBezTo>
                  <a:lnTo>
                    <a:pt x="20328" y="10359"/>
                  </a:lnTo>
                  <a:cubicBezTo>
                    <a:pt x="21023" y="10359"/>
                    <a:pt x="21592" y="9650"/>
                    <a:pt x="21592" y="8784"/>
                  </a:cubicBezTo>
                  <a:cubicBezTo>
                    <a:pt x="21600" y="7917"/>
                    <a:pt x="21040" y="7220"/>
                    <a:pt x="20345" y="7220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>
                <a:solidFill>
                  <a:schemeClr val="bg1"/>
                </a:solidFill>
              </a:endParaRPr>
            </a:p>
          </p:txBody>
        </p:sp>
        <p:grpSp>
          <p:nvGrpSpPr>
            <p:cNvPr id="61" name="Group 60">
              <a:extLst>
                <a:ext uri="{FF2B5EF4-FFF2-40B4-BE49-F238E27FC236}">
                  <a16:creationId xmlns:a16="http://schemas.microsoft.com/office/drawing/2014/main" id="{B5C893F1-0268-4865-B82F-7510244BB0F9}"/>
                </a:ext>
              </a:extLst>
            </p:cNvPr>
            <p:cNvGrpSpPr/>
            <p:nvPr/>
          </p:nvGrpSpPr>
          <p:grpSpPr>
            <a:xfrm>
              <a:off x="8609769" y="2069580"/>
              <a:ext cx="1685891" cy="1382487"/>
              <a:chOff x="8921977" y="1435947"/>
              <a:chExt cx="2514527" cy="1382487"/>
            </a:xfrm>
          </p:grpSpPr>
          <p:sp>
            <p:nvSpPr>
              <p:cNvPr id="63" name="TextBox 62">
                <a:extLst>
                  <a:ext uri="{FF2B5EF4-FFF2-40B4-BE49-F238E27FC236}">
                    <a16:creationId xmlns:a16="http://schemas.microsoft.com/office/drawing/2014/main" id="{2D6C8E04-DF2E-41E9-86B9-2FE4D3037D2D}"/>
                  </a:ext>
                </a:extLst>
              </p:cNvPr>
              <p:cNvSpPr txBox="1"/>
              <p:nvPr/>
            </p:nvSpPr>
            <p:spPr>
              <a:xfrm>
                <a:off x="8921979" y="1435947"/>
                <a:ext cx="2514525" cy="492442"/>
              </a:xfrm>
              <a:prstGeom prst="rect">
                <a:avLst/>
              </a:prstGeom>
              <a:noFill/>
            </p:spPr>
            <p:txBody>
              <a:bodyPr wrap="square" lIns="0" rIns="0" rtlCol="0" anchor="b">
                <a:spAutoFit/>
              </a:bodyPr>
              <a:lstStyle/>
              <a:p>
                <a:r>
                  <a:rPr lang="en-US" b="1" noProof="1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Lorem Ipsum</a:t>
                </a:r>
              </a:p>
            </p:txBody>
          </p:sp>
          <p:sp>
            <p:nvSpPr>
              <p:cNvPr id="64" name="TextBox 63">
                <a:extLst>
                  <a:ext uri="{FF2B5EF4-FFF2-40B4-BE49-F238E27FC236}">
                    <a16:creationId xmlns:a16="http://schemas.microsoft.com/office/drawing/2014/main" id="{FD9A23A2-0547-4C91-83BF-EFA345267DE6}"/>
                  </a:ext>
                </a:extLst>
              </p:cNvPr>
              <p:cNvSpPr txBox="1"/>
              <p:nvPr/>
            </p:nvSpPr>
            <p:spPr>
              <a:xfrm>
                <a:off x="8921977" y="1925882"/>
                <a:ext cx="2316705" cy="892552"/>
              </a:xfrm>
              <a:prstGeom prst="rect">
                <a:avLst/>
              </a:prstGeom>
              <a:noFill/>
            </p:spPr>
            <p:txBody>
              <a:bodyPr wrap="square" lIns="0" rIns="0" rtlCol="0" anchor="t">
                <a:spAutoFit/>
              </a:bodyPr>
              <a:lstStyle/>
              <a:p>
                <a:r>
                  <a:rPr lang="en-US" sz="750" noProof="1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Lorem ipsum dolor sit amet, consectetur adipiscing elit, sed do eiusmod tempor incididunt ut labore et dolore.</a:t>
                </a:r>
              </a:p>
            </p:txBody>
          </p:sp>
        </p:grp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D7230F38-F4C3-4EEA-9FE4-FC6EB039E983}"/>
                </a:ext>
              </a:extLst>
            </p:cNvPr>
            <p:cNvSpPr txBox="1"/>
            <p:nvPr/>
          </p:nvSpPr>
          <p:spPr>
            <a:xfrm>
              <a:off x="9476631" y="1439766"/>
              <a:ext cx="819029" cy="80021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33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04</a:t>
              </a:r>
            </a:p>
          </p:txBody>
        </p:sp>
      </p:grpSp>
      <p:grpSp>
        <p:nvGrpSpPr>
          <p:cNvPr id="65" name="Group 64">
            <a:extLst>
              <a:ext uri="{FF2B5EF4-FFF2-40B4-BE49-F238E27FC236}">
                <a16:creationId xmlns:a16="http://schemas.microsoft.com/office/drawing/2014/main" id="{68A43272-F38D-475A-954B-3AE4393F76E2}"/>
              </a:ext>
            </a:extLst>
          </p:cNvPr>
          <p:cNvGrpSpPr/>
          <p:nvPr/>
        </p:nvGrpSpPr>
        <p:grpSpPr>
          <a:xfrm>
            <a:off x="4308882" y="1741057"/>
            <a:ext cx="2425073" cy="3375886"/>
            <a:chOff x="5745176" y="1321047"/>
            <a:chExt cx="3233430" cy="4501181"/>
          </a:xfrm>
        </p:grpSpPr>
        <p:sp>
          <p:nvSpPr>
            <p:cNvPr id="66" name="Shape">
              <a:extLst>
                <a:ext uri="{FF2B5EF4-FFF2-40B4-BE49-F238E27FC236}">
                  <a16:creationId xmlns:a16="http://schemas.microsoft.com/office/drawing/2014/main" id="{14E69DBD-8167-4A4E-9CC3-A33A3786610F}"/>
                </a:ext>
              </a:extLst>
            </p:cNvPr>
            <p:cNvSpPr/>
            <p:nvPr/>
          </p:nvSpPr>
          <p:spPr>
            <a:xfrm>
              <a:off x="5745176" y="1321047"/>
              <a:ext cx="2103130" cy="30048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7" h="21600" extrusionOk="0">
                  <a:moveTo>
                    <a:pt x="17637" y="0"/>
                  </a:moveTo>
                  <a:lnTo>
                    <a:pt x="17637" y="0"/>
                  </a:lnTo>
                  <a:cubicBezTo>
                    <a:pt x="7900" y="0"/>
                    <a:pt x="0" y="5532"/>
                    <a:pt x="0" y="12352"/>
                  </a:cubicBezTo>
                  <a:lnTo>
                    <a:pt x="0" y="20915"/>
                  </a:lnTo>
                  <a:cubicBezTo>
                    <a:pt x="0" y="21299"/>
                    <a:pt x="443" y="21600"/>
                    <a:pt x="978" y="21600"/>
                  </a:cubicBezTo>
                  <a:lnTo>
                    <a:pt x="20609" y="21600"/>
                  </a:lnTo>
                  <a:cubicBezTo>
                    <a:pt x="21157" y="21600"/>
                    <a:pt x="21587" y="21290"/>
                    <a:pt x="21587" y="20915"/>
                  </a:cubicBezTo>
                  <a:lnTo>
                    <a:pt x="21587" y="2775"/>
                  </a:lnTo>
                  <a:cubicBezTo>
                    <a:pt x="21600" y="1242"/>
                    <a:pt x="19827" y="0"/>
                    <a:pt x="17637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6">
                    <a:lumMod val="50000"/>
                  </a:schemeClr>
                </a:gs>
                <a:gs pos="29000">
                  <a:schemeClr val="accent6">
                    <a:lumMod val="75000"/>
                  </a:schemeClr>
                </a:gs>
                <a:gs pos="100000">
                  <a:schemeClr val="accent6"/>
                </a:gs>
              </a:gsLst>
              <a:lin ang="16200000" scaled="1"/>
              <a:tileRect/>
            </a:gra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>
                <a:solidFill>
                  <a:schemeClr val="bg1"/>
                </a:solidFill>
              </a:endParaRPr>
            </a:p>
          </p:txBody>
        </p:sp>
        <p:sp>
          <p:nvSpPr>
            <p:cNvPr id="67" name="Shape">
              <a:extLst>
                <a:ext uri="{FF2B5EF4-FFF2-40B4-BE49-F238E27FC236}">
                  <a16:creationId xmlns:a16="http://schemas.microsoft.com/office/drawing/2014/main" id="{2CA06F1F-4A7B-48D4-A5CE-EBB4B7C2B6B0}"/>
                </a:ext>
              </a:extLst>
            </p:cNvPr>
            <p:cNvSpPr/>
            <p:nvPr/>
          </p:nvSpPr>
          <p:spPr>
            <a:xfrm>
              <a:off x="5745176" y="3251448"/>
              <a:ext cx="3233430" cy="25707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2" h="21391" extrusionOk="0">
                  <a:moveTo>
                    <a:pt x="20345" y="7220"/>
                  </a:moveTo>
                  <a:lnTo>
                    <a:pt x="12009" y="7220"/>
                  </a:lnTo>
                  <a:cubicBezTo>
                    <a:pt x="11177" y="7220"/>
                    <a:pt x="10762" y="5973"/>
                    <a:pt x="11347" y="5244"/>
                  </a:cubicBezTo>
                  <a:lnTo>
                    <a:pt x="12687" y="3574"/>
                  </a:lnTo>
                  <a:cubicBezTo>
                    <a:pt x="13340" y="2760"/>
                    <a:pt x="13340" y="1429"/>
                    <a:pt x="12687" y="615"/>
                  </a:cubicBezTo>
                  <a:cubicBezTo>
                    <a:pt x="12059" y="-167"/>
                    <a:pt x="11059" y="-209"/>
                    <a:pt x="10397" y="520"/>
                  </a:cubicBezTo>
                  <a:lnTo>
                    <a:pt x="4715" y="6808"/>
                  </a:lnTo>
                  <a:cubicBezTo>
                    <a:pt x="59" y="6618"/>
                    <a:pt x="0" y="2179"/>
                    <a:pt x="0" y="2179"/>
                  </a:cubicBezTo>
                  <a:cubicBezTo>
                    <a:pt x="0" y="2179"/>
                    <a:pt x="0" y="9186"/>
                    <a:pt x="0" y="14681"/>
                  </a:cubicBezTo>
                  <a:cubicBezTo>
                    <a:pt x="0" y="17566"/>
                    <a:pt x="1942" y="19267"/>
                    <a:pt x="3791" y="20239"/>
                  </a:cubicBezTo>
                  <a:cubicBezTo>
                    <a:pt x="5283" y="21021"/>
                    <a:pt x="6886" y="21391"/>
                    <a:pt x="8506" y="21391"/>
                  </a:cubicBezTo>
                  <a:lnTo>
                    <a:pt x="12814" y="21391"/>
                  </a:lnTo>
                  <a:cubicBezTo>
                    <a:pt x="14120" y="21391"/>
                    <a:pt x="14833" y="20641"/>
                    <a:pt x="14833" y="19721"/>
                  </a:cubicBezTo>
                  <a:cubicBezTo>
                    <a:pt x="14833" y="18506"/>
                    <a:pt x="14468" y="17830"/>
                    <a:pt x="14010" y="17830"/>
                  </a:cubicBezTo>
                  <a:lnTo>
                    <a:pt x="14400" y="17830"/>
                  </a:lnTo>
                  <a:cubicBezTo>
                    <a:pt x="15087" y="17830"/>
                    <a:pt x="15647" y="17132"/>
                    <a:pt x="15647" y="16276"/>
                  </a:cubicBezTo>
                  <a:cubicBezTo>
                    <a:pt x="15647" y="14765"/>
                    <a:pt x="15282" y="14237"/>
                    <a:pt x="14824" y="14237"/>
                  </a:cubicBezTo>
                  <a:lnTo>
                    <a:pt x="14917" y="14237"/>
                  </a:lnTo>
                  <a:cubicBezTo>
                    <a:pt x="15621" y="14237"/>
                    <a:pt x="16198" y="13529"/>
                    <a:pt x="16198" y="12641"/>
                  </a:cubicBezTo>
                  <a:lnTo>
                    <a:pt x="16198" y="11954"/>
                  </a:lnTo>
                  <a:cubicBezTo>
                    <a:pt x="16198" y="11077"/>
                    <a:pt x="15630" y="10359"/>
                    <a:pt x="14917" y="10359"/>
                  </a:cubicBezTo>
                  <a:lnTo>
                    <a:pt x="20328" y="10359"/>
                  </a:lnTo>
                  <a:cubicBezTo>
                    <a:pt x="21023" y="10359"/>
                    <a:pt x="21592" y="9650"/>
                    <a:pt x="21592" y="8784"/>
                  </a:cubicBezTo>
                  <a:cubicBezTo>
                    <a:pt x="21600" y="7917"/>
                    <a:pt x="21040" y="7220"/>
                    <a:pt x="20345" y="7220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>
                <a:solidFill>
                  <a:schemeClr val="bg1"/>
                </a:solidFill>
              </a:endParaRPr>
            </a:p>
          </p:txBody>
        </p:sp>
        <p:grpSp>
          <p:nvGrpSpPr>
            <p:cNvPr id="68" name="Group 67">
              <a:extLst>
                <a:ext uri="{FF2B5EF4-FFF2-40B4-BE49-F238E27FC236}">
                  <a16:creationId xmlns:a16="http://schemas.microsoft.com/office/drawing/2014/main" id="{F689F34C-A13E-4E4A-B72F-6C1C21CB227F}"/>
                </a:ext>
              </a:extLst>
            </p:cNvPr>
            <p:cNvGrpSpPr/>
            <p:nvPr/>
          </p:nvGrpSpPr>
          <p:grpSpPr>
            <a:xfrm>
              <a:off x="6077990" y="2069580"/>
              <a:ext cx="1685891" cy="1382487"/>
              <a:chOff x="8921977" y="1435947"/>
              <a:chExt cx="2514527" cy="1382487"/>
            </a:xfrm>
          </p:grpSpPr>
          <p:sp>
            <p:nvSpPr>
              <p:cNvPr id="70" name="TextBox 69">
                <a:extLst>
                  <a:ext uri="{FF2B5EF4-FFF2-40B4-BE49-F238E27FC236}">
                    <a16:creationId xmlns:a16="http://schemas.microsoft.com/office/drawing/2014/main" id="{E81591C1-F700-4032-9610-360A435A1B3C}"/>
                  </a:ext>
                </a:extLst>
              </p:cNvPr>
              <p:cNvSpPr txBox="1"/>
              <p:nvPr/>
            </p:nvSpPr>
            <p:spPr>
              <a:xfrm>
                <a:off x="8921979" y="1435947"/>
                <a:ext cx="2514525" cy="492442"/>
              </a:xfrm>
              <a:prstGeom prst="rect">
                <a:avLst/>
              </a:prstGeom>
              <a:noFill/>
            </p:spPr>
            <p:txBody>
              <a:bodyPr wrap="square" lIns="0" rIns="0" rtlCol="0" anchor="b">
                <a:spAutoFit/>
              </a:bodyPr>
              <a:lstStyle/>
              <a:p>
                <a:r>
                  <a:rPr lang="en-US" b="1" noProof="1">
                    <a:solidFill>
                      <a:schemeClr val="bg1"/>
                    </a:solidFill>
                  </a:rPr>
                  <a:t>Lorem Ipsum</a:t>
                </a:r>
              </a:p>
            </p:txBody>
          </p:sp>
          <p:sp>
            <p:nvSpPr>
              <p:cNvPr id="71" name="TextBox 70">
                <a:extLst>
                  <a:ext uri="{FF2B5EF4-FFF2-40B4-BE49-F238E27FC236}">
                    <a16:creationId xmlns:a16="http://schemas.microsoft.com/office/drawing/2014/main" id="{3F7E6D6F-FE7F-47F9-96AF-A4D372417839}"/>
                  </a:ext>
                </a:extLst>
              </p:cNvPr>
              <p:cNvSpPr txBox="1"/>
              <p:nvPr/>
            </p:nvSpPr>
            <p:spPr>
              <a:xfrm>
                <a:off x="8921977" y="1925882"/>
                <a:ext cx="2316705" cy="892552"/>
              </a:xfrm>
              <a:prstGeom prst="rect">
                <a:avLst/>
              </a:prstGeom>
              <a:noFill/>
            </p:spPr>
            <p:txBody>
              <a:bodyPr wrap="square" lIns="0" rIns="0" rtlCol="0" anchor="t">
                <a:spAutoFit/>
              </a:bodyPr>
              <a:lstStyle/>
              <a:p>
                <a:r>
                  <a:rPr lang="en-US" sz="750" noProof="1">
                    <a:solidFill>
                      <a:schemeClr val="bg1"/>
                    </a:solidFill>
                  </a:rPr>
                  <a:t>Lorem ipsum dolor sit amet, consectetur adipiscing elit, sed do eiusmod tempor incididunt ut labore et dolore.</a:t>
                </a:r>
              </a:p>
            </p:txBody>
          </p:sp>
        </p:grpSp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09100B8E-7410-47B6-94D8-D2CFF3461026}"/>
                </a:ext>
              </a:extLst>
            </p:cNvPr>
            <p:cNvSpPr txBox="1"/>
            <p:nvPr/>
          </p:nvSpPr>
          <p:spPr>
            <a:xfrm>
              <a:off x="6944852" y="1439766"/>
              <a:ext cx="819029" cy="80021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33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03</a:t>
              </a:r>
            </a:p>
          </p:txBody>
        </p:sp>
      </p:grpSp>
      <p:grpSp>
        <p:nvGrpSpPr>
          <p:cNvPr id="72" name="Group 71">
            <a:extLst>
              <a:ext uri="{FF2B5EF4-FFF2-40B4-BE49-F238E27FC236}">
                <a16:creationId xmlns:a16="http://schemas.microsoft.com/office/drawing/2014/main" id="{C74CA0C6-3EE1-4666-B27B-2BA1B0A2ACE5}"/>
              </a:ext>
            </a:extLst>
          </p:cNvPr>
          <p:cNvGrpSpPr/>
          <p:nvPr/>
        </p:nvGrpSpPr>
        <p:grpSpPr>
          <a:xfrm>
            <a:off x="2410047" y="1741057"/>
            <a:ext cx="2425073" cy="3375886"/>
            <a:chOff x="3213396" y="1321047"/>
            <a:chExt cx="3233430" cy="4501181"/>
          </a:xfrm>
        </p:grpSpPr>
        <p:sp>
          <p:nvSpPr>
            <p:cNvPr id="73" name="Shape">
              <a:extLst>
                <a:ext uri="{FF2B5EF4-FFF2-40B4-BE49-F238E27FC236}">
                  <a16:creationId xmlns:a16="http://schemas.microsoft.com/office/drawing/2014/main" id="{5A6A81BE-D736-4A4E-9082-E90BC1AD9F9C}"/>
                </a:ext>
              </a:extLst>
            </p:cNvPr>
            <p:cNvSpPr/>
            <p:nvPr/>
          </p:nvSpPr>
          <p:spPr>
            <a:xfrm>
              <a:off x="3213396" y="1321047"/>
              <a:ext cx="2103130" cy="30048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7" h="21600" extrusionOk="0">
                  <a:moveTo>
                    <a:pt x="17637" y="0"/>
                  </a:moveTo>
                  <a:lnTo>
                    <a:pt x="17637" y="0"/>
                  </a:lnTo>
                  <a:cubicBezTo>
                    <a:pt x="7900" y="0"/>
                    <a:pt x="0" y="5532"/>
                    <a:pt x="0" y="12352"/>
                  </a:cubicBezTo>
                  <a:lnTo>
                    <a:pt x="0" y="20915"/>
                  </a:lnTo>
                  <a:cubicBezTo>
                    <a:pt x="0" y="21299"/>
                    <a:pt x="443" y="21600"/>
                    <a:pt x="978" y="21600"/>
                  </a:cubicBezTo>
                  <a:lnTo>
                    <a:pt x="20609" y="21600"/>
                  </a:lnTo>
                  <a:cubicBezTo>
                    <a:pt x="21157" y="21600"/>
                    <a:pt x="21587" y="21290"/>
                    <a:pt x="21587" y="20915"/>
                  </a:cubicBezTo>
                  <a:lnTo>
                    <a:pt x="21587" y="2775"/>
                  </a:lnTo>
                  <a:cubicBezTo>
                    <a:pt x="21600" y="1242"/>
                    <a:pt x="19827" y="0"/>
                    <a:pt x="17637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2">
                    <a:lumMod val="50000"/>
                  </a:schemeClr>
                </a:gs>
                <a:gs pos="29000">
                  <a:schemeClr val="accent2">
                    <a:lumMod val="75000"/>
                  </a:schemeClr>
                </a:gs>
                <a:gs pos="100000">
                  <a:schemeClr val="accent2"/>
                </a:gs>
              </a:gsLst>
              <a:lin ang="16200000" scaled="1"/>
              <a:tileRect/>
            </a:gra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>
                <a:solidFill>
                  <a:schemeClr val="bg1"/>
                </a:solidFill>
              </a:endParaRPr>
            </a:p>
          </p:txBody>
        </p:sp>
        <p:sp>
          <p:nvSpPr>
            <p:cNvPr id="74" name="Shape">
              <a:extLst>
                <a:ext uri="{FF2B5EF4-FFF2-40B4-BE49-F238E27FC236}">
                  <a16:creationId xmlns:a16="http://schemas.microsoft.com/office/drawing/2014/main" id="{8003FC39-0863-4607-B877-6F56C71B9F66}"/>
                </a:ext>
              </a:extLst>
            </p:cNvPr>
            <p:cNvSpPr/>
            <p:nvPr/>
          </p:nvSpPr>
          <p:spPr>
            <a:xfrm>
              <a:off x="3213396" y="3251448"/>
              <a:ext cx="3233430" cy="25707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2" h="21391" extrusionOk="0">
                  <a:moveTo>
                    <a:pt x="20345" y="7220"/>
                  </a:moveTo>
                  <a:lnTo>
                    <a:pt x="12009" y="7220"/>
                  </a:lnTo>
                  <a:cubicBezTo>
                    <a:pt x="11177" y="7220"/>
                    <a:pt x="10762" y="5973"/>
                    <a:pt x="11347" y="5244"/>
                  </a:cubicBezTo>
                  <a:lnTo>
                    <a:pt x="12687" y="3574"/>
                  </a:lnTo>
                  <a:cubicBezTo>
                    <a:pt x="13340" y="2760"/>
                    <a:pt x="13340" y="1429"/>
                    <a:pt x="12687" y="615"/>
                  </a:cubicBezTo>
                  <a:cubicBezTo>
                    <a:pt x="12059" y="-167"/>
                    <a:pt x="11059" y="-209"/>
                    <a:pt x="10397" y="520"/>
                  </a:cubicBezTo>
                  <a:lnTo>
                    <a:pt x="4715" y="6808"/>
                  </a:lnTo>
                  <a:cubicBezTo>
                    <a:pt x="59" y="6618"/>
                    <a:pt x="0" y="2179"/>
                    <a:pt x="0" y="2179"/>
                  </a:cubicBezTo>
                  <a:cubicBezTo>
                    <a:pt x="0" y="2179"/>
                    <a:pt x="0" y="9186"/>
                    <a:pt x="0" y="14681"/>
                  </a:cubicBezTo>
                  <a:cubicBezTo>
                    <a:pt x="0" y="17566"/>
                    <a:pt x="1942" y="19267"/>
                    <a:pt x="3791" y="20239"/>
                  </a:cubicBezTo>
                  <a:cubicBezTo>
                    <a:pt x="5283" y="21021"/>
                    <a:pt x="6886" y="21391"/>
                    <a:pt x="8506" y="21391"/>
                  </a:cubicBezTo>
                  <a:lnTo>
                    <a:pt x="12814" y="21391"/>
                  </a:lnTo>
                  <a:cubicBezTo>
                    <a:pt x="14120" y="21391"/>
                    <a:pt x="14833" y="20641"/>
                    <a:pt x="14833" y="19721"/>
                  </a:cubicBezTo>
                  <a:cubicBezTo>
                    <a:pt x="14833" y="18506"/>
                    <a:pt x="14468" y="17830"/>
                    <a:pt x="14010" y="17830"/>
                  </a:cubicBezTo>
                  <a:lnTo>
                    <a:pt x="14400" y="17830"/>
                  </a:lnTo>
                  <a:cubicBezTo>
                    <a:pt x="15087" y="17830"/>
                    <a:pt x="15647" y="17132"/>
                    <a:pt x="15647" y="16276"/>
                  </a:cubicBezTo>
                  <a:cubicBezTo>
                    <a:pt x="15647" y="14765"/>
                    <a:pt x="15282" y="14237"/>
                    <a:pt x="14824" y="14237"/>
                  </a:cubicBezTo>
                  <a:lnTo>
                    <a:pt x="14917" y="14237"/>
                  </a:lnTo>
                  <a:cubicBezTo>
                    <a:pt x="15621" y="14237"/>
                    <a:pt x="16198" y="13529"/>
                    <a:pt x="16198" y="12641"/>
                  </a:cubicBezTo>
                  <a:lnTo>
                    <a:pt x="16198" y="11954"/>
                  </a:lnTo>
                  <a:cubicBezTo>
                    <a:pt x="16198" y="11077"/>
                    <a:pt x="15630" y="10359"/>
                    <a:pt x="14917" y="10359"/>
                  </a:cubicBezTo>
                  <a:lnTo>
                    <a:pt x="20328" y="10359"/>
                  </a:lnTo>
                  <a:cubicBezTo>
                    <a:pt x="21023" y="10359"/>
                    <a:pt x="21592" y="9650"/>
                    <a:pt x="21592" y="8784"/>
                  </a:cubicBezTo>
                  <a:cubicBezTo>
                    <a:pt x="21600" y="7917"/>
                    <a:pt x="21040" y="7220"/>
                    <a:pt x="20345" y="7220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>
                <a:solidFill>
                  <a:schemeClr val="bg1"/>
                </a:solidFill>
              </a:endParaRPr>
            </a:p>
          </p:txBody>
        </p:sp>
        <p:grpSp>
          <p:nvGrpSpPr>
            <p:cNvPr id="75" name="Group 74">
              <a:extLst>
                <a:ext uri="{FF2B5EF4-FFF2-40B4-BE49-F238E27FC236}">
                  <a16:creationId xmlns:a16="http://schemas.microsoft.com/office/drawing/2014/main" id="{41BAC4BB-920E-4552-82D4-70A394BA80A0}"/>
                </a:ext>
              </a:extLst>
            </p:cNvPr>
            <p:cNvGrpSpPr/>
            <p:nvPr/>
          </p:nvGrpSpPr>
          <p:grpSpPr>
            <a:xfrm>
              <a:off x="3546210" y="2069580"/>
              <a:ext cx="1685891" cy="1382487"/>
              <a:chOff x="8921977" y="1435947"/>
              <a:chExt cx="2514527" cy="1382487"/>
            </a:xfrm>
          </p:grpSpPr>
          <p:sp>
            <p:nvSpPr>
              <p:cNvPr id="77" name="TextBox 76">
                <a:extLst>
                  <a:ext uri="{FF2B5EF4-FFF2-40B4-BE49-F238E27FC236}">
                    <a16:creationId xmlns:a16="http://schemas.microsoft.com/office/drawing/2014/main" id="{FC61907E-391A-449A-A013-27A3AE9805CA}"/>
                  </a:ext>
                </a:extLst>
              </p:cNvPr>
              <p:cNvSpPr txBox="1"/>
              <p:nvPr/>
            </p:nvSpPr>
            <p:spPr>
              <a:xfrm>
                <a:off x="8921979" y="1435947"/>
                <a:ext cx="2514525" cy="492442"/>
              </a:xfrm>
              <a:prstGeom prst="rect">
                <a:avLst/>
              </a:prstGeom>
              <a:noFill/>
            </p:spPr>
            <p:txBody>
              <a:bodyPr wrap="square" lIns="0" rIns="0" rtlCol="0" anchor="b">
                <a:spAutoFit/>
              </a:bodyPr>
              <a:lstStyle/>
              <a:p>
                <a:r>
                  <a:rPr lang="en-US" b="1" noProof="1">
                    <a:solidFill>
                      <a:schemeClr val="bg1"/>
                    </a:solidFill>
                  </a:rPr>
                  <a:t>Lorem Ipsum</a:t>
                </a:r>
              </a:p>
            </p:txBody>
          </p:sp>
          <p:sp>
            <p:nvSpPr>
              <p:cNvPr id="78" name="TextBox 77">
                <a:extLst>
                  <a:ext uri="{FF2B5EF4-FFF2-40B4-BE49-F238E27FC236}">
                    <a16:creationId xmlns:a16="http://schemas.microsoft.com/office/drawing/2014/main" id="{85F00BC3-1E10-44FE-B35D-420539DBD2E8}"/>
                  </a:ext>
                </a:extLst>
              </p:cNvPr>
              <p:cNvSpPr txBox="1"/>
              <p:nvPr/>
            </p:nvSpPr>
            <p:spPr>
              <a:xfrm>
                <a:off x="8921977" y="1925882"/>
                <a:ext cx="2316705" cy="892552"/>
              </a:xfrm>
              <a:prstGeom prst="rect">
                <a:avLst/>
              </a:prstGeom>
              <a:noFill/>
            </p:spPr>
            <p:txBody>
              <a:bodyPr wrap="square" lIns="0" rIns="0" rtlCol="0" anchor="t">
                <a:spAutoFit/>
              </a:bodyPr>
              <a:lstStyle/>
              <a:p>
                <a:r>
                  <a:rPr lang="en-US" sz="750" noProof="1">
                    <a:solidFill>
                      <a:schemeClr val="bg1"/>
                    </a:solidFill>
                  </a:rPr>
                  <a:t>Lorem ipsum dolor sit amet, consectetur adipiscing elit, sed do eiusmod tempor incididunt ut labore et dolore.</a:t>
                </a:r>
              </a:p>
            </p:txBody>
          </p:sp>
        </p:grpSp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513564A4-DC7F-47C9-99FC-524A43D75217}"/>
                </a:ext>
              </a:extLst>
            </p:cNvPr>
            <p:cNvSpPr txBox="1"/>
            <p:nvPr/>
          </p:nvSpPr>
          <p:spPr>
            <a:xfrm>
              <a:off x="4413072" y="1439766"/>
              <a:ext cx="819029" cy="80021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33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02</a:t>
              </a:r>
            </a:p>
          </p:txBody>
        </p:sp>
      </p:grpSp>
      <p:grpSp>
        <p:nvGrpSpPr>
          <p:cNvPr id="79" name="Group 78">
            <a:extLst>
              <a:ext uri="{FF2B5EF4-FFF2-40B4-BE49-F238E27FC236}">
                <a16:creationId xmlns:a16="http://schemas.microsoft.com/office/drawing/2014/main" id="{EB6089DB-24CC-4DB4-8239-E9D6C08AAF61}"/>
              </a:ext>
            </a:extLst>
          </p:cNvPr>
          <p:cNvGrpSpPr/>
          <p:nvPr/>
        </p:nvGrpSpPr>
        <p:grpSpPr>
          <a:xfrm>
            <a:off x="511212" y="1741057"/>
            <a:ext cx="2425073" cy="3375886"/>
            <a:chOff x="681616" y="1321047"/>
            <a:chExt cx="3233430" cy="4501181"/>
          </a:xfrm>
        </p:grpSpPr>
        <p:sp>
          <p:nvSpPr>
            <p:cNvPr id="80" name="Shape">
              <a:extLst>
                <a:ext uri="{FF2B5EF4-FFF2-40B4-BE49-F238E27FC236}">
                  <a16:creationId xmlns:a16="http://schemas.microsoft.com/office/drawing/2014/main" id="{0209FA05-F6FE-4F34-8ABC-CDC474985CC3}"/>
                </a:ext>
              </a:extLst>
            </p:cNvPr>
            <p:cNvSpPr/>
            <p:nvPr/>
          </p:nvSpPr>
          <p:spPr>
            <a:xfrm>
              <a:off x="681616" y="1321047"/>
              <a:ext cx="2103130" cy="30048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7" h="21600" extrusionOk="0">
                  <a:moveTo>
                    <a:pt x="17637" y="0"/>
                  </a:moveTo>
                  <a:lnTo>
                    <a:pt x="17637" y="0"/>
                  </a:lnTo>
                  <a:cubicBezTo>
                    <a:pt x="7900" y="0"/>
                    <a:pt x="0" y="5532"/>
                    <a:pt x="0" y="12352"/>
                  </a:cubicBezTo>
                  <a:lnTo>
                    <a:pt x="0" y="20915"/>
                  </a:lnTo>
                  <a:cubicBezTo>
                    <a:pt x="0" y="21299"/>
                    <a:pt x="443" y="21600"/>
                    <a:pt x="978" y="21600"/>
                  </a:cubicBezTo>
                  <a:lnTo>
                    <a:pt x="20609" y="21600"/>
                  </a:lnTo>
                  <a:cubicBezTo>
                    <a:pt x="21157" y="21600"/>
                    <a:pt x="21587" y="21290"/>
                    <a:pt x="21587" y="20915"/>
                  </a:cubicBezTo>
                  <a:lnTo>
                    <a:pt x="21587" y="2775"/>
                  </a:lnTo>
                  <a:cubicBezTo>
                    <a:pt x="21600" y="1242"/>
                    <a:pt x="19827" y="0"/>
                    <a:pt x="17637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3">
                    <a:lumMod val="50000"/>
                  </a:schemeClr>
                </a:gs>
                <a:gs pos="29000">
                  <a:schemeClr val="accent3">
                    <a:lumMod val="75000"/>
                  </a:schemeClr>
                </a:gs>
                <a:gs pos="100000">
                  <a:schemeClr val="accent3"/>
                </a:gs>
              </a:gsLst>
              <a:lin ang="16200000" scaled="1"/>
              <a:tileRect/>
            </a:gra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>
                <a:solidFill>
                  <a:schemeClr val="bg1"/>
                </a:solidFill>
              </a:endParaRPr>
            </a:p>
          </p:txBody>
        </p:sp>
        <p:sp>
          <p:nvSpPr>
            <p:cNvPr id="81" name="Shape">
              <a:extLst>
                <a:ext uri="{FF2B5EF4-FFF2-40B4-BE49-F238E27FC236}">
                  <a16:creationId xmlns:a16="http://schemas.microsoft.com/office/drawing/2014/main" id="{BC041452-29B4-4A04-B11D-D6A98B4D754D}"/>
                </a:ext>
              </a:extLst>
            </p:cNvPr>
            <p:cNvSpPr/>
            <p:nvPr/>
          </p:nvSpPr>
          <p:spPr>
            <a:xfrm>
              <a:off x="681616" y="3251448"/>
              <a:ext cx="3233430" cy="25707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2" h="21391" extrusionOk="0">
                  <a:moveTo>
                    <a:pt x="20345" y="7220"/>
                  </a:moveTo>
                  <a:lnTo>
                    <a:pt x="12009" y="7220"/>
                  </a:lnTo>
                  <a:cubicBezTo>
                    <a:pt x="11177" y="7220"/>
                    <a:pt x="10762" y="5973"/>
                    <a:pt x="11347" y="5244"/>
                  </a:cubicBezTo>
                  <a:lnTo>
                    <a:pt x="12687" y="3574"/>
                  </a:lnTo>
                  <a:cubicBezTo>
                    <a:pt x="13340" y="2760"/>
                    <a:pt x="13340" y="1429"/>
                    <a:pt x="12687" y="615"/>
                  </a:cubicBezTo>
                  <a:cubicBezTo>
                    <a:pt x="12059" y="-167"/>
                    <a:pt x="11059" y="-209"/>
                    <a:pt x="10397" y="520"/>
                  </a:cubicBezTo>
                  <a:lnTo>
                    <a:pt x="4715" y="6808"/>
                  </a:lnTo>
                  <a:cubicBezTo>
                    <a:pt x="59" y="6618"/>
                    <a:pt x="0" y="2179"/>
                    <a:pt x="0" y="2179"/>
                  </a:cubicBezTo>
                  <a:cubicBezTo>
                    <a:pt x="0" y="2179"/>
                    <a:pt x="0" y="9186"/>
                    <a:pt x="0" y="14681"/>
                  </a:cubicBezTo>
                  <a:cubicBezTo>
                    <a:pt x="0" y="17566"/>
                    <a:pt x="1942" y="19267"/>
                    <a:pt x="3791" y="20239"/>
                  </a:cubicBezTo>
                  <a:cubicBezTo>
                    <a:pt x="5283" y="21021"/>
                    <a:pt x="6886" y="21391"/>
                    <a:pt x="8506" y="21391"/>
                  </a:cubicBezTo>
                  <a:lnTo>
                    <a:pt x="12814" y="21391"/>
                  </a:lnTo>
                  <a:cubicBezTo>
                    <a:pt x="14120" y="21391"/>
                    <a:pt x="14833" y="20641"/>
                    <a:pt x="14833" y="19721"/>
                  </a:cubicBezTo>
                  <a:cubicBezTo>
                    <a:pt x="14833" y="18506"/>
                    <a:pt x="14468" y="17830"/>
                    <a:pt x="14010" y="17830"/>
                  </a:cubicBezTo>
                  <a:lnTo>
                    <a:pt x="14400" y="17830"/>
                  </a:lnTo>
                  <a:cubicBezTo>
                    <a:pt x="15087" y="17830"/>
                    <a:pt x="15647" y="17132"/>
                    <a:pt x="15647" y="16276"/>
                  </a:cubicBezTo>
                  <a:cubicBezTo>
                    <a:pt x="15647" y="14765"/>
                    <a:pt x="15282" y="14237"/>
                    <a:pt x="14824" y="14237"/>
                  </a:cubicBezTo>
                  <a:lnTo>
                    <a:pt x="14917" y="14237"/>
                  </a:lnTo>
                  <a:cubicBezTo>
                    <a:pt x="15621" y="14237"/>
                    <a:pt x="16198" y="13529"/>
                    <a:pt x="16198" y="12641"/>
                  </a:cubicBezTo>
                  <a:lnTo>
                    <a:pt x="16198" y="11954"/>
                  </a:lnTo>
                  <a:cubicBezTo>
                    <a:pt x="16198" y="11077"/>
                    <a:pt x="15630" y="10359"/>
                    <a:pt x="14917" y="10359"/>
                  </a:cubicBezTo>
                  <a:lnTo>
                    <a:pt x="20328" y="10359"/>
                  </a:lnTo>
                  <a:cubicBezTo>
                    <a:pt x="21023" y="10359"/>
                    <a:pt x="21592" y="9650"/>
                    <a:pt x="21592" y="8784"/>
                  </a:cubicBezTo>
                  <a:cubicBezTo>
                    <a:pt x="21600" y="7917"/>
                    <a:pt x="21040" y="7220"/>
                    <a:pt x="20345" y="7220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>
                <a:solidFill>
                  <a:schemeClr val="bg1"/>
                </a:solidFill>
              </a:endParaRPr>
            </a:p>
          </p:txBody>
        </p:sp>
        <p:grpSp>
          <p:nvGrpSpPr>
            <p:cNvPr id="82" name="Group 81">
              <a:extLst>
                <a:ext uri="{FF2B5EF4-FFF2-40B4-BE49-F238E27FC236}">
                  <a16:creationId xmlns:a16="http://schemas.microsoft.com/office/drawing/2014/main" id="{5FDB0713-AE37-4756-A89A-822FD6AFBE8E}"/>
                </a:ext>
              </a:extLst>
            </p:cNvPr>
            <p:cNvGrpSpPr/>
            <p:nvPr/>
          </p:nvGrpSpPr>
          <p:grpSpPr>
            <a:xfrm>
              <a:off x="1014430" y="2069580"/>
              <a:ext cx="1685891" cy="1382487"/>
              <a:chOff x="8921977" y="1435947"/>
              <a:chExt cx="2514527" cy="1382487"/>
            </a:xfrm>
          </p:grpSpPr>
          <p:sp>
            <p:nvSpPr>
              <p:cNvPr id="84" name="TextBox 83">
                <a:extLst>
                  <a:ext uri="{FF2B5EF4-FFF2-40B4-BE49-F238E27FC236}">
                    <a16:creationId xmlns:a16="http://schemas.microsoft.com/office/drawing/2014/main" id="{990E9080-59FD-459B-8ED3-E781E37A10E0}"/>
                  </a:ext>
                </a:extLst>
              </p:cNvPr>
              <p:cNvSpPr txBox="1"/>
              <p:nvPr/>
            </p:nvSpPr>
            <p:spPr>
              <a:xfrm>
                <a:off x="8921979" y="1435947"/>
                <a:ext cx="2514525" cy="492442"/>
              </a:xfrm>
              <a:prstGeom prst="rect">
                <a:avLst/>
              </a:prstGeom>
              <a:noFill/>
            </p:spPr>
            <p:txBody>
              <a:bodyPr wrap="square" lIns="0" rIns="0" rtlCol="0" anchor="b">
                <a:spAutoFit/>
              </a:bodyPr>
              <a:lstStyle/>
              <a:p>
                <a:r>
                  <a:rPr lang="en-US" b="1" noProof="1">
                    <a:solidFill>
                      <a:schemeClr val="bg1"/>
                    </a:solidFill>
                  </a:rPr>
                  <a:t>Lorem Ipsum</a:t>
                </a:r>
              </a:p>
            </p:txBody>
          </p:sp>
          <p:sp>
            <p:nvSpPr>
              <p:cNvPr id="85" name="TextBox 84">
                <a:extLst>
                  <a:ext uri="{FF2B5EF4-FFF2-40B4-BE49-F238E27FC236}">
                    <a16:creationId xmlns:a16="http://schemas.microsoft.com/office/drawing/2014/main" id="{27EFDAE6-16F7-434E-B448-CBCCACB5FBE7}"/>
                  </a:ext>
                </a:extLst>
              </p:cNvPr>
              <p:cNvSpPr txBox="1"/>
              <p:nvPr/>
            </p:nvSpPr>
            <p:spPr>
              <a:xfrm>
                <a:off x="8921977" y="1925882"/>
                <a:ext cx="2316705" cy="892552"/>
              </a:xfrm>
              <a:prstGeom prst="rect">
                <a:avLst/>
              </a:prstGeom>
              <a:noFill/>
            </p:spPr>
            <p:txBody>
              <a:bodyPr wrap="square" lIns="0" rIns="0" rtlCol="0" anchor="t">
                <a:spAutoFit/>
              </a:bodyPr>
              <a:lstStyle/>
              <a:p>
                <a:r>
                  <a:rPr lang="en-US" sz="750" noProof="1">
                    <a:solidFill>
                      <a:schemeClr val="bg1"/>
                    </a:solidFill>
                  </a:rPr>
                  <a:t>Lorem ipsum dolor sit amet, consectetur adipiscing elit, sed do eiusmod tempor incididunt ut labore et dolore.</a:t>
                </a:r>
              </a:p>
            </p:txBody>
          </p:sp>
        </p:grpSp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76A35BC4-C463-4191-9626-01C028EF6EBA}"/>
                </a:ext>
              </a:extLst>
            </p:cNvPr>
            <p:cNvSpPr txBox="1"/>
            <p:nvPr/>
          </p:nvSpPr>
          <p:spPr>
            <a:xfrm>
              <a:off x="1881292" y="1439766"/>
              <a:ext cx="819029" cy="80021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33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01</a:t>
              </a:r>
            </a:p>
          </p:txBody>
        </p:sp>
      </p:grpSp>
      <p:grpSp>
        <p:nvGrpSpPr>
          <p:cNvPr id="86" name="Graphic 37" descr="Shopping cart">
            <a:extLst>
              <a:ext uri="{FF2B5EF4-FFF2-40B4-BE49-F238E27FC236}">
                <a16:creationId xmlns:a16="http://schemas.microsoft.com/office/drawing/2014/main" id="{6585F247-1007-4A87-AAEB-B267EDF9613A}"/>
              </a:ext>
            </a:extLst>
          </p:cNvPr>
          <p:cNvGrpSpPr/>
          <p:nvPr/>
        </p:nvGrpSpPr>
        <p:grpSpPr>
          <a:xfrm>
            <a:off x="4720366" y="4143793"/>
            <a:ext cx="754380" cy="754380"/>
            <a:chOff x="6293821" y="4524696"/>
            <a:chExt cx="1005840" cy="100584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CB873A26-7246-4160-9520-7B36D7FF98DE}"/>
                </a:ext>
              </a:extLst>
            </p:cNvPr>
            <p:cNvSpPr/>
            <p:nvPr/>
          </p:nvSpPr>
          <p:spPr>
            <a:xfrm>
              <a:off x="6377641" y="4608516"/>
              <a:ext cx="775335" cy="712470"/>
            </a:xfrm>
            <a:custGeom>
              <a:avLst/>
              <a:gdLst>
                <a:gd name="connsiteX0" fmla="*/ 240983 w 775335"/>
                <a:gd name="connsiteY0" fmla="*/ 240983 h 712470"/>
                <a:gd name="connsiteX1" fmla="*/ 125730 w 775335"/>
                <a:gd name="connsiteY1" fmla="*/ 240983 h 712470"/>
                <a:gd name="connsiteX2" fmla="*/ 125730 w 775335"/>
                <a:gd name="connsiteY2" fmla="*/ 167640 h 712470"/>
                <a:gd name="connsiteX3" fmla="*/ 240983 w 775335"/>
                <a:gd name="connsiteY3" fmla="*/ 167640 h 712470"/>
                <a:gd name="connsiteX4" fmla="*/ 240983 w 775335"/>
                <a:gd name="connsiteY4" fmla="*/ 240983 h 712470"/>
                <a:gd name="connsiteX5" fmla="*/ 398145 w 775335"/>
                <a:gd name="connsiteY5" fmla="*/ 167640 h 712470"/>
                <a:gd name="connsiteX6" fmla="*/ 398145 w 775335"/>
                <a:gd name="connsiteY6" fmla="*/ 240983 h 712470"/>
                <a:gd name="connsiteX7" fmla="*/ 282893 w 775335"/>
                <a:gd name="connsiteY7" fmla="*/ 240983 h 712470"/>
                <a:gd name="connsiteX8" fmla="*/ 282893 w 775335"/>
                <a:gd name="connsiteY8" fmla="*/ 167640 h 712470"/>
                <a:gd name="connsiteX9" fmla="*/ 398145 w 775335"/>
                <a:gd name="connsiteY9" fmla="*/ 167640 h 712470"/>
                <a:gd name="connsiteX10" fmla="*/ 555308 w 775335"/>
                <a:gd name="connsiteY10" fmla="*/ 167640 h 712470"/>
                <a:gd name="connsiteX11" fmla="*/ 555308 w 775335"/>
                <a:gd name="connsiteY11" fmla="*/ 240983 h 712470"/>
                <a:gd name="connsiteX12" fmla="*/ 440055 w 775335"/>
                <a:gd name="connsiteY12" fmla="*/ 240983 h 712470"/>
                <a:gd name="connsiteX13" fmla="*/ 440055 w 775335"/>
                <a:gd name="connsiteY13" fmla="*/ 167640 h 712470"/>
                <a:gd name="connsiteX14" fmla="*/ 555308 w 775335"/>
                <a:gd name="connsiteY14" fmla="*/ 167640 h 712470"/>
                <a:gd name="connsiteX15" fmla="*/ 712470 w 775335"/>
                <a:gd name="connsiteY15" fmla="*/ 167640 h 712470"/>
                <a:gd name="connsiteX16" fmla="*/ 712470 w 775335"/>
                <a:gd name="connsiteY16" fmla="*/ 240983 h 712470"/>
                <a:gd name="connsiteX17" fmla="*/ 597218 w 775335"/>
                <a:gd name="connsiteY17" fmla="*/ 240983 h 712470"/>
                <a:gd name="connsiteX18" fmla="*/ 597218 w 775335"/>
                <a:gd name="connsiteY18" fmla="*/ 167640 h 712470"/>
                <a:gd name="connsiteX19" fmla="*/ 712470 w 775335"/>
                <a:gd name="connsiteY19" fmla="*/ 167640 h 712470"/>
                <a:gd name="connsiteX20" fmla="*/ 712470 w 775335"/>
                <a:gd name="connsiteY20" fmla="*/ 356235 h 712470"/>
                <a:gd name="connsiteX21" fmla="*/ 597218 w 775335"/>
                <a:gd name="connsiteY21" fmla="*/ 356235 h 712470"/>
                <a:gd name="connsiteX22" fmla="*/ 597218 w 775335"/>
                <a:gd name="connsiteY22" fmla="*/ 282893 h 712470"/>
                <a:gd name="connsiteX23" fmla="*/ 712470 w 775335"/>
                <a:gd name="connsiteY23" fmla="*/ 282893 h 712470"/>
                <a:gd name="connsiteX24" fmla="*/ 712470 w 775335"/>
                <a:gd name="connsiteY24" fmla="*/ 356235 h 712470"/>
                <a:gd name="connsiteX25" fmla="*/ 712470 w 775335"/>
                <a:gd name="connsiteY25" fmla="*/ 445294 h 712470"/>
                <a:gd name="connsiteX26" fmla="*/ 597218 w 775335"/>
                <a:gd name="connsiteY26" fmla="*/ 455771 h 712470"/>
                <a:gd name="connsiteX27" fmla="*/ 597218 w 775335"/>
                <a:gd name="connsiteY27" fmla="*/ 398145 h 712470"/>
                <a:gd name="connsiteX28" fmla="*/ 712470 w 775335"/>
                <a:gd name="connsiteY28" fmla="*/ 398145 h 712470"/>
                <a:gd name="connsiteX29" fmla="*/ 712470 w 775335"/>
                <a:gd name="connsiteY29" fmla="*/ 445294 h 712470"/>
                <a:gd name="connsiteX30" fmla="*/ 240983 w 775335"/>
                <a:gd name="connsiteY30" fmla="*/ 398145 h 712470"/>
                <a:gd name="connsiteX31" fmla="*/ 240983 w 775335"/>
                <a:gd name="connsiteY31" fmla="*/ 487204 h 712470"/>
                <a:gd name="connsiteX32" fmla="*/ 125730 w 775335"/>
                <a:gd name="connsiteY32" fmla="*/ 497681 h 712470"/>
                <a:gd name="connsiteX33" fmla="*/ 125730 w 775335"/>
                <a:gd name="connsiteY33" fmla="*/ 398145 h 712470"/>
                <a:gd name="connsiteX34" fmla="*/ 240983 w 775335"/>
                <a:gd name="connsiteY34" fmla="*/ 398145 h 712470"/>
                <a:gd name="connsiteX35" fmla="*/ 240983 w 775335"/>
                <a:gd name="connsiteY35" fmla="*/ 356235 h 712470"/>
                <a:gd name="connsiteX36" fmla="*/ 125730 w 775335"/>
                <a:gd name="connsiteY36" fmla="*/ 356235 h 712470"/>
                <a:gd name="connsiteX37" fmla="*/ 125730 w 775335"/>
                <a:gd name="connsiteY37" fmla="*/ 282893 h 712470"/>
                <a:gd name="connsiteX38" fmla="*/ 240983 w 775335"/>
                <a:gd name="connsiteY38" fmla="*/ 282893 h 712470"/>
                <a:gd name="connsiteX39" fmla="*/ 240983 w 775335"/>
                <a:gd name="connsiteY39" fmla="*/ 356235 h 712470"/>
                <a:gd name="connsiteX40" fmla="*/ 398145 w 775335"/>
                <a:gd name="connsiteY40" fmla="*/ 356235 h 712470"/>
                <a:gd name="connsiteX41" fmla="*/ 282893 w 775335"/>
                <a:gd name="connsiteY41" fmla="*/ 356235 h 712470"/>
                <a:gd name="connsiteX42" fmla="*/ 282893 w 775335"/>
                <a:gd name="connsiteY42" fmla="*/ 282893 h 712470"/>
                <a:gd name="connsiteX43" fmla="*/ 398145 w 775335"/>
                <a:gd name="connsiteY43" fmla="*/ 282893 h 712470"/>
                <a:gd name="connsiteX44" fmla="*/ 398145 w 775335"/>
                <a:gd name="connsiteY44" fmla="*/ 356235 h 712470"/>
                <a:gd name="connsiteX45" fmla="*/ 440055 w 775335"/>
                <a:gd name="connsiteY45" fmla="*/ 356235 h 712470"/>
                <a:gd name="connsiteX46" fmla="*/ 440055 w 775335"/>
                <a:gd name="connsiteY46" fmla="*/ 282893 h 712470"/>
                <a:gd name="connsiteX47" fmla="*/ 555308 w 775335"/>
                <a:gd name="connsiteY47" fmla="*/ 282893 h 712470"/>
                <a:gd name="connsiteX48" fmla="*/ 555308 w 775335"/>
                <a:gd name="connsiteY48" fmla="*/ 356235 h 712470"/>
                <a:gd name="connsiteX49" fmla="*/ 440055 w 775335"/>
                <a:gd name="connsiteY49" fmla="*/ 356235 h 712470"/>
                <a:gd name="connsiteX50" fmla="*/ 398145 w 775335"/>
                <a:gd name="connsiteY50" fmla="*/ 473583 h 712470"/>
                <a:gd name="connsiteX51" fmla="*/ 282893 w 775335"/>
                <a:gd name="connsiteY51" fmla="*/ 484061 h 712470"/>
                <a:gd name="connsiteX52" fmla="*/ 282893 w 775335"/>
                <a:gd name="connsiteY52" fmla="*/ 398145 h 712470"/>
                <a:gd name="connsiteX53" fmla="*/ 398145 w 775335"/>
                <a:gd name="connsiteY53" fmla="*/ 398145 h 712470"/>
                <a:gd name="connsiteX54" fmla="*/ 398145 w 775335"/>
                <a:gd name="connsiteY54" fmla="*/ 473583 h 712470"/>
                <a:gd name="connsiteX55" fmla="*/ 440055 w 775335"/>
                <a:gd name="connsiteY55" fmla="*/ 398145 h 712470"/>
                <a:gd name="connsiteX56" fmla="*/ 555308 w 775335"/>
                <a:gd name="connsiteY56" fmla="*/ 398145 h 712470"/>
                <a:gd name="connsiteX57" fmla="*/ 555308 w 775335"/>
                <a:gd name="connsiteY57" fmla="*/ 458915 h 712470"/>
                <a:gd name="connsiteX58" fmla="*/ 440055 w 775335"/>
                <a:gd name="connsiteY58" fmla="*/ 469392 h 712470"/>
                <a:gd name="connsiteX59" fmla="*/ 440055 w 775335"/>
                <a:gd name="connsiteY59" fmla="*/ 398145 h 712470"/>
                <a:gd name="connsiteX60" fmla="*/ 775335 w 775335"/>
                <a:gd name="connsiteY60" fmla="*/ 502920 h 712470"/>
                <a:gd name="connsiteX61" fmla="*/ 775335 w 775335"/>
                <a:gd name="connsiteY61" fmla="*/ 104775 h 712470"/>
                <a:gd name="connsiteX62" fmla="*/ 125730 w 775335"/>
                <a:gd name="connsiteY62" fmla="*/ 104775 h 712470"/>
                <a:gd name="connsiteX63" fmla="*/ 125730 w 775335"/>
                <a:gd name="connsiteY63" fmla="*/ 94298 h 712470"/>
                <a:gd name="connsiteX64" fmla="*/ 31433 w 775335"/>
                <a:gd name="connsiteY64" fmla="*/ 0 h 712470"/>
                <a:gd name="connsiteX65" fmla="*/ 0 w 775335"/>
                <a:gd name="connsiteY65" fmla="*/ 31433 h 712470"/>
                <a:gd name="connsiteX66" fmla="*/ 31433 w 775335"/>
                <a:gd name="connsiteY66" fmla="*/ 62865 h 712470"/>
                <a:gd name="connsiteX67" fmla="*/ 62865 w 775335"/>
                <a:gd name="connsiteY67" fmla="*/ 94298 h 712470"/>
                <a:gd name="connsiteX68" fmla="*/ 62865 w 775335"/>
                <a:gd name="connsiteY68" fmla="*/ 618173 h 712470"/>
                <a:gd name="connsiteX69" fmla="*/ 157163 w 775335"/>
                <a:gd name="connsiteY69" fmla="*/ 712470 h 712470"/>
                <a:gd name="connsiteX70" fmla="*/ 188595 w 775335"/>
                <a:gd name="connsiteY70" fmla="*/ 712470 h 712470"/>
                <a:gd name="connsiteX71" fmla="*/ 649605 w 775335"/>
                <a:gd name="connsiteY71" fmla="*/ 712470 h 712470"/>
                <a:gd name="connsiteX72" fmla="*/ 743903 w 775335"/>
                <a:gd name="connsiteY72" fmla="*/ 712470 h 712470"/>
                <a:gd name="connsiteX73" fmla="*/ 775335 w 775335"/>
                <a:gd name="connsiteY73" fmla="*/ 681038 h 712470"/>
                <a:gd name="connsiteX74" fmla="*/ 743903 w 775335"/>
                <a:gd name="connsiteY74" fmla="*/ 649605 h 712470"/>
                <a:gd name="connsiteX75" fmla="*/ 157163 w 775335"/>
                <a:gd name="connsiteY75" fmla="*/ 649605 h 712470"/>
                <a:gd name="connsiteX76" fmla="*/ 125730 w 775335"/>
                <a:gd name="connsiteY76" fmla="*/ 618173 h 712470"/>
                <a:gd name="connsiteX77" fmla="*/ 125730 w 775335"/>
                <a:gd name="connsiteY77" fmla="*/ 560546 h 712470"/>
                <a:gd name="connsiteX78" fmla="*/ 775335 w 775335"/>
                <a:gd name="connsiteY78" fmla="*/ 502920 h 7124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</a:cxnLst>
              <a:rect l="l" t="t" r="r" b="b"/>
              <a:pathLst>
                <a:path w="775335" h="712470">
                  <a:moveTo>
                    <a:pt x="240983" y="240983"/>
                  </a:moveTo>
                  <a:lnTo>
                    <a:pt x="125730" y="240983"/>
                  </a:lnTo>
                  <a:lnTo>
                    <a:pt x="125730" y="167640"/>
                  </a:lnTo>
                  <a:lnTo>
                    <a:pt x="240983" y="167640"/>
                  </a:lnTo>
                  <a:lnTo>
                    <a:pt x="240983" y="240983"/>
                  </a:lnTo>
                  <a:close/>
                  <a:moveTo>
                    <a:pt x="398145" y="167640"/>
                  </a:moveTo>
                  <a:lnTo>
                    <a:pt x="398145" y="240983"/>
                  </a:lnTo>
                  <a:lnTo>
                    <a:pt x="282893" y="240983"/>
                  </a:lnTo>
                  <a:lnTo>
                    <a:pt x="282893" y="167640"/>
                  </a:lnTo>
                  <a:lnTo>
                    <a:pt x="398145" y="167640"/>
                  </a:lnTo>
                  <a:close/>
                  <a:moveTo>
                    <a:pt x="555308" y="167640"/>
                  </a:moveTo>
                  <a:lnTo>
                    <a:pt x="555308" y="240983"/>
                  </a:lnTo>
                  <a:lnTo>
                    <a:pt x="440055" y="240983"/>
                  </a:lnTo>
                  <a:lnTo>
                    <a:pt x="440055" y="167640"/>
                  </a:lnTo>
                  <a:lnTo>
                    <a:pt x="555308" y="167640"/>
                  </a:lnTo>
                  <a:close/>
                  <a:moveTo>
                    <a:pt x="712470" y="167640"/>
                  </a:moveTo>
                  <a:lnTo>
                    <a:pt x="712470" y="240983"/>
                  </a:lnTo>
                  <a:lnTo>
                    <a:pt x="597218" y="240983"/>
                  </a:lnTo>
                  <a:lnTo>
                    <a:pt x="597218" y="167640"/>
                  </a:lnTo>
                  <a:lnTo>
                    <a:pt x="712470" y="167640"/>
                  </a:lnTo>
                  <a:close/>
                  <a:moveTo>
                    <a:pt x="712470" y="356235"/>
                  </a:moveTo>
                  <a:lnTo>
                    <a:pt x="597218" y="356235"/>
                  </a:lnTo>
                  <a:lnTo>
                    <a:pt x="597218" y="282893"/>
                  </a:lnTo>
                  <a:lnTo>
                    <a:pt x="712470" y="282893"/>
                  </a:lnTo>
                  <a:lnTo>
                    <a:pt x="712470" y="356235"/>
                  </a:lnTo>
                  <a:close/>
                  <a:moveTo>
                    <a:pt x="712470" y="445294"/>
                  </a:moveTo>
                  <a:lnTo>
                    <a:pt x="597218" y="455771"/>
                  </a:lnTo>
                  <a:lnTo>
                    <a:pt x="597218" y="398145"/>
                  </a:lnTo>
                  <a:lnTo>
                    <a:pt x="712470" y="398145"/>
                  </a:lnTo>
                  <a:lnTo>
                    <a:pt x="712470" y="445294"/>
                  </a:lnTo>
                  <a:close/>
                  <a:moveTo>
                    <a:pt x="240983" y="398145"/>
                  </a:moveTo>
                  <a:lnTo>
                    <a:pt x="240983" y="487204"/>
                  </a:lnTo>
                  <a:lnTo>
                    <a:pt x="125730" y="497681"/>
                  </a:lnTo>
                  <a:lnTo>
                    <a:pt x="125730" y="398145"/>
                  </a:lnTo>
                  <a:lnTo>
                    <a:pt x="240983" y="398145"/>
                  </a:lnTo>
                  <a:close/>
                  <a:moveTo>
                    <a:pt x="240983" y="356235"/>
                  </a:moveTo>
                  <a:lnTo>
                    <a:pt x="125730" y="356235"/>
                  </a:lnTo>
                  <a:lnTo>
                    <a:pt x="125730" y="282893"/>
                  </a:lnTo>
                  <a:lnTo>
                    <a:pt x="240983" y="282893"/>
                  </a:lnTo>
                  <a:lnTo>
                    <a:pt x="240983" y="356235"/>
                  </a:lnTo>
                  <a:close/>
                  <a:moveTo>
                    <a:pt x="398145" y="356235"/>
                  </a:moveTo>
                  <a:lnTo>
                    <a:pt x="282893" y="356235"/>
                  </a:lnTo>
                  <a:lnTo>
                    <a:pt x="282893" y="282893"/>
                  </a:lnTo>
                  <a:lnTo>
                    <a:pt x="398145" y="282893"/>
                  </a:lnTo>
                  <a:lnTo>
                    <a:pt x="398145" y="356235"/>
                  </a:lnTo>
                  <a:close/>
                  <a:moveTo>
                    <a:pt x="440055" y="356235"/>
                  </a:moveTo>
                  <a:lnTo>
                    <a:pt x="440055" y="282893"/>
                  </a:lnTo>
                  <a:lnTo>
                    <a:pt x="555308" y="282893"/>
                  </a:lnTo>
                  <a:lnTo>
                    <a:pt x="555308" y="356235"/>
                  </a:lnTo>
                  <a:lnTo>
                    <a:pt x="440055" y="356235"/>
                  </a:lnTo>
                  <a:close/>
                  <a:moveTo>
                    <a:pt x="398145" y="473583"/>
                  </a:moveTo>
                  <a:lnTo>
                    <a:pt x="282893" y="484061"/>
                  </a:lnTo>
                  <a:lnTo>
                    <a:pt x="282893" y="398145"/>
                  </a:lnTo>
                  <a:lnTo>
                    <a:pt x="398145" y="398145"/>
                  </a:lnTo>
                  <a:lnTo>
                    <a:pt x="398145" y="473583"/>
                  </a:lnTo>
                  <a:close/>
                  <a:moveTo>
                    <a:pt x="440055" y="398145"/>
                  </a:moveTo>
                  <a:lnTo>
                    <a:pt x="555308" y="398145"/>
                  </a:lnTo>
                  <a:lnTo>
                    <a:pt x="555308" y="458915"/>
                  </a:lnTo>
                  <a:lnTo>
                    <a:pt x="440055" y="469392"/>
                  </a:lnTo>
                  <a:lnTo>
                    <a:pt x="440055" y="398145"/>
                  </a:lnTo>
                  <a:close/>
                  <a:moveTo>
                    <a:pt x="775335" y="502920"/>
                  </a:moveTo>
                  <a:lnTo>
                    <a:pt x="775335" y="104775"/>
                  </a:lnTo>
                  <a:lnTo>
                    <a:pt x="125730" y="104775"/>
                  </a:lnTo>
                  <a:lnTo>
                    <a:pt x="125730" y="94298"/>
                  </a:lnTo>
                  <a:cubicBezTo>
                    <a:pt x="125730" y="41910"/>
                    <a:pt x="83820" y="0"/>
                    <a:pt x="31433" y="0"/>
                  </a:cubicBezTo>
                  <a:cubicBezTo>
                    <a:pt x="13621" y="0"/>
                    <a:pt x="0" y="13621"/>
                    <a:pt x="0" y="31433"/>
                  </a:cubicBezTo>
                  <a:cubicBezTo>
                    <a:pt x="0" y="49244"/>
                    <a:pt x="13621" y="62865"/>
                    <a:pt x="31433" y="62865"/>
                  </a:cubicBezTo>
                  <a:cubicBezTo>
                    <a:pt x="49244" y="62865"/>
                    <a:pt x="62865" y="76486"/>
                    <a:pt x="62865" y="94298"/>
                  </a:cubicBezTo>
                  <a:lnTo>
                    <a:pt x="62865" y="618173"/>
                  </a:lnTo>
                  <a:cubicBezTo>
                    <a:pt x="62865" y="670560"/>
                    <a:pt x="104775" y="712470"/>
                    <a:pt x="157163" y="712470"/>
                  </a:cubicBezTo>
                  <a:lnTo>
                    <a:pt x="188595" y="712470"/>
                  </a:lnTo>
                  <a:lnTo>
                    <a:pt x="649605" y="712470"/>
                  </a:lnTo>
                  <a:lnTo>
                    <a:pt x="743903" y="712470"/>
                  </a:lnTo>
                  <a:cubicBezTo>
                    <a:pt x="761714" y="712470"/>
                    <a:pt x="775335" y="698849"/>
                    <a:pt x="775335" y="681038"/>
                  </a:cubicBezTo>
                  <a:cubicBezTo>
                    <a:pt x="775335" y="663226"/>
                    <a:pt x="761714" y="649605"/>
                    <a:pt x="743903" y="649605"/>
                  </a:cubicBezTo>
                  <a:lnTo>
                    <a:pt x="157163" y="649605"/>
                  </a:lnTo>
                  <a:cubicBezTo>
                    <a:pt x="139351" y="649605"/>
                    <a:pt x="125730" y="635984"/>
                    <a:pt x="125730" y="618173"/>
                  </a:cubicBezTo>
                  <a:lnTo>
                    <a:pt x="125730" y="560546"/>
                  </a:lnTo>
                  <a:lnTo>
                    <a:pt x="775335" y="502920"/>
                  </a:lnTo>
                  <a:close/>
                </a:path>
              </a:pathLst>
            </a:custGeom>
            <a:solidFill>
              <a:schemeClr val="bg1"/>
            </a:solidFill>
            <a:ln w="1041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88" name="Freeform: Shape 87">
              <a:extLst>
                <a:ext uri="{FF2B5EF4-FFF2-40B4-BE49-F238E27FC236}">
                  <a16:creationId xmlns:a16="http://schemas.microsoft.com/office/drawing/2014/main" id="{17495A27-D712-4EF0-A95A-711658731689}"/>
                </a:ext>
              </a:extLst>
            </p:cNvPr>
            <p:cNvSpPr/>
            <p:nvPr/>
          </p:nvSpPr>
          <p:spPr>
            <a:xfrm>
              <a:off x="6503371" y="5320986"/>
              <a:ext cx="125730" cy="125730"/>
            </a:xfrm>
            <a:custGeom>
              <a:avLst/>
              <a:gdLst>
                <a:gd name="connsiteX0" fmla="*/ 125730 w 125730"/>
                <a:gd name="connsiteY0" fmla="*/ 62865 h 125730"/>
                <a:gd name="connsiteX1" fmla="*/ 62865 w 125730"/>
                <a:gd name="connsiteY1" fmla="*/ 125730 h 125730"/>
                <a:gd name="connsiteX2" fmla="*/ 0 w 125730"/>
                <a:gd name="connsiteY2" fmla="*/ 62865 h 125730"/>
                <a:gd name="connsiteX3" fmla="*/ 62865 w 125730"/>
                <a:gd name="connsiteY3" fmla="*/ 0 h 125730"/>
                <a:gd name="connsiteX4" fmla="*/ 125730 w 125730"/>
                <a:gd name="connsiteY4" fmla="*/ 62865 h 125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5730" h="125730">
                  <a:moveTo>
                    <a:pt x="125730" y="62865"/>
                  </a:moveTo>
                  <a:cubicBezTo>
                    <a:pt x="125730" y="97584"/>
                    <a:pt x="97584" y="125730"/>
                    <a:pt x="62865" y="125730"/>
                  </a:cubicBezTo>
                  <a:cubicBezTo>
                    <a:pt x="28146" y="125730"/>
                    <a:pt x="0" y="97584"/>
                    <a:pt x="0" y="62865"/>
                  </a:cubicBezTo>
                  <a:cubicBezTo>
                    <a:pt x="0" y="28146"/>
                    <a:pt x="28146" y="0"/>
                    <a:pt x="62865" y="0"/>
                  </a:cubicBezTo>
                  <a:cubicBezTo>
                    <a:pt x="97584" y="0"/>
                    <a:pt x="125730" y="28146"/>
                    <a:pt x="125730" y="62865"/>
                  </a:cubicBezTo>
                  <a:close/>
                </a:path>
              </a:pathLst>
            </a:custGeom>
            <a:solidFill>
              <a:schemeClr val="bg1"/>
            </a:solidFill>
            <a:ln w="1041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89" name="Freeform: Shape 88">
              <a:extLst>
                <a:ext uri="{FF2B5EF4-FFF2-40B4-BE49-F238E27FC236}">
                  <a16:creationId xmlns:a16="http://schemas.microsoft.com/office/drawing/2014/main" id="{EE7AEB70-7CA3-4AAD-9596-1E7DABA73DD9}"/>
                </a:ext>
              </a:extLst>
            </p:cNvPr>
            <p:cNvSpPr/>
            <p:nvPr/>
          </p:nvSpPr>
          <p:spPr>
            <a:xfrm>
              <a:off x="6964381" y="5320986"/>
              <a:ext cx="125730" cy="125730"/>
            </a:xfrm>
            <a:custGeom>
              <a:avLst/>
              <a:gdLst>
                <a:gd name="connsiteX0" fmla="*/ 125730 w 125730"/>
                <a:gd name="connsiteY0" fmla="*/ 62865 h 125730"/>
                <a:gd name="connsiteX1" fmla="*/ 62865 w 125730"/>
                <a:gd name="connsiteY1" fmla="*/ 125730 h 125730"/>
                <a:gd name="connsiteX2" fmla="*/ 0 w 125730"/>
                <a:gd name="connsiteY2" fmla="*/ 62865 h 125730"/>
                <a:gd name="connsiteX3" fmla="*/ 62865 w 125730"/>
                <a:gd name="connsiteY3" fmla="*/ 0 h 125730"/>
                <a:gd name="connsiteX4" fmla="*/ 125730 w 125730"/>
                <a:gd name="connsiteY4" fmla="*/ 62865 h 125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5730" h="125730">
                  <a:moveTo>
                    <a:pt x="125730" y="62865"/>
                  </a:moveTo>
                  <a:cubicBezTo>
                    <a:pt x="125730" y="97584"/>
                    <a:pt x="97584" y="125730"/>
                    <a:pt x="62865" y="125730"/>
                  </a:cubicBezTo>
                  <a:cubicBezTo>
                    <a:pt x="28146" y="125730"/>
                    <a:pt x="0" y="97584"/>
                    <a:pt x="0" y="62865"/>
                  </a:cubicBezTo>
                  <a:cubicBezTo>
                    <a:pt x="0" y="28146"/>
                    <a:pt x="28146" y="0"/>
                    <a:pt x="62865" y="0"/>
                  </a:cubicBezTo>
                  <a:cubicBezTo>
                    <a:pt x="97584" y="0"/>
                    <a:pt x="125730" y="28146"/>
                    <a:pt x="125730" y="62865"/>
                  </a:cubicBezTo>
                  <a:close/>
                </a:path>
              </a:pathLst>
            </a:custGeom>
            <a:solidFill>
              <a:schemeClr val="bg1"/>
            </a:solidFill>
            <a:ln w="1041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sp>
        <p:nvSpPr>
          <p:cNvPr id="90" name="Graphic 34" descr="Tag">
            <a:extLst>
              <a:ext uri="{FF2B5EF4-FFF2-40B4-BE49-F238E27FC236}">
                <a16:creationId xmlns:a16="http://schemas.microsoft.com/office/drawing/2014/main" id="{BC885BFC-F3A0-4845-9B0C-C9D04AB107ED}"/>
              </a:ext>
            </a:extLst>
          </p:cNvPr>
          <p:cNvSpPr/>
          <p:nvPr/>
        </p:nvSpPr>
        <p:spPr>
          <a:xfrm>
            <a:off x="2923686" y="4230232"/>
            <a:ext cx="552527" cy="583859"/>
          </a:xfrm>
          <a:custGeom>
            <a:avLst/>
            <a:gdLst>
              <a:gd name="connsiteX0" fmla="*/ 209550 w 736702"/>
              <a:gd name="connsiteY0" fmla="*/ 293370 h 778478"/>
              <a:gd name="connsiteX1" fmla="*/ 167640 w 736702"/>
              <a:gd name="connsiteY1" fmla="*/ 251460 h 778478"/>
              <a:gd name="connsiteX2" fmla="*/ 187547 w 736702"/>
              <a:gd name="connsiteY2" fmla="*/ 215837 h 778478"/>
              <a:gd name="connsiteX3" fmla="*/ 188595 w 736702"/>
              <a:gd name="connsiteY3" fmla="*/ 240983 h 778478"/>
              <a:gd name="connsiteX4" fmla="*/ 209550 w 736702"/>
              <a:gd name="connsiteY4" fmla="*/ 261938 h 778478"/>
              <a:gd name="connsiteX5" fmla="*/ 230505 w 736702"/>
              <a:gd name="connsiteY5" fmla="*/ 240983 h 778478"/>
              <a:gd name="connsiteX6" fmla="*/ 229457 w 736702"/>
              <a:gd name="connsiteY6" fmla="*/ 214789 h 778478"/>
              <a:gd name="connsiteX7" fmla="*/ 251460 w 736702"/>
              <a:gd name="connsiteY7" fmla="*/ 251460 h 778478"/>
              <a:gd name="connsiteX8" fmla="*/ 209550 w 736702"/>
              <a:gd name="connsiteY8" fmla="*/ 293370 h 778478"/>
              <a:gd name="connsiteX9" fmla="*/ 725043 w 736702"/>
              <a:gd name="connsiteY9" fmla="*/ 473583 h 778478"/>
              <a:gd name="connsiteX10" fmla="*/ 431673 w 736702"/>
              <a:gd name="connsiteY10" fmla="*/ 180213 h 778478"/>
              <a:gd name="connsiteX11" fmla="*/ 402336 w 736702"/>
              <a:gd name="connsiteY11" fmla="*/ 167640 h 778478"/>
              <a:gd name="connsiteX12" fmla="*/ 222123 w 736702"/>
              <a:gd name="connsiteY12" fmla="*/ 167640 h 778478"/>
              <a:gd name="connsiteX13" fmla="*/ 150876 w 736702"/>
              <a:gd name="connsiteY13" fmla="*/ 104775 h 778478"/>
              <a:gd name="connsiteX14" fmla="*/ 114205 w 736702"/>
              <a:gd name="connsiteY14" fmla="*/ 98488 h 778478"/>
              <a:gd name="connsiteX15" fmla="*/ 41910 w 736702"/>
              <a:gd name="connsiteY15" fmla="*/ 20955 h 778478"/>
              <a:gd name="connsiteX16" fmla="*/ 20955 w 736702"/>
              <a:gd name="connsiteY16" fmla="*/ 0 h 778478"/>
              <a:gd name="connsiteX17" fmla="*/ 0 w 736702"/>
              <a:gd name="connsiteY17" fmla="*/ 20955 h 778478"/>
              <a:gd name="connsiteX18" fmla="*/ 107918 w 736702"/>
              <a:gd name="connsiteY18" fmla="*/ 140399 h 778478"/>
              <a:gd name="connsiteX19" fmla="*/ 143542 w 736702"/>
              <a:gd name="connsiteY19" fmla="*/ 146685 h 778478"/>
              <a:gd name="connsiteX20" fmla="*/ 180213 w 736702"/>
              <a:gd name="connsiteY20" fmla="*/ 173927 h 778478"/>
              <a:gd name="connsiteX21" fmla="*/ 126778 w 736702"/>
              <a:gd name="connsiteY21" fmla="*/ 252508 h 778478"/>
              <a:gd name="connsiteX22" fmla="*/ 126778 w 736702"/>
              <a:gd name="connsiteY22" fmla="*/ 444246 h 778478"/>
              <a:gd name="connsiteX23" fmla="*/ 139351 w 736702"/>
              <a:gd name="connsiteY23" fmla="*/ 473583 h 778478"/>
              <a:gd name="connsiteX24" fmla="*/ 432721 w 736702"/>
              <a:gd name="connsiteY24" fmla="*/ 766953 h 778478"/>
              <a:gd name="connsiteX25" fmla="*/ 461010 w 736702"/>
              <a:gd name="connsiteY25" fmla="*/ 778478 h 778478"/>
              <a:gd name="connsiteX26" fmla="*/ 490347 w 736702"/>
              <a:gd name="connsiteY26" fmla="*/ 765905 h 778478"/>
              <a:gd name="connsiteX27" fmla="*/ 723995 w 736702"/>
              <a:gd name="connsiteY27" fmla="*/ 532257 h 778478"/>
              <a:gd name="connsiteX28" fmla="*/ 725043 w 736702"/>
              <a:gd name="connsiteY28" fmla="*/ 473583 h 7784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736702" h="778478">
                <a:moveTo>
                  <a:pt x="209550" y="293370"/>
                </a:moveTo>
                <a:cubicBezTo>
                  <a:pt x="186499" y="293370"/>
                  <a:pt x="167640" y="274511"/>
                  <a:pt x="167640" y="251460"/>
                </a:cubicBezTo>
                <a:cubicBezTo>
                  <a:pt x="167640" y="236791"/>
                  <a:pt x="176022" y="223171"/>
                  <a:pt x="187547" y="215837"/>
                </a:cubicBezTo>
                <a:cubicBezTo>
                  <a:pt x="187547" y="223171"/>
                  <a:pt x="188595" y="231553"/>
                  <a:pt x="188595" y="240983"/>
                </a:cubicBezTo>
                <a:cubicBezTo>
                  <a:pt x="188595" y="252508"/>
                  <a:pt x="198025" y="261938"/>
                  <a:pt x="209550" y="261938"/>
                </a:cubicBezTo>
                <a:cubicBezTo>
                  <a:pt x="221075" y="261938"/>
                  <a:pt x="230505" y="252508"/>
                  <a:pt x="230505" y="240983"/>
                </a:cubicBezTo>
                <a:cubicBezTo>
                  <a:pt x="230505" y="231553"/>
                  <a:pt x="230505" y="223171"/>
                  <a:pt x="229457" y="214789"/>
                </a:cubicBezTo>
                <a:cubicBezTo>
                  <a:pt x="242030" y="222123"/>
                  <a:pt x="251460" y="235744"/>
                  <a:pt x="251460" y="251460"/>
                </a:cubicBezTo>
                <a:cubicBezTo>
                  <a:pt x="251460" y="274511"/>
                  <a:pt x="232601" y="293370"/>
                  <a:pt x="209550" y="293370"/>
                </a:cubicBezTo>
                <a:close/>
                <a:moveTo>
                  <a:pt x="725043" y="473583"/>
                </a:moveTo>
                <a:lnTo>
                  <a:pt x="431673" y="180213"/>
                </a:lnTo>
                <a:cubicBezTo>
                  <a:pt x="423291" y="171831"/>
                  <a:pt x="412814" y="167640"/>
                  <a:pt x="402336" y="167640"/>
                </a:cubicBezTo>
                <a:lnTo>
                  <a:pt x="222123" y="167640"/>
                </a:lnTo>
                <a:cubicBezTo>
                  <a:pt x="210598" y="130969"/>
                  <a:pt x="188595" y="112109"/>
                  <a:pt x="150876" y="104775"/>
                </a:cubicBezTo>
                <a:cubicBezTo>
                  <a:pt x="137255" y="102679"/>
                  <a:pt x="125730" y="100584"/>
                  <a:pt x="114205" y="98488"/>
                </a:cubicBezTo>
                <a:cubicBezTo>
                  <a:pt x="54483" y="90107"/>
                  <a:pt x="41910" y="88011"/>
                  <a:pt x="41910" y="20955"/>
                </a:cubicBezTo>
                <a:cubicBezTo>
                  <a:pt x="41910" y="9430"/>
                  <a:pt x="32480" y="0"/>
                  <a:pt x="20955" y="0"/>
                </a:cubicBezTo>
                <a:cubicBezTo>
                  <a:pt x="9430" y="0"/>
                  <a:pt x="0" y="9430"/>
                  <a:pt x="0" y="20955"/>
                </a:cubicBezTo>
                <a:cubicBezTo>
                  <a:pt x="0" y="119443"/>
                  <a:pt x="38767" y="129921"/>
                  <a:pt x="107918" y="140399"/>
                </a:cubicBezTo>
                <a:cubicBezTo>
                  <a:pt x="118396" y="142494"/>
                  <a:pt x="129921" y="143542"/>
                  <a:pt x="143542" y="146685"/>
                </a:cubicBezTo>
                <a:cubicBezTo>
                  <a:pt x="157163" y="149828"/>
                  <a:pt x="171831" y="151924"/>
                  <a:pt x="180213" y="173927"/>
                </a:cubicBezTo>
                <a:cubicBezTo>
                  <a:pt x="148781" y="186499"/>
                  <a:pt x="126778" y="216884"/>
                  <a:pt x="126778" y="252508"/>
                </a:cubicBezTo>
                <a:lnTo>
                  <a:pt x="126778" y="444246"/>
                </a:lnTo>
                <a:cubicBezTo>
                  <a:pt x="126778" y="455771"/>
                  <a:pt x="130969" y="466249"/>
                  <a:pt x="139351" y="473583"/>
                </a:cubicBezTo>
                <a:lnTo>
                  <a:pt x="432721" y="766953"/>
                </a:lnTo>
                <a:cubicBezTo>
                  <a:pt x="440055" y="775335"/>
                  <a:pt x="450533" y="778478"/>
                  <a:pt x="461010" y="778478"/>
                </a:cubicBezTo>
                <a:cubicBezTo>
                  <a:pt x="471488" y="778478"/>
                  <a:pt x="481965" y="774287"/>
                  <a:pt x="490347" y="765905"/>
                </a:cubicBezTo>
                <a:lnTo>
                  <a:pt x="723995" y="532257"/>
                </a:lnTo>
                <a:cubicBezTo>
                  <a:pt x="740759" y="516541"/>
                  <a:pt x="740759" y="489299"/>
                  <a:pt x="725043" y="473583"/>
                </a:cubicBezTo>
                <a:close/>
              </a:path>
            </a:pathLst>
          </a:custGeom>
          <a:solidFill>
            <a:schemeClr val="bg1"/>
          </a:solidFill>
          <a:ln w="10418" cap="flat">
            <a:noFill/>
            <a:prstDash val="solid"/>
            <a:miter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grpSp>
        <p:nvGrpSpPr>
          <p:cNvPr id="91" name="Graphic 33" descr="Handshake">
            <a:extLst>
              <a:ext uri="{FF2B5EF4-FFF2-40B4-BE49-F238E27FC236}">
                <a16:creationId xmlns:a16="http://schemas.microsoft.com/office/drawing/2014/main" id="{954EA44F-A181-44A6-A693-C235EDF89CB3}"/>
              </a:ext>
            </a:extLst>
          </p:cNvPr>
          <p:cNvGrpSpPr/>
          <p:nvPr/>
        </p:nvGrpSpPr>
        <p:grpSpPr>
          <a:xfrm>
            <a:off x="922696" y="4143793"/>
            <a:ext cx="754380" cy="754380"/>
            <a:chOff x="1230261" y="4524696"/>
            <a:chExt cx="1005840" cy="100584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92" name="Freeform: Shape 91">
              <a:extLst>
                <a:ext uri="{FF2B5EF4-FFF2-40B4-BE49-F238E27FC236}">
                  <a16:creationId xmlns:a16="http://schemas.microsoft.com/office/drawing/2014/main" id="{DD06C685-D8F7-4F7B-8F30-0B5E9FF366B4}"/>
                </a:ext>
              </a:extLst>
            </p:cNvPr>
            <p:cNvSpPr/>
            <p:nvPr/>
          </p:nvSpPr>
          <p:spPr>
            <a:xfrm>
              <a:off x="1677984" y="5194542"/>
              <a:ext cx="82104" cy="88724"/>
            </a:xfrm>
            <a:custGeom>
              <a:avLst/>
              <a:gdLst>
                <a:gd name="connsiteX0" fmla="*/ 22716 w 82104"/>
                <a:gd name="connsiteY0" fmla="*/ 88725 h 88724"/>
                <a:gd name="connsiteX1" fmla="*/ 7000 w 82104"/>
                <a:gd name="connsiteY1" fmla="*/ 83486 h 88724"/>
                <a:gd name="connsiteX2" fmla="*/ 4905 w 82104"/>
                <a:gd name="connsiteY2" fmla="*/ 54149 h 88724"/>
                <a:gd name="connsiteX3" fmla="*/ 45767 w 82104"/>
                <a:gd name="connsiteY3" fmla="*/ 7000 h 88724"/>
                <a:gd name="connsiteX4" fmla="*/ 75104 w 82104"/>
                <a:gd name="connsiteY4" fmla="*/ 4905 h 88724"/>
                <a:gd name="connsiteX5" fmla="*/ 77199 w 82104"/>
                <a:gd name="connsiteY5" fmla="*/ 34242 h 88724"/>
                <a:gd name="connsiteX6" fmla="*/ 36337 w 82104"/>
                <a:gd name="connsiteY6" fmla="*/ 81390 h 88724"/>
                <a:gd name="connsiteX7" fmla="*/ 22716 w 82104"/>
                <a:gd name="connsiteY7" fmla="*/ 88725 h 887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2104" h="88724">
                  <a:moveTo>
                    <a:pt x="22716" y="88725"/>
                  </a:moveTo>
                  <a:cubicBezTo>
                    <a:pt x="17478" y="88725"/>
                    <a:pt x="11191" y="87677"/>
                    <a:pt x="7000" y="83486"/>
                  </a:cubicBezTo>
                  <a:cubicBezTo>
                    <a:pt x="-1382" y="76152"/>
                    <a:pt x="-2430" y="62531"/>
                    <a:pt x="4905" y="54149"/>
                  </a:cubicBezTo>
                  <a:lnTo>
                    <a:pt x="45767" y="7000"/>
                  </a:lnTo>
                  <a:cubicBezTo>
                    <a:pt x="53101" y="-1382"/>
                    <a:pt x="66722" y="-2430"/>
                    <a:pt x="75104" y="4905"/>
                  </a:cubicBezTo>
                  <a:cubicBezTo>
                    <a:pt x="83486" y="12239"/>
                    <a:pt x="84534" y="25860"/>
                    <a:pt x="77199" y="34242"/>
                  </a:cubicBezTo>
                  <a:lnTo>
                    <a:pt x="36337" y="81390"/>
                  </a:lnTo>
                  <a:cubicBezTo>
                    <a:pt x="33194" y="85581"/>
                    <a:pt x="27955" y="87677"/>
                    <a:pt x="22716" y="88725"/>
                  </a:cubicBezTo>
                  <a:close/>
                </a:path>
              </a:pathLst>
            </a:custGeom>
            <a:solidFill>
              <a:schemeClr val="bg1"/>
            </a:solidFill>
            <a:ln w="1041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93" name="Freeform: Shape 92">
              <a:extLst>
                <a:ext uri="{FF2B5EF4-FFF2-40B4-BE49-F238E27FC236}">
                  <a16:creationId xmlns:a16="http://schemas.microsoft.com/office/drawing/2014/main" id="{7514E387-777A-41AB-A412-1234196218D2}"/>
                </a:ext>
              </a:extLst>
            </p:cNvPr>
            <p:cNvSpPr/>
            <p:nvPr/>
          </p:nvSpPr>
          <p:spPr>
            <a:xfrm>
              <a:off x="1608321" y="5152120"/>
              <a:ext cx="99891" cy="107309"/>
            </a:xfrm>
            <a:custGeom>
              <a:avLst/>
              <a:gdLst>
                <a:gd name="connsiteX0" fmla="*/ 28467 w 99891"/>
                <a:gd name="connsiteY0" fmla="*/ 107048 h 107309"/>
                <a:gd name="connsiteX1" fmla="*/ 8559 w 99891"/>
                <a:gd name="connsiteY1" fmla="*/ 100761 h 107309"/>
                <a:gd name="connsiteX2" fmla="*/ 6464 w 99891"/>
                <a:gd name="connsiteY2" fmla="*/ 64090 h 107309"/>
                <a:gd name="connsiteX3" fmla="*/ 54660 w 99891"/>
                <a:gd name="connsiteY3" fmla="*/ 8559 h 107309"/>
                <a:gd name="connsiteX4" fmla="*/ 91332 w 99891"/>
                <a:gd name="connsiteY4" fmla="*/ 6464 h 107309"/>
                <a:gd name="connsiteX5" fmla="*/ 93427 w 99891"/>
                <a:gd name="connsiteY5" fmla="*/ 43135 h 107309"/>
                <a:gd name="connsiteX6" fmla="*/ 45231 w 99891"/>
                <a:gd name="connsiteY6" fmla="*/ 98666 h 107309"/>
                <a:gd name="connsiteX7" fmla="*/ 28467 w 99891"/>
                <a:gd name="connsiteY7" fmla="*/ 107048 h 1073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99891" h="107309">
                  <a:moveTo>
                    <a:pt x="28467" y="107048"/>
                  </a:moveTo>
                  <a:cubicBezTo>
                    <a:pt x="21132" y="108096"/>
                    <a:pt x="14846" y="106000"/>
                    <a:pt x="8559" y="100761"/>
                  </a:cubicBezTo>
                  <a:cubicBezTo>
                    <a:pt x="-1918" y="91332"/>
                    <a:pt x="-2966" y="74568"/>
                    <a:pt x="6464" y="64090"/>
                  </a:cubicBezTo>
                  <a:lnTo>
                    <a:pt x="54660" y="8559"/>
                  </a:lnTo>
                  <a:cubicBezTo>
                    <a:pt x="64090" y="-1918"/>
                    <a:pt x="80854" y="-2966"/>
                    <a:pt x="91332" y="6464"/>
                  </a:cubicBezTo>
                  <a:cubicBezTo>
                    <a:pt x="101809" y="15894"/>
                    <a:pt x="102857" y="32658"/>
                    <a:pt x="93427" y="43135"/>
                  </a:cubicBezTo>
                  <a:lnTo>
                    <a:pt x="45231" y="98666"/>
                  </a:lnTo>
                  <a:cubicBezTo>
                    <a:pt x="41040" y="103905"/>
                    <a:pt x="34753" y="107048"/>
                    <a:pt x="28467" y="107048"/>
                  </a:cubicBezTo>
                  <a:close/>
                </a:path>
              </a:pathLst>
            </a:custGeom>
            <a:solidFill>
              <a:schemeClr val="bg1"/>
            </a:solidFill>
            <a:ln w="1041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94" name="Freeform: Shape 93">
              <a:extLst>
                <a:ext uri="{FF2B5EF4-FFF2-40B4-BE49-F238E27FC236}">
                  <a16:creationId xmlns:a16="http://schemas.microsoft.com/office/drawing/2014/main" id="{CB61A5CB-BE28-4E59-9176-700A1E08C58D}"/>
                </a:ext>
              </a:extLst>
            </p:cNvPr>
            <p:cNvSpPr/>
            <p:nvPr/>
          </p:nvSpPr>
          <p:spPr>
            <a:xfrm>
              <a:off x="1537014" y="5102816"/>
              <a:ext cx="110488" cy="117785"/>
            </a:xfrm>
            <a:custGeom>
              <a:avLst/>
              <a:gdLst>
                <a:gd name="connsiteX0" fmla="*/ 33765 w 110488"/>
                <a:gd name="connsiteY0" fmla="*/ 117585 h 117785"/>
                <a:gd name="connsiteX1" fmla="*/ 10715 w 110488"/>
                <a:gd name="connsiteY1" fmla="*/ 110251 h 117785"/>
                <a:gd name="connsiteX2" fmla="*/ 7571 w 110488"/>
                <a:gd name="connsiteY2" fmla="*/ 66245 h 117785"/>
                <a:gd name="connsiteX3" fmla="*/ 55768 w 110488"/>
                <a:gd name="connsiteY3" fmla="*/ 10715 h 117785"/>
                <a:gd name="connsiteX4" fmla="*/ 99773 w 110488"/>
                <a:gd name="connsiteY4" fmla="*/ 7572 h 117785"/>
                <a:gd name="connsiteX5" fmla="*/ 102917 w 110488"/>
                <a:gd name="connsiteY5" fmla="*/ 51577 h 117785"/>
                <a:gd name="connsiteX6" fmla="*/ 54720 w 110488"/>
                <a:gd name="connsiteY6" fmla="*/ 107108 h 117785"/>
                <a:gd name="connsiteX7" fmla="*/ 33765 w 110488"/>
                <a:gd name="connsiteY7" fmla="*/ 117585 h 1177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10488" h="117785">
                  <a:moveTo>
                    <a:pt x="33765" y="117585"/>
                  </a:moveTo>
                  <a:cubicBezTo>
                    <a:pt x="25383" y="118633"/>
                    <a:pt x="17001" y="115490"/>
                    <a:pt x="10715" y="110251"/>
                  </a:cubicBezTo>
                  <a:cubicBezTo>
                    <a:pt x="-1858" y="98726"/>
                    <a:pt x="-3954" y="78818"/>
                    <a:pt x="7571" y="66245"/>
                  </a:cubicBezTo>
                  <a:lnTo>
                    <a:pt x="55768" y="10715"/>
                  </a:lnTo>
                  <a:cubicBezTo>
                    <a:pt x="67293" y="-1858"/>
                    <a:pt x="87200" y="-3954"/>
                    <a:pt x="99773" y="7572"/>
                  </a:cubicBezTo>
                  <a:cubicBezTo>
                    <a:pt x="112346" y="19097"/>
                    <a:pt x="114442" y="39004"/>
                    <a:pt x="102917" y="51577"/>
                  </a:cubicBezTo>
                  <a:lnTo>
                    <a:pt x="54720" y="107108"/>
                  </a:lnTo>
                  <a:cubicBezTo>
                    <a:pt x="49481" y="113394"/>
                    <a:pt x="41099" y="117585"/>
                    <a:pt x="33765" y="117585"/>
                  </a:cubicBezTo>
                  <a:close/>
                </a:path>
              </a:pathLst>
            </a:custGeom>
            <a:solidFill>
              <a:schemeClr val="bg1"/>
            </a:solidFill>
            <a:ln w="1041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95" name="Freeform: Shape 94">
              <a:extLst>
                <a:ext uri="{FF2B5EF4-FFF2-40B4-BE49-F238E27FC236}">
                  <a16:creationId xmlns:a16="http://schemas.microsoft.com/office/drawing/2014/main" id="{F5D887B9-F8E6-4614-9918-033CDDA81C7E}"/>
                </a:ext>
              </a:extLst>
            </p:cNvPr>
            <p:cNvSpPr/>
            <p:nvPr/>
          </p:nvSpPr>
          <p:spPr>
            <a:xfrm>
              <a:off x="1460528" y="5056715"/>
              <a:ext cx="117822" cy="125120"/>
            </a:xfrm>
            <a:custGeom>
              <a:avLst/>
              <a:gdLst>
                <a:gd name="connsiteX0" fmla="*/ 33765 w 117822"/>
                <a:gd name="connsiteY0" fmla="*/ 124919 h 125120"/>
                <a:gd name="connsiteX1" fmla="*/ 10715 w 117822"/>
                <a:gd name="connsiteY1" fmla="*/ 117585 h 125120"/>
                <a:gd name="connsiteX2" fmla="*/ 7571 w 117822"/>
                <a:gd name="connsiteY2" fmla="*/ 73580 h 125120"/>
                <a:gd name="connsiteX3" fmla="*/ 63102 w 117822"/>
                <a:gd name="connsiteY3" fmla="*/ 10715 h 125120"/>
                <a:gd name="connsiteX4" fmla="*/ 107108 w 117822"/>
                <a:gd name="connsiteY4" fmla="*/ 7571 h 125120"/>
                <a:gd name="connsiteX5" fmla="*/ 110251 w 117822"/>
                <a:gd name="connsiteY5" fmla="*/ 51577 h 125120"/>
                <a:gd name="connsiteX6" fmla="*/ 54720 w 117822"/>
                <a:gd name="connsiteY6" fmla="*/ 114442 h 125120"/>
                <a:gd name="connsiteX7" fmla="*/ 33765 w 117822"/>
                <a:gd name="connsiteY7" fmla="*/ 124919 h 1251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17822" h="125120">
                  <a:moveTo>
                    <a:pt x="33765" y="124919"/>
                  </a:moveTo>
                  <a:cubicBezTo>
                    <a:pt x="25383" y="125967"/>
                    <a:pt x="17001" y="122824"/>
                    <a:pt x="10715" y="117585"/>
                  </a:cubicBezTo>
                  <a:cubicBezTo>
                    <a:pt x="-1858" y="106060"/>
                    <a:pt x="-3954" y="86153"/>
                    <a:pt x="7571" y="73580"/>
                  </a:cubicBezTo>
                  <a:lnTo>
                    <a:pt x="63102" y="10715"/>
                  </a:lnTo>
                  <a:cubicBezTo>
                    <a:pt x="74627" y="-1858"/>
                    <a:pt x="94535" y="-3954"/>
                    <a:pt x="107108" y="7571"/>
                  </a:cubicBezTo>
                  <a:cubicBezTo>
                    <a:pt x="119681" y="19097"/>
                    <a:pt x="121776" y="39004"/>
                    <a:pt x="110251" y="51577"/>
                  </a:cubicBezTo>
                  <a:lnTo>
                    <a:pt x="54720" y="114442"/>
                  </a:lnTo>
                  <a:cubicBezTo>
                    <a:pt x="48434" y="120728"/>
                    <a:pt x="41099" y="123872"/>
                    <a:pt x="33765" y="124919"/>
                  </a:cubicBezTo>
                  <a:close/>
                </a:path>
              </a:pathLst>
            </a:custGeom>
            <a:solidFill>
              <a:schemeClr val="bg1"/>
            </a:solidFill>
            <a:ln w="1041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96" name="Freeform: Shape 95">
              <a:extLst>
                <a:ext uri="{FF2B5EF4-FFF2-40B4-BE49-F238E27FC236}">
                  <a16:creationId xmlns:a16="http://schemas.microsoft.com/office/drawing/2014/main" id="{CD46DC99-0808-48AE-A05C-D70A1E1EEBE3}"/>
                </a:ext>
              </a:extLst>
            </p:cNvPr>
            <p:cNvSpPr/>
            <p:nvPr/>
          </p:nvSpPr>
          <p:spPr>
            <a:xfrm>
              <a:off x="1278457" y="4754153"/>
              <a:ext cx="209632" cy="249446"/>
            </a:xfrm>
            <a:custGeom>
              <a:avLst/>
              <a:gdLst>
                <a:gd name="connsiteX0" fmla="*/ 0 w 209632"/>
                <a:gd name="connsiteY0" fmla="*/ 196977 h 249446"/>
                <a:gd name="connsiteX1" fmla="*/ 80677 w 209632"/>
                <a:gd name="connsiteY1" fmla="*/ 246221 h 249446"/>
                <a:gd name="connsiteX2" fmla="*/ 108966 w 209632"/>
                <a:gd name="connsiteY2" fmla="*/ 238887 h 249446"/>
                <a:gd name="connsiteX3" fmla="*/ 206407 w 209632"/>
                <a:gd name="connsiteY3" fmla="*/ 77533 h 249446"/>
                <a:gd name="connsiteX4" fmla="*/ 199073 w 209632"/>
                <a:gd name="connsiteY4" fmla="*/ 49244 h 249446"/>
                <a:gd name="connsiteX5" fmla="*/ 119444 w 209632"/>
                <a:gd name="connsiteY5" fmla="*/ 0 h 249446"/>
                <a:gd name="connsiteX6" fmla="*/ 0 w 209632"/>
                <a:gd name="connsiteY6" fmla="*/ 196977 h 2494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09632" h="249446">
                  <a:moveTo>
                    <a:pt x="0" y="196977"/>
                  </a:moveTo>
                  <a:lnTo>
                    <a:pt x="80677" y="246221"/>
                  </a:lnTo>
                  <a:cubicBezTo>
                    <a:pt x="90107" y="252508"/>
                    <a:pt x="103727" y="249365"/>
                    <a:pt x="108966" y="238887"/>
                  </a:cubicBezTo>
                  <a:lnTo>
                    <a:pt x="206407" y="77533"/>
                  </a:lnTo>
                  <a:cubicBezTo>
                    <a:pt x="212693" y="68104"/>
                    <a:pt x="209550" y="54483"/>
                    <a:pt x="199073" y="49244"/>
                  </a:cubicBezTo>
                  <a:lnTo>
                    <a:pt x="119444" y="0"/>
                  </a:lnTo>
                  <a:lnTo>
                    <a:pt x="0" y="196977"/>
                  </a:lnTo>
                  <a:close/>
                </a:path>
              </a:pathLst>
            </a:custGeom>
            <a:solidFill>
              <a:schemeClr val="bg1"/>
            </a:solidFill>
            <a:ln w="1041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97" name="Freeform: Shape 96">
              <a:extLst>
                <a:ext uri="{FF2B5EF4-FFF2-40B4-BE49-F238E27FC236}">
                  <a16:creationId xmlns:a16="http://schemas.microsoft.com/office/drawing/2014/main" id="{D2D98A6B-DE32-4067-9565-247572C2D31F}"/>
                </a:ext>
              </a:extLst>
            </p:cNvPr>
            <p:cNvSpPr/>
            <p:nvPr/>
          </p:nvSpPr>
          <p:spPr>
            <a:xfrm>
              <a:off x="1407330" y="4848450"/>
              <a:ext cx="561770" cy="450735"/>
            </a:xfrm>
            <a:custGeom>
              <a:avLst/>
              <a:gdLst>
                <a:gd name="connsiteX0" fmla="*/ 550069 w 561770"/>
                <a:gd name="connsiteY0" fmla="*/ 239935 h 450735"/>
                <a:gd name="connsiteX1" fmla="*/ 381381 w 561770"/>
                <a:gd name="connsiteY1" fmla="*/ 95345 h 450735"/>
                <a:gd name="connsiteX2" fmla="*/ 369856 w 561770"/>
                <a:gd name="connsiteY2" fmla="*/ 84868 h 450735"/>
                <a:gd name="connsiteX3" fmla="*/ 297561 w 561770"/>
                <a:gd name="connsiteY3" fmla="*/ 167640 h 450735"/>
                <a:gd name="connsiteX4" fmla="*/ 255651 w 561770"/>
                <a:gd name="connsiteY4" fmla="*/ 188595 h 450735"/>
                <a:gd name="connsiteX5" fmla="*/ 250412 w 561770"/>
                <a:gd name="connsiteY5" fmla="*/ 188595 h 450735"/>
                <a:gd name="connsiteX6" fmla="*/ 209550 w 561770"/>
                <a:gd name="connsiteY6" fmla="*/ 172879 h 450735"/>
                <a:gd name="connsiteX7" fmla="*/ 203264 w 561770"/>
                <a:gd name="connsiteY7" fmla="*/ 83820 h 450735"/>
                <a:gd name="connsiteX8" fmla="*/ 265081 w 561770"/>
                <a:gd name="connsiteY8" fmla="*/ 12573 h 450735"/>
                <a:gd name="connsiteX9" fmla="*/ 91154 w 561770"/>
                <a:gd name="connsiteY9" fmla="*/ 0 h 450735"/>
                <a:gd name="connsiteX10" fmla="*/ 0 w 561770"/>
                <a:gd name="connsiteY10" fmla="*/ 150876 h 450735"/>
                <a:gd name="connsiteX11" fmla="*/ 71247 w 561770"/>
                <a:gd name="connsiteY11" fmla="*/ 233648 h 450735"/>
                <a:gd name="connsiteX12" fmla="*/ 98488 w 561770"/>
                <a:gd name="connsiteY12" fmla="*/ 202216 h 450735"/>
                <a:gd name="connsiteX13" fmla="*/ 138303 w 561770"/>
                <a:gd name="connsiteY13" fmla="*/ 184404 h 450735"/>
                <a:gd name="connsiteX14" fmla="*/ 138303 w 561770"/>
                <a:gd name="connsiteY14" fmla="*/ 184404 h 450735"/>
                <a:gd name="connsiteX15" fmla="*/ 172879 w 561770"/>
                <a:gd name="connsiteY15" fmla="*/ 196977 h 450735"/>
                <a:gd name="connsiteX16" fmla="*/ 190690 w 561770"/>
                <a:gd name="connsiteY16" fmla="*/ 234696 h 450735"/>
                <a:gd name="connsiteX17" fmla="*/ 208502 w 561770"/>
                <a:gd name="connsiteY17" fmla="*/ 231553 h 450735"/>
                <a:gd name="connsiteX18" fmla="*/ 243078 w 561770"/>
                <a:gd name="connsiteY18" fmla="*/ 244126 h 450735"/>
                <a:gd name="connsiteX19" fmla="*/ 260890 w 561770"/>
                <a:gd name="connsiteY19" fmla="*/ 282893 h 450735"/>
                <a:gd name="connsiteX20" fmla="*/ 274511 w 561770"/>
                <a:gd name="connsiteY20" fmla="*/ 280797 h 450735"/>
                <a:gd name="connsiteX21" fmla="*/ 274511 w 561770"/>
                <a:gd name="connsiteY21" fmla="*/ 280797 h 450735"/>
                <a:gd name="connsiteX22" fmla="*/ 305943 w 561770"/>
                <a:gd name="connsiteY22" fmla="*/ 292322 h 450735"/>
                <a:gd name="connsiteX23" fmla="*/ 321659 w 561770"/>
                <a:gd name="connsiteY23" fmla="*/ 324803 h 450735"/>
                <a:gd name="connsiteX24" fmla="*/ 333185 w 561770"/>
                <a:gd name="connsiteY24" fmla="*/ 322707 h 450735"/>
                <a:gd name="connsiteX25" fmla="*/ 333185 w 561770"/>
                <a:gd name="connsiteY25" fmla="*/ 322707 h 450735"/>
                <a:gd name="connsiteX26" fmla="*/ 360426 w 561770"/>
                <a:gd name="connsiteY26" fmla="*/ 333185 h 450735"/>
                <a:gd name="connsiteX27" fmla="*/ 375095 w 561770"/>
                <a:gd name="connsiteY27" fmla="*/ 361474 h 450735"/>
                <a:gd name="connsiteX28" fmla="*/ 364617 w 561770"/>
                <a:gd name="connsiteY28" fmla="*/ 391859 h 450735"/>
                <a:gd name="connsiteX29" fmla="*/ 328994 w 561770"/>
                <a:gd name="connsiteY29" fmla="*/ 432721 h 450735"/>
                <a:gd name="connsiteX30" fmla="*/ 343662 w 561770"/>
                <a:gd name="connsiteY30" fmla="*/ 444246 h 450735"/>
                <a:gd name="connsiteX31" fmla="*/ 368808 w 561770"/>
                <a:gd name="connsiteY31" fmla="*/ 450533 h 450735"/>
                <a:gd name="connsiteX32" fmla="*/ 406527 w 561770"/>
                <a:gd name="connsiteY32" fmla="*/ 405479 h 450735"/>
                <a:gd name="connsiteX33" fmla="*/ 406527 w 561770"/>
                <a:gd name="connsiteY33" fmla="*/ 404432 h 450735"/>
                <a:gd name="connsiteX34" fmla="*/ 417005 w 561770"/>
                <a:gd name="connsiteY34" fmla="*/ 405479 h 450735"/>
                <a:gd name="connsiteX35" fmla="*/ 454724 w 561770"/>
                <a:gd name="connsiteY35" fmla="*/ 360426 h 450735"/>
                <a:gd name="connsiteX36" fmla="*/ 454724 w 561770"/>
                <a:gd name="connsiteY36" fmla="*/ 359378 h 450735"/>
                <a:gd name="connsiteX37" fmla="*/ 465201 w 561770"/>
                <a:gd name="connsiteY37" fmla="*/ 360426 h 450735"/>
                <a:gd name="connsiteX38" fmla="*/ 502920 w 561770"/>
                <a:gd name="connsiteY38" fmla="*/ 315373 h 450735"/>
                <a:gd name="connsiteX39" fmla="*/ 501872 w 561770"/>
                <a:gd name="connsiteY39" fmla="*/ 309086 h 450735"/>
                <a:gd name="connsiteX40" fmla="*/ 523875 w 561770"/>
                <a:gd name="connsiteY40" fmla="*/ 313277 h 450735"/>
                <a:gd name="connsiteX41" fmla="*/ 561594 w 561770"/>
                <a:gd name="connsiteY41" fmla="*/ 268224 h 450735"/>
                <a:gd name="connsiteX42" fmla="*/ 550069 w 561770"/>
                <a:gd name="connsiteY42" fmla="*/ 239935 h 4507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561770" h="450735">
                  <a:moveTo>
                    <a:pt x="550069" y="239935"/>
                  </a:moveTo>
                  <a:lnTo>
                    <a:pt x="381381" y="95345"/>
                  </a:lnTo>
                  <a:lnTo>
                    <a:pt x="369856" y="84868"/>
                  </a:lnTo>
                  <a:lnTo>
                    <a:pt x="297561" y="167640"/>
                  </a:lnTo>
                  <a:cubicBezTo>
                    <a:pt x="287084" y="180213"/>
                    <a:pt x="272415" y="187547"/>
                    <a:pt x="255651" y="188595"/>
                  </a:cubicBezTo>
                  <a:cubicBezTo>
                    <a:pt x="253555" y="188595"/>
                    <a:pt x="251460" y="188595"/>
                    <a:pt x="250412" y="188595"/>
                  </a:cubicBezTo>
                  <a:cubicBezTo>
                    <a:pt x="234696" y="188595"/>
                    <a:pt x="220028" y="183356"/>
                    <a:pt x="209550" y="172879"/>
                  </a:cubicBezTo>
                  <a:cubicBezTo>
                    <a:pt x="183356" y="149828"/>
                    <a:pt x="181261" y="110014"/>
                    <a:pt x="203264" y="83820"/>
                  </a:cubicBezTo>
                  <a:lnTo>
                    <a:pt x="265081" y="12573"/>
                  </a:lnTo>
                  <a:cubicBezTo>
                    <a:pt x="216884" y="6287"/>
                    <a:pt x="155067" y="31433"/>
                    <a:pt x="91154" y="0"/>
                  </a:cubicBezTo>
                  <a:lnTo>
                    <a:pt x="0" y="150876"/>
                  </a:lnTo>
                  <a:lnTo>
                    <a:pt x="71247" y="233648"/>
                  </a:lnTo>
                  <a:lnTo>
                    <a:pt x="98488" y="202216"/>
                  </a:lnTo>
                  <a:cubicBezTo>
                    <a:pt x="107918" y="190690"/>
                    <a:pt x="122587" y="184404"/>
                    <a:pt x="138303" y="184404"/>
                  </a:cubicBezTo>
                  <a:lnTo>
                    <a:pt x="138303" y="184404"/>
                  </a:lnTo>
                  <a:cubicBezTo>
                    <a:pt x="150876" y="184404"/>
                    <a:pt x="163449" y="188595"/>
                    <a:pt x="172879" y="196977"/>
                  </a:cubicBezTo>
                  <a:cubicBezTo>
                    <a:pt x="184404" y="206407"/>
                    <a:pt x="189643" y="220028"/>
                    <a:pt x="190690" y="234696"/>
                  </a:cubicBezTo>
                  <a:cubicBezTo>
                    <a:pt x="195929" y="232600"/>
                    <a:pt x="202216" y="231553"/>
                    <a:pt x="208502" y="231553"/>
                  </a:cubicBezTo>
                  <a:cubicBezTo>
                    <a:pt x="221075" y="231553"/>
                    <a:pt x="233648" y="235744"/>
                    <a:pt x="243078" y="244126"/>
                  </a:cubicBezTo>
                  <a:cubicBezTo>
                    <a:pt x="254603" y="254603"/>
                    <a:pt x="260890" y="268224"/>
                    <a:pt x="260890" y="282893"/>
                  </a:cubicBezTo>
                  <a:cubicBezTo>
                    <a:pt x="265081" y="281845"/>
                    <a:pt x="270320" y="280797"/>
                    <a:pt x="274511" y="280797"/>
                  </a:cubicBezTo>
                  <a:lnTo>
                    <a:pt x="274511" y="280797"/>
                  </a:lnTo>
                  <a:cubicBezTo>
                    <a:pt x="286036" y="280797"/>
                    <a:pt x="296513" y="284988"/>
                    <a:pt x="305943" y="292322"/>
                  </a:cubicBezTo>
                  <a:cubicBezTo>
                    <a:pt x="315373" y="300704"/>
                    <a:pt x="320612" y="312230"/>
                    <a:pt x="321659" y="324803"/>
                  </a:cubicBezTo>
                  <a:cubicBezTo>
                    <a:pt x="324803" y="323755"/>
                    <a:pt x="328994" y="322707"/>
                    <a:pt x="333185" y="322707"/>
                  </a:cubicBezTo>
                  <a:lnTo>
                    <a:pt x="333185" y="322707"/>
                  </a:lnTo>
                  <a:cubicBezTo>
                    <a:pt x="343662" y="322707"/>
                    <a:pt x="353092" y="325850"/>
                    <a:pt x="360426" y="333185"/>
                  </a:cubicBezTo>
                  <a:cubicBezTo>
                    <a:pt x="368808" y="340519"/>
                    <a:pt x="374047" y="350996"/>
                    <a:pt x="375095" y="361474"/>
                  </a:cubicBezTo>
                  <a:cubicBezTo>
                    <a:pt x="376142" y="372999"/>
                    <a:pt x="371951" y="383477"/>
                    <a:pt x="364617" y="391859"/>
                  </a:cubicBezTo>
                  <a:lnTo>
                    <a:pt x="328994" y="432721"/>
                  </a:lnTo>
                  <a:lnTo>
                    <a:pt x="343662" y="444246"/>
                  </a:lnTo>
                  <a:cubicBezTo>
                    <a:pt x="350996" y="448437"/>
                    <a:pt x="359378" y="451580"/>
                    <a:pt x="368808" y="450533"/>
                  </a:cubicBezTo>
                  <a:cubicBezTo>
                    <a:pt x="391859" y="448437"/>
                    <a:pt x="408623" y="428530"/>
                    <a:pt x="406527" y="405479"/>
                  </a:cubicBezTo>
                  <a:cubicBezTo>
                    <a:pt x="406527" y="405479"/>
                    <a:pt x="406527" y="404432"/>
                    <a:pt x="406527" y="404432"/>
                  </a:cubicBezTo>
                  <a:cubicBezTo>
                    <a:pt x="409670" y="405479"/>
                    <a:pt x="413861" y="405479"/>
                    <a:pt x="417005" y="405479"/>
                  </a:cubicBezTo>
                  <a:cubicBezTo>
                    <a:pt x="440055" y="403384"/>
                    <a:pt x="456819" y="383477"/>
                    <a:pt x="454724" y="360426"/>
                  </a:cubicBezTo>
                  <a:cubicBezTo>
                    <a:pt x="454724" y="360426"/>
                    <a:pt x="454724" y="359378"/>
                    <a:pt x="454724" y="359378"/>
                  </a:cubicBezTo>
                  <a:cubicBezTo>
                    <a:pt x="457867" y="360426"/>
                    <a:pt x="462058" y="360426"/>
                    <a:pt x="465201" y="360426"/>
                  </a:cubicBezTo>
                  <a:cubicBezTo>
                    <a:pt x="488252" y="358331"/>
                    <a:pt x="505016" y="338423"/>
                    <a:pt x="502920" y="315373"/>
                  </a:cubicBezTo>
                  <a:cubicBezTo>
                    <a:pt x="502920" y="313277"/>
                    <a:pt x="501872" y="311182"/>
                    <a:pt x="501872" y="309086"/>
                  </a:cubicBezTo>
                  <a:cubicBezTo>
                    <a:pt x="508159" y="312230"/>
                    <a:pt x="515493" y="314325"/>
                    <a:pt x="523875" y="313277"/>
                  </a:cubicBezTo>
                  <a:cubicBezTo>
                    <a:pt x="546926" y="311182"/>
                    <a:pt x="563690" y="291275"/>
                    <a:pt x="561594" y="268224"/>
                  </a:cubicBezTo>
                  <a:cubicBezTo>
                    <a:pt x="562642" y="256699"/>
                    <a:pt x="557403" y="247269"/>
                    <a:pt x="550069" y="239935"/>
                  </a:cubicBezTo>
                  <a:close/>
                </a:path>
              </a:pathLst>
            </a:custGeom>
            <a:solidFill>
              <a:schemeClr val="bg1"/>
            </a:solidFill>
            <a:ln w="1041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98" name="Freeform: Shape 97">
              <a:extLst>
                <a:ext uri="{FF2B5EF4-FFF2-40B4-BE49-F238E27FC236}">
                  <a16:creationId xmlns:a16="http://schemas.microsoft.com/office/drawing/2014/main" id="{29FC8A6D-1485-43F5-8DB5-4AD648A89DB3}"/>
                </a:ext>
              </a:extLst>
            </p:cNvPr>
            <p:cNvSpPr/>
            <p:nvPr/>
          </p:nvSpPr>
          <p:spPr>
            <a:xfrm>
              <a:off x="1978272" y="4754153"/>
              <a:ext cx="209632" cy="249446"/>
            </a:xfrm>
            <a:custGeom>
              <a:avLst/>
              <a:gdLst>
                <a:gd name="connsiteX0" fmla="*/ 209632 w 209632"/>
                <a:gd name="connsiteY0" fmla="*/ 196977 h 249446"/>
                <a:gd name="connsiteX1" fmla="*/ 128956 w 209632"/>
                <a:gd name="connsiteY1" fmla="*/ 246221 h 249446"/>
                <a:gd name="connsiteX2" fmla="*/ 100666 w 209632"/>
                <a:gd name="connsiteY2" fmla="*/ 238887 h 249446"/>
                <a:gd name="connsiteX3" fmla="*/ 3226 w 209632"/>
                <a:gd name="connsiteY3" fmla="*/ 77533 h 249446"/>
                <a:gd name="connsiteX4" fmla="*/ 10560 w 209632"/>
                <a:gd name="connsiteY4" fmla="*/ 49244 h 249446"/>
                <a:gd name="connsiteX5" fmla="*/ 91237 w 209632"/>
                <a:gd name="connsiteY5" fmla="*/ 0 h 249446"/>
                <a:gd name="connsiteX6" fmla="*/ 209632 w 209632"/>
                <a:gd name="connsiteY6" fmla="*/ 196977 h 2494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09632" h="249446">
                  <a:moveTo>
                    <a:pt x="209632" y="196977"/>
                  </a:moveTo>
                  <a:lnTo>
                    <a:pt x="128956" y="246221"/>
                  </a:lnTo>
                  <a:cubicBezTo>
                    <a:pt x="119526" y="252508"/>
                    <a:pt x="105905" y="249365"/>
                    <a:pt x="100666" y="238887"/>
                  </a:cubicBezTo>
                  <a:lnTo>
                    <a:pt x="3226" y="77533"/>
                  </a:lnTo>
                  <a:cubicBezTo>
                    <a:pt x="-3061" y="68104"/>
                    <a:pt x="82" y="54483"/>
                    <a:pt x="10560" y="49244"/>
                  </a:cubicBezTo>
                  <a:lnTo>
                    <a:pt x="91237" y="0"/>
                  </a:lnTo>
                  <a:lnTo>
                    <a:pt x="209632" y="196977"/>
                  </a:lnTo>
                  <a:close/>
                </a:path>
              </a:pathLst>
            </a:custGeom>
            <a:solidFill>
              <a:schemeClr val="bg1"/>
            </a:solidFill>
            <a:ln w="1041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99" name="Freeform: Shape 98">
              <a:extLst>
                <a:ext uri="{FF2B5EF4-FFF2-40B4-BE49-F238E27FC236}">
                  <a16:creationId xmlns:a16="http://schemas.microsoft.com/office/drawing/2014/main" id="{6C9758B5-1943-4F87-B721-47F73CC33359}"/>
                </a:ext>
              </a:extLst>
            </p:cNvPr>
            <p:cNvSpPr/>
            <p:nvPr/>
          </p:nvSpPr>
          <p:spPr>
            <a:xfrm>
              <a:off x="1614674" y="4838864"/>
              <a:ext cx="443308" cy="246377"/>
            </a:xfrm>
            <a:custGeom>
              <a:avLst/>
              <a:gdLst>
                <a:gd name="connsiteX0" fmla="*/ 354250 w 443308"/>
                <a:gd name="connsiteY0" fmla="*/ 13777 h 246377"/>
                <a:gd name="connsiteX1" fmla="*/ 134222 w 443308"/>
                <a:gd name="connsiteY1" fmla="*/ 1204 h 246377"/>
                <a:gd name="connsiteX2" fmla="*/ 128984 w 443308"/>
                <a:gd name="connsiteY2" fmla="*/ 156 h 246377"/>
                <a:gd name="connsiteX3" fmla="*/ 93360 w 443308"/>
                <a:gd name="connsiteY3" fmla="*/ 13777 h 246377"/>
                <a:gd name="connsiteX4" fmla="*/ 10588 w 443308"/>
                <a:gd name="connsiteY4" fmla="*/ 108074 h 246377"/>
                <a:gd name="connsiteX5" fmla="*/ 14779 w 443308"/>
                <a:gd name="connsiteY5" fmla="*/ 166748 h 246377"/>
                <a:gd name="connsiteX6" fmla="*/ 46211 w 443308"/>
                <a:gd name="connsiteY6" fmla="*/ 177226 h 246377"/>
                <a:gd name="connsiteX7" fmla="*/ 74501 w 443308"/>
                <a:gd name="connsiteY7" fmla="*/ 162557 h 246377"/>
                <a:gd name="connsiteX8" fmla="*/ 160416 w 443308"/>
                <a:gd name="connsiteY8" fmla="*/ 64069 h 246377"/>
                <a:gd name="connsiteX9" fmla="*/ 356345 w 443308"/>
                <a:gd name="connsiteY9" fmla="*/ 232757 h 246377"/>
                <a:gd name="connsiteX10" fmla="*/ 356345 w 443308"/>
                <a:gd name="connsiteY10" fmla="*/ 232757 h 246377"/>
                <a:gd name="connsiteX11" fmla="*/ 356345 w 443308"/>
                <a:gd name="connsiteY11" fmla="*/ 232757 h 246377"/>
                <a:gd name="connsiteX12" fmla="*/ 367871 w 443308"/>
                <a:gd name="connsiteY12" fmla="*/ 246377 h 246377"/>
                <a:gd name="connsiteX13" fmla="*/ 443309 w 443308"/>
                <a:gd name="connsiteY13" fmla="*/ 159414 h 246377"/>
                <a:gd name="connsiteX14" fmla="*/ 354250 w 443308"/>
                <a:gd name="connsiteY14" fmla="*/ 13777 h 2463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443308" h="246377">
                  <a:moveTo>
                    <a:pt x="354250" y="13777"/>
                  </a:moveTo>
                  <a:cubicBezTo>
                    <a:pt x="267287" y="45209"/>
                    <a:pt x="204422" y="14825"/>
                    <a:pt x="134222" y="1204"/>
                  </a:cubicBezTo>
                  <a:cubicBezTo>
                    <a:pt x="133175" y="1204"/>
                    <a:pt x="128984" y="156"/>
                    <a:pt x="128984" y="156"/>
                  </a:cubicBezTo>
                  <a:cubicBezTo>
                    <a:pt x="116411" y="-892"/>
                    <a:pt x="102790" y="3299"/>
                    <a:pt x="93360" y="13777"/>
                  </a:cubicBezTo>
                  <a:lnTo>
                    <a:pt x="10588" y="108074"/>
                  </a:lnTo>
                  <a:cubicBezTo>
                    <a:pt x="-5128" y="125886"/>
                    <a:pt x="-3033" y="152080"/>
                    <a:pt x="14779" y="166748"/>
                  </a:cubicBezTo>
                  <a:cubicBezTo>
                    <a:pt x="24209" y="174083"/>
                    <a:pt x="34686" y="178274"/>
                    <a:pt x="46211" y="177226"/>
                  </a:cubicBezTo>
                  <a:cubicBezTo>
                    <a:pt x="56689" y="176178"/>
                    <a:pt x="67166" y="171987"/>
                    <a:pt x="74501" y="162557"/>
                  </a:cubicBezTo>
                  <a:cubicBezTo>
                    <a:pt x="74501" y="162557"/>
                    <a:pt x="160416" y="64069"/>
                    <a:pt x="160416" y="64069"/>
                  </a:cubicBezTo>
                  <a:lnTo>
                    <a:pt x="356345" y="232757"/>
                  </a:lnTo>
                  <a:lnTo>
                    <a:pt x="356345" y="232757"/>
                  </a:lnTo>
                  <a:lnTo>
                    <a:pt x="356345" y="232757"/>
                  </a:lnTo>
                  <a:cubicBezTo>
                    <a:pt x="361584" y="237995"/>
                    <a:pt x="363680" y="240091"/>
                    <a:pt x="367871" y="246377"/>
                  </a:cubicBezTo>
                  <a:lnTo>
                    <a:pt x="443309" y="159414"/>
                  </a:lnTo>
                  <a:lnTo>
                    <a:pt x="354250" y="13777"/>
                  </a:lnTo>
                  <a:close/>
                </a:path>
              </a:pathLst>
            </a:custGeom>
            <a:solidFill>
              <a:schemeClr val="bg1"/>
            </a:solidFill>
            <a:ln w="1041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sp>
        <p:nvSpPr>
          <p:cNvPr id="100" name="Graphic 35" descr="Coins">
            <a:extLst>
              <a:ext uri="{FF2B5EF4-FFF2-40B4-BE49-F238E27FC236}">
                <a16:creationId xmlns:a16="http://schemas.microsoft.com/office/drawing/2014/main" id="{55C40B59-38C2-4CBF-A7C8-DFDB946C8E0A}"/>
              </a:ext>
            </a:extLst>
          </p:cNvPr>
          <p:cNvSpPr/>
          <p:nvPr/>
        </p:nvSpPr>
        <p:spPr>
          <a:xfrm>
            <a:off x="6681279" y="4238091"/>
            <a:ext cx="660125" cy="565785"/>
          </a:xfrm>
          <a:custGeom>
            <a:avLst/>
            <a:gdLst>
              <a:gd name="connsiteX0" fmla="*/ 818293 w 880166"/>
              <a:gd name="connsiteY0" fmla="*/ 628650 h 754380"/>
              <a:gd name="connsiteX1" fmla="*/ 776383 w 880166"/>
              <a:gd name="connsiteY1" fmla="*/ 664274 h 754380"/>
              <a:gd name="connsiteX2" fmla="*/ 776383 w 880166"/>
              <a:gd name="connsiteY2" fmla="*/ 626555 h 754380"/>
              <a:gd name="connsiteX3" fmla="*/ 818293 w 880166"/>
              <a:gd name="connsiteY3" fmla="*/ 609790 h 754380"/>
              <a:gd name="connsiteX4" fmla="*/ 818293 w 880166"/>
              <a:gd name="connsiteY4" fmla="*/ 628650 h 754380"/>
              <a:gd name="connsiteX5" fmla="*/ 734473 w 880166"/>
              <a:gd name="connsiteY5" fmla="*/ 559499 h 754380"/>
              <a:gd name="connsiteX6" fmla="*/ 734473 w 880166"/>
              <a:gd name="connsiteY6" fmla="*/ 521780 h 754380"/>
              <a:gd name="connsiteX7" fmla="*/ 776383 w 880166"/>
              <a:gd name="connsiteY7" fmla="*/ 505016 h 754380"/>
              <a:gd name="connsiteX8" fmla="*/ 776383 w 880166"/>
              <a:gd name="connsiteY8" fmla="*/ 523875 h 754380"/>
              <a:gd name="connsiteX9" fmla="*/ 734473 w 880166"/>
              <a:gd name="connsiteY9" fmla="*/ 559499 h 754380"/>
              <a:gd name="connsiteX10" fmla="*/ 734473 w 880166"/>
              <a:gd name="connsiteY10" fmla="*/ 676847 h 754380"/>
              <a:gd name="connsiteX11" fmla="*/ 692563 w 880166"/>
              <a:gd name="connsiteY11" fmla="*/ 684181 h 754380"/>
              <a:gd name="connsiteX12" fmla="*/ 692563 w 880166"/>
              <a:gd name="connsiteY12" fmla="*/ 643319 h 754380"/>
              <a:gd name="connsiteX13" fmla="*/ 734473 w 880166"/>
              <a:gd name="connsiteY13" fmla="*/ 637032 h 754380"/>
              <a:gd name="connsiteX14" fmla="*/ 734473 w 880166"/>
              <a:gd name="connsiteY14" fmla="*/ 676847 h 754380"/>
              <a:gd name="connsiteX15" fmla="*/ 650653 w 880166"/>
              <a:gd name="connsiteY15" fmla="*/ 538544 h 754380"/>
              <a:gd name="connsiteX16" fmla="*/ 692563 w 880166"/>
              <a:gd name="connsiteY16" fmla="*/ 532257 h 754380"/>
              <a:gd name="connsiteX17" fmla="*/ 692563 w 880166"/>
              <a:gd name="connsiteY17" fmla="*/ 572072 h 754380"/>
              <a:gd name="connsiteX18" fmla="*/ 650653 w 880166"/>
              <a:gd name="connsiteY18" fmla="*/ 579406 h 754380"/>
              <a:gd name="connsiteX19" fmla="*/ 650653 w 880166"/>
              <a:gd name="connsiteY19" fmla="*/ 538544 h 754380"/>
              <a:gd name="connsiteX20" fmla="*/ 650653 w 880166"/>
              <a:gd name="connsiteY20" fmla="*/ 689420 h 754380"/>
              <a:gd name="connsiteX21" fmla="*/ 608743 w 880166"/>
              <a:gd name="connsiteY21" fmla="*/ 691515 h 754380"/>
              <a:gd name="connsiteX22" fmla="*/ 608743 w 880166"/>
              <a:gd name="connsiteY22" fmla="*/ 649605 h 754380"/>
              <a:gd name="connsiteX23" fmla="*/ 650653 w 880166"/>
              <a:gd name="connsiteY23" fmla="*/ 647510 h 754380"/>
              <a:gd name="connsiteX24" fmla="*/ 650653 w 880166"/>
              <a:gd name="connsiteY24" fmla="*/ 689420 h 754380"/>
              <a:gd name="connsiteX25" fmla="*/ 566833 w 880166"/>
              <a:gd name="connsiteY25" fmla="*/ 586740 h 754380"/>
              <a:gd name="connsiteX26" fmla="*/ 566833 w 880166"/>
              <a:gd name="connsiteY26" fmla="*/ 544830 h 754380"/>
              <a:gd name="connsiteX27" fmla="*/ 608743 w 880166"/>
              <a:gd name="connsiteY27" fmla="*/ 542735 h 754380"/>
              <a:gd name="connsiteX28" fmla="*/ 608743 w 880166"/>
              <a:gd name="connsiteY28" fmla="*/ 584645 h 754380"/>
              <a:gd name="connsiteX29" fmla="*/ 566833 w 880166"/>
              <a:gd name="connsiteY29" fmla="*/ 586740 h 754380"/>
              <a:gd name="connsiteX30" fmla="*/ 566833 w 880166"/>
              <a:gd name="connsiteY30" fmla="*/ 691515 h 754380"/>
              <a:gd name="connsiteX31" fmla="*/ 524923 w 880166"/>
              <a:gd name="connsiteY31" fmla="*/ 689420 h 754380"/>
              <a:gd name="connsiteX32" fmla="*/ 524923 w 880166"/>
              <a:gd name="connsiteY32" fmla="*/ 649605 h 754380"/>
              <a:gd name="connsiteX33" fmla="*/ 545878 w 880166"/>
              <a:gd name="connsiteY33" fmla="*/ 649605 h 754380"/>
              <a:gd name="connsiteX34" fmla="*/ 566833 w 880166"/>
              <a:gd name="connsiteY34" fmla="*/ 649605 h 754380"/>
              <a:gd name="connsiteX35" fmla="*/ 566833 w 880166"/>
              <a:gd name="connsiteY35" fmla="*/ 691515 h 754380"/>
              <a:gd name="connsiteX36" fmla="*/ 483013 w 880166"/>
              <a:gd name="connsiteY36" fmla="*/ 542735 h 754380"/>
              <a:gd name="connsiteX37" fmla="*/ 524923 w 880166"/>
              <a:gd name="connsiteY37" fmla="*/ 544830 h 754380"/>
              <a:gd name="connsiteX38" fmla="*/ 524923 w 880166"/>
              <a:gd name="connsiteY38" fmla="*/ 586740 h 754380"/>
              <a:gd name="connsiteX39" fmla="*/ 483013 w 880166"/>
              <a:gd name="connsiteY39" fmla="*/ 584645 h 754380"/>
              <a:gd name="connsiteX40" fmla="*/ 483013 w 880166"/>
              <a:gd name="connsiteY40" fmla="*/ 542735 h 754380"/>
              <a:gd name="connsiteX41" fmla="*/ 483013 w 880166"/>
              <a:gd name="connsiteY41" fmla="*/ 684181 h 754380"/>
              <a:gd name="connsiteX42" fmla="*/ 441103 w 880166"/>
              <a:gd name="connsiteY42" fmla="*/ 676847 h 754380"/>
              <a:gd name="connsiteX43" fmla="*/ 441103 w 880166"/>
              <a:gd name="connsiteY43" fmla="*/ 643319 h 754380"/>
              <a:gd name="connsiteX44" fmla="*/ 483013 w 880166"/>
              <a:gd name="connsiteY44" fmla="*/ 647510 h 754380"/>
              <a:gd name="connsiteX45" fmla="*/ 483013 w 880166"/>
              <a:gd name="connsiteY45" fmla="*/ 684181 h 754380"/>
              <a:gd name="connsiteX46" fmla="*/ 399193 w 880166"/>
              <a:gd name="connsiteY46" fmla="*/ 572072 h 754380"/>
              <a:gd name="connsiteX47" fmla="*/ 399193 w 880166"/>
              <a:gd name="connsiteY47" fmla="*/ 531209 h 754380"/>
              <a:gd name="connsiteX48" fmla="*/ 441103 w 880166"/>
              <a:gd name="connsiteY48" fmla="*/ 537496 h 754380"/>
              <a:gd name="connsiteX49" fmla="*/ 441103 w 880166"/>
              <a:gd name="connsiteY49" fmla="*/ 579406 h 754380"/>
              <a:gd name="connsiteX50" fmla="*/ 399193 w 880166"/>
              <a:gd name="connsiteY50" fmla="*/ 572072 h 754380"/>
              <a:gd name="connsiteX51" fmla="*/ 399193 w 880166"/>
              <a:gd name="connsiteY51" fmla="*/ 664274 h 754380"/>
              <a:gd name="connsiteX52" fmla="*/ 357283 w 880166"/>
              <a:gd name="connsiteY52" fmla="*/ 628650 h 754380"/>
              <a:gd name="connsiteX53" fmla="*/ 357283 w 880166"/>
              <a:gd name="connsiteY53" fmla="*/ 626555 h 754380"/>
              <a:gd name="connsiteX54" fmla="*/ 358330 w 880166"/>
              <a:gd name="connsiteY54" fmla="*/ 626555 h 754380"/>
              <a:gd name="connsiteX55" fmla="*/ 366713 w 880166"/>
              <a:gd name="connsiteY55" fmla="*/ 628650 h 754380"/>
              <a:gd name="connsiteX56" fmla="*/ 399193 w 880166"/>
              <a:gd name="connsiteY56" fmla="*/ 635984 h 754380"/>
              <a:gd name="connsiteX57" fmla="*/ 399193 w 880166"/>
              <a:gd name="connsiteY57" fmla="*/ 664274 h 754380"/>
              <a:gd name="connsiteX58" fmla="*/ 231553 w 880166"/>
              <a:gd name="connsiteY58" fmla="*/ 521780 h 754380"/>
              <a:gd name="connsiteX59" fmla="*/ 252508 w 880166"/>
              <a:gd name="connsiteY59" fmla="*/ 522827 h 754380"/>
              <a:gd name="connsiteX60" fmla="*/ 252508 w 880166"/>
              <a:gd name="connsiteY60" fmla="*/ 523875 h 754380"/>
              <a:gd name="connsiteX61" fmla="*/ 262985 w 880166"/>
              <a:gd name="connsiteY61" fmla="*/ 564737 h 754380"/>
              <a:gd name="connsiteX62" fmla="*/ 231553 w 880166"/>
              <a:gd name="connsiteY62" fmla="*/ 562642 h 754380"/>
              <a:gd name="connsiteX63" fmla="*/ 231553 w 880166"/>
              <a:gd name="connsiteY63" fmla="*/ 521780 h 754380"/>
              <a:gd name="connsiteX64" fmla="*/ 189643 w 880166"/>
              <a:gd name="connsiteY64" fmla="*/ 396050 h 754380"/>
              <a:gd name="connsiteX65" fmla="*/ 231553 w 880166"/>
              <a:gd name="connsiteY65" fmla="*/ 402336 h 754380"/>
              <a:gd name="connsiteX66" fmla="*/ 231553 w 880166"/>
              <a:gd name="connsiteY66" fmla="*/ 444246 h 754380"/>
              <a:gd name="connsiteX67" fmla="*/ 189643 w 880166"/>
              <a:gd name="connsiteY67" fmla="*/ 436912 h 754380"/>
              <a:gd name="connsiteX68" fmla="*/ 189643 w 880166"/>
              <a:gd name="connsiteY68" fmla="*/ 396050 h 754380"/>
              <a:gd name="connsiteX69" fmla="*/ 189643 w 880166"/>
              <a:gd name="connsiteY69" fmla="*/ 558451 h 754380"/>
              <a:gd name="connsiteX70" fmla="*/ 147733 w 880166"/>
              <a:gd name="connsiteY70" fmla="*/ 551117 h 754380"/>
              <a:gd name="connsiteX71" fmla="*/ 147733 w 880166"/>
              <a:gd name="connsiteY71" fmla="*/ 510254 h 754380"/>
              <a:gd name="connsiteX72" fmla="*/ 189643 w 880166"/>
              <a:gd name="connsiteY72" fmla="*/ 516541 h 754380"/>
              <a:gd name="connsiteX73" fmla="*/ 189643 w 880166"/>
              <a:gd name="connsiteY73" fmla="*/ 558451 h 754380"/>
              <a:gd name="connsiteX74" fmla="*/ 105823 w 880166"/>
              <a:gd name="connsiteY74" fmla="*/ 387668 h 754380"/>
              <a:gd name="connsiteX75" fmla="*/ 105823 w 880166"/>
              <a:gd name="connsiteY75" fmla="*/ 368808 h 754380"/>
              <a:gd name="connsiteX76" fmla="*/ 147733 w 880166"/>
              <a:gd name="connsiteY76" fmla="*/ 384524 h 754380"/>
              <a:gd name="connsiteX77" fmla="*/ 147733 w 880166"/>
              <a:gd name="connsiteY77" fmla="*/ 423291 h 754380"/>
              <a:gd name="connsiteX78" fmla="*/ 105823 w 880166"/>
              <a:gd name="connsiteY78" fmla="*/ 387668 h 754380"/>
              <a:gd name="connsiteX79" fmla="*/ 105823 w 880166"/>
              <a:gd name="connsiteY79" fmla="*/ 538544 h 754380"/>
              <a:gd name="connsiteX80" fmla="*/ 63913 w 880166"/>
              <a:gd name="connsiteY80" fmla="*/ 502920 h 754380"/>
              <a:gd name="connsiteX81" fmla="*/ 63913 w 880166"/>
              <a:gd name="connsiteY81" fmla="*/ 484061 h 754380"/>
              <a:gd name="connsiteX82" fmla="*/ 105823 w 880166"/>
              <a:gd name="connsiteY82" fmla="*/ 499777 h 754380"/>
              <a:gd name="connsiteX83" fmla="*/ 105823 w 880166"/>
              <a:gd name="connsiteY83" fmla="*/ 538544 h 754380"/>
              <a:gd name="connsiteX84" fmla="*/ 63913 w 880166"/>
              <a:gd name="connsiteY84" fmla="*/ 211646 h 754380"/>
              <a:gd name="connsiteX85" fmla="*/ 105823 w 880166"/>
              <a:gd name="connsiteY85" fmla="*/ 227362 h 754380"/>
              <a:gd name="connsiteX86" fmla="*/ 105823 w 880166"/>
              <a:gd name="connsiteY86" fmla="*/ 266129 h 754380"/>
              <a:gd name="connsiteX87" fmla="*/ 63913 w 880166"/>
              <a:gd name="connsiteY87" fmla="*/ 230505 h 754380"/>
              <a:gd name="connsiteX88" fmla="*/ 63913 w 880166"/>
              <a:gd name="connsiteY88" fmla="*/ 211646 h 754380"/>
              <a:gd name="connsiteX89" fmla="*/ 189643 w 880166"/>
              <a:gd name="connsiteY89" fmla="*/ 245174 h 754380"/>
              <a:gd name="connsiteX90" fmla="*/ 189643 w 880166"/>
              <a:gd name="connsiteY90" fmla="*/ 287084 h 754380"/>
              <a:gd name="connsiteX91" fmla="*/ 147733 w 880166"/>
              <a:gd name="connsiteY91" fmla="*/ 279749 h 754380"/>
              <a:gd name="connsiteX92" fmla="*/ 147733 w 880166"/>
              <a:gd name="connsiteY92" fmla="*/ 238887 h 754380"/>
              <a:gd name="connsiteX93" fmla="*/ 189643 w 880166"/>
              <a:gd name="connsiteY93" fmla="*/ 245174 h 754380"/>
              <a:gd name="connsiteX94" fmla="*/ 294418 w 880166"/>
              <a:gd name="connsiteY94" fmla="*/ 62865 h 754380"/>
              <a:gd name="connsiteX95" fmla="*/ 524923 w 880166"/>
              <a:gd name="connsiteY95" fmla="*/ 125730 h 754380"/>
              <a:gd name="connsiteX96" fmla="*/ 294418 w 880166"/>
              <a:gd name="connsiteY96" fmla="*/ 188595 h 754380"/>
              <a:gd name="connsiteX97" fmla="*/ 63913 w 880166"/>
              <a:gd name="connsiteY97" fmla="*/ 125730 h 754380"/>
              <a:gd name="connsiteX98" fmla="*/ 294418 w 880166"/>
              <a:gd name="connsiteY98" fmla="*/ 62865 h 754380"/>
              <a:gd name="connsiteX99" fmla="*/ 357283 w 880166"/>
              <a:gd name="connsiteY99" fmla="*/ 559499 h 754380"/>
              <a:gd name="connsiteX100" fmla="*/ 315373 w 880166"/>
              <a:gd name="connsiteY100" fmla="*/ 523875 h 754380"/>
              <a:gd name="connsiteX101" fmla="*/ 315373 w 880166"/>
              <a:gd name="connsiteY101" fmla="*/ 505016 h 754380"/>
              <a:gd name="connsiteX102" fmla="*/ 357283 w 880166"/>
              <a:gd name="connsiteY102" fmla="*/ 520732 h 754380"/>
              <a:gd name="connsiteX103" fmla="*/ 357283 w 880166"/>
              <a:gd name="connsiteY103" fmla="*/ 559499 h 754380"/>
              <a:gd name="connsiteX104" fmla="*/ 483013 w 880166"/>
              <a:gd name="connsiteY104" fmla="*/ 266129 h 754380"/>
              <a:gd name="connsiteX105" fmla="*/ 483013 w 880166"/>
              <a:gd name="connsiteY105" fmla="*/ 228409 h 754380"/>
              <a:gd name="connsiteX106" fmla="*/ 524923 w 880166"/>
              <a:gd name="connsiteY106" fmla="*/ 211646 h 754380"/>
              <a:gd name="connsiteX107" fmla="*/ 524923 w 880166"/>
              <a:gd name="connsiteY107" fmla="*/ 230505 h 754380"/>
              <a:gd name="connsiteX108" fmla="*/ 483013 w 880166"/>
              <a:gd name="connsiteY108" fmla="*/ 266129 h 754380"/>
              <a:gd name="connsiteX109" fmla="*/ 399193 w 880166"/>
              <a:gd name="connsiteY109" fmla="*/ 286036 h 754380"/>
              <a:gd name="connsiteX110" fmla="*/ 399193 w 880166"/>
              <a:gd name="connsiteY110" fmla="*/ 245174 h 754380"/>
              <a:gd name="connsiteX111" fmla="*/ 441103 w 880166"/>
              <a:gd name="connsiteY111" fmla="*/ 238887 h 754380"/>
              <a:gd name="connsiteX112" fmla="*/ 441103 w 880166"/>
              <a:gd name="connsiteY112" fmla="*/ 278701 h 754380"/>
              <a:gd name="connsiteX113" fmla="*/ 399193 w 880166"/>
              <a:gd name="connsiteY113" fmla="*/ 286036 h 754380"/>
              <a:gd name="connsiteX114" fmla="*/ 315373 w 880166"/>
              <a:gd name="connsiteY114" fmla="*/ 293370 h 754380"/>
              <a:gd name="connsiteX115" fmla="*/ 315373 w 880166"/>
              <a:gd name="connsiteY115" fmla="*/ 251460 h 754380"/>
              <a:gd name="connsiteX116" fmla="*/ 357283 w 880166"/>
              <a:gd name="connsiteY116" fmla="*/ 249364 h 754380"/>
              <a:gd name="connsiteX117" fmla="*/ 357283 w 880166"/>
              <a:gd name="connsiteY117" fmla="*/ 291275 h 754380"/>
              <a:gd name="connsiteX118" fmla="*/ 315373 w 880166"/>
              <a:gd name="connsiteY118" fmla="*/ 293370 h 754380"/>
              <a:gd name="connsiteX119" fmla="*/ 231553 w 880166"/>
              <a:gd name="connsiteY119" fmla="*/ 291275 h 754380"/>
              <a:gd name="connsiteX120" fmla="*/ 231553 w 880166"/>
              <a:gd name="connsiteY120" fmla="*/ 249364 h 754380"/>
              <a:gd name="connsiteX121" fmla="*/ 273463 w 880166"/>
              <a:gd name="connsiteY121" fmla="*/ 251460 h 754380"/>
              <a:gd name="connsiteX122" fmla="*/ 273463 w 880166"/>
              <a:gd name="connsiteY122" fmla="*/ 293370 h 754380"/>
              <a:gd name="connsiteX123" fmla="*/ 231553 w 880166"/>
              <a:gd name="connsiteY123" fmla="*/ 291275 h 754380"/>
              <a:gd name="connsiteX124" fmla="*/ 776383 w 880166"/>
              <a:gd name="connsiteY124" fmla="*/ 419100 h 754380"/>
              <a:gd name="connsiteX125" fmla="*/ 545878 w 880166"/>
              <a:gd name="connsiteY125" fmla="*/ 481965 h 754380"/>
              <a:gd name="connsiteX126" fmla="*/ 315373 w 880166"/>
              <a:gd name="connsiteY126" fmla="*/ 419100 h 754380"/>
              <a:gd name="connsiteX127" fmla="*/ 545878 w 880166"/>
              <a:gd name="connsiteY127" fmla="*/ 356235 h 754380"/>
              <a:gd name="connsiteX128" fmla="*/ 776383 w 880166"/>
              <a:gd name="connsiteY128" fmla="*/ 419100 h 754380"/>
              <a:gd name="connsiteX129" fmla="*/ 839248 w 880166"/>
              <a:gd name="connsiteY129" fmla="*/ 450533 h 754380"/>
              <a:gd name="connsiteX130" fmla="*/ 839248 w 880166"/>
              <a:gd name="connsiteY130" fmla="*/ 419100 h 754380"/>
              <a:gd name="connsiteX131" fmla="*/ 725043 w 880166"/>
              <a:gd name="connsiteY131" fmla="*/ 314325 h 754380"/>
              <a:gd name="connsiteX132" fmla="*/ 627602 w 880166"/>
              <a:gd name="connsiteY132" fmla="*/ 297561 h 754380"/>
              <a:gd name="connsiteX133" fmla="*/ 628650 w 880166"/>
              <a:gd name="connsiteY133" fmla="*/ 282893 h 754380"/>
              <a:gd name="connsiteX134" fmla="*/ 586740 w 880166"/>
              <a:gd name="connsiteY134" fmla="*/ 209550 h 754380"/>
              <a:gd name="connsiteX135" fmla="*/ 586740 w 880166"/>
              <a:gd name="connsiteY135" fmla="*/ 125730 h 754380"/>
              <a:gd name="connsiteX136" fmla="*/ 472535 w 880166"/>
              <a:gd name="connsiteY136" fmla="*/ 20955 h 754380"/>
              <a:gd name="connsiteX137" fmla="*/ 293370 w 880166"/>
              <a:gd name="connsiteY137" fmla="*/ 0 h 754380"/>
              <a:gd name="connsiteX138" fmla="*/ 0 w 880166"/>
              <a:gd name="connsiteY138" fmla="*/ 125730 h 754380"/>
              <a:gd name="connsiteX139" fmla="*/ 0 w 880166"/>
              <a:gd name="connsiteY139" fmla="*/ 230505 h 754380"/>
              <a:gd name="connsiteX140" fmla="*/ 41910 w 880166"/>
              <a:gd name="connsiteY140" fmla="*/ 303848 h 754380"/>
              <a:gd name="connsiteX141" fmla="*/ 41910 w 880166"/>
              <a:gd name="connsiteY141" fmla="*/ 323755 h 754380"/>
              <a:gd name="connsiteX142" fmla="*/ 0 w 880166"/>
              <a:gd name="connsiteY142" fmla="*/ 398145 h 754380"/>
              <a:gd name="connsiteX143" fmla="*/ 0 w 880166"/>
              <a:gd name="connsiteY143" fmla="*/ 502920 h 754380"/>
              <a:gd name="connsiteX144" fmla="*/ 114205 w 880166"/>
              <a:gd name="connsiteY144" fmla="*/ 607695 h 754380"/>
              <a:gd name="connsiteX145" fmla="*/ 293370 w 880166"/>
              <a:gd name="connsiteY145" fmla="*/ 628650 h 754380"/>
              <a:gd name="connsiteX146" fmla="*/ 407575 w 880166"/>
              <a:gd name="connsiteY146" fmla="*/ 733425 h 754380"/>
              <a:gd name="connsiteX147" fmla="*/ 586740 w 880166"/>
              <a:gd name="connsiteY147" fmla="*/ 754380 h 754380"/>
              <a:gd name="connsiteX148" fmla="*/ 880110 w 880166"/>
              <a:gd name="connsiteY148" fmla="*/ 628650 h 754380"/>
              <a:gd name="connsiteX149" fmla="*/ 880110 w 880166"/>
              <a:gd name="connsiteY149" fmla="*/ 523875 h 754380"/>
              <a:gd name="connsiteX150" fmla="*/ 839248 w 880166"/>
              <a:gd name="connsiteY150" fmla="*/ 450533 h 754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</a:cxnLst>
            <a:rect l="l" t="t" r="r" b="b"/>
            <a:pathLst>
              <a:path w="880166" h="754380">
                <a:moveTo>
                  <a:pt x="818293" y="628650"/>
                </a:moveTo>
                <a:cubicBezTo>
                  <a:pt x="818293" y="642271"/>
                  <a:pt x="802577" y="654844"/>
                  <a:pt x="776383" y="664274"/>
                </a:cubicBezTo>
                <a:lnTo>
                  <a:pt x="776383" y="626555"/>
                </a:lnTo>
                <a:cubicBezTo>
                  <a:pt x="791051" y="622364"/>
                  <a:pt x="805720" y="616077"/>
                  <a:pt x="818293" y="609790"/>
                </a:cubicBezTo>
                <a:lnTo>
                  <a:pt x="818293" y="628650"/>
                </a:lnTo>
                <a:close/>
                <a:moveTo>
                  <a:pt x="734473" y="559499"/>
                </a:moveTo>
                <a:lnTo>
                  <a:pt x="734473" y="521780"/>
                </a:lnTo>
                <a:cubicBezTo>
                  <a:pt x="749141" y="517589"/>
                  <a:pt x="763810" y="511302"/>
                  <a:pt x="776383" y="505016"/>
                </a:cubicBezTo>
                <a:lnTo>
                  <a:pt x="776383" y="523875"/>
                </a:lnTo>
                <a:cubicBezTo>
                  <a:pt x="776383" y="537496"/>
                  <a:pt x="760667" y="550069"/>
                  <a:pt x="734473" y="559499"/>
                </a:cubicBezTo>
                <a:close/>
                <a:moveTo>
                  <a:pt x="734473" y="676847"/>
                </a:moveTo>
                <a:cubicBezTo>
                  <a:pt x="721900" y="679990"/>
                  <a:pt x="707231" y="682085"/>
                  <a:pt x="692563" y="684181"/>
                </a:cubicBezTo>
                <a:lnTo>
                  <a:pt x="692563" y="643319"/>
                </a:lnTo>
                <a:cubicBezTo>
                  <a:pt x="706184" y="641223"/>
                  <a:pt x="720852" y="639128"/>
                  <a:pt x="734473" y="637032"/>
                </a:cubicBezTo>
                <a:lnTo>
                  <a:pt x="734473" y="676847"/>
                </a:lnTo>
                <a:close/>
                <a:moveTo>
                  <a:pt x="650653" y="538544"/>
                </a:moveTo>
                <a:cubicBezTo>
                  <a:pt x="664274" y="536448"/>
                  <a:pt x="678942" y="534353"/>
                  <a:pt x="692563" y="532257"/>
                </a:cubicBezTo>
                <a:lnTo>
                  <a:pt x="692563" y="572072"/>
                </a:lnTo>
                <a:cubicBezTo>
                  <a:pt x="679990" y="575215"/>
                  <a:pt x="665321" y="577310"/>
                  <a:pt x="650653" y="579406"/>
                </a:cubicBezTo>
                <a:lnTo>
                  <a:pt x="650653" y="538544"/>
                </a:lnTo>
                <a:close/>
                <a:moveTo>
                  <a:pt x="650653" y="689420"/>
                </a:moveTo>
                <a:cubicBezTo>
                  <a:pt x="637032" y="690467"/>
                  <a:pt x="623411" y="691515"/>
                  <a:pt x="608743" y="691515"/>
                </a:cubicBezTo>
                <a:lnTo>
                  <a:pt x="608743" y="649605"/>
                </a:lnTo>
                <a:cubicBezTo>
                  <a:pt x="621316" y="649605"/>
                  <a:pt x="635984" y="648557"/>
                  <a:pt x="650653" y="647510"/>
                </a:cubicBezTo>
                <a:lnTo>
                  <a:pt x="650653" y="689420"/>
                </a:lnTo>
                <a:close/>
                <a:moveTo>
                  <a:pt x="566833" y="586740"/>
                </a:moveTo>
                <a:lnTo>
                  <a:pt x="566833" y="544830"/>
                </a:lnTo>
                <a:cubicBezTo>
                  <a:pt x="579406" y="544830"/>
                  <a:pt x="594074" y="543782"/>
                  <a:pt x="608743" y="542735"/>
                </a:cubicBezTo>
                <a:lnTo>
                  <a:pt x="608743" y="584645"/>
                </a:lnTo>
                <a:cubicBezTo>
                  <a:pt x="595122" y="585692"/>
                  <a:pt x="581501" y="585692"/>
                  <a:pt x="566833" y="586740"/>
                </a:cubicBezTo>
                <a:close/>
                <a:moveTo>
                  <a:pt x="566833" y="691515"/>
                </a:moveTo>
                <a:cubicBezTo>
                  <a:pt x="552164" y="691515"/>
                  <a:pt x="538544" y="690467"/>
                  <a:pt x="524923" y="689420"/>
                </a:cubicBezTo>
                <a:lnTo>
                  <a:pt x="524923" y="649605"/>
                </a:lnTo>
                <a:cubicBezTo>
                  <a:pt x="532257" y="649605"/>
                  <a:pt x="538544" y="649605"/>
                  <a:pt x="545878" y="649605"/>
                </a:cubicBezTo>
                <a:cubicBezTo>
                  <a:pt x="552164" y="649605"/>
                  <a:pt x="559499" y="649605"/>
                  <a:pt x="566833" y="649605"/>
                </a:cubicBezTo>
                <a:lnTo>
                  <a:pt x="566833" y="691515"/>
                </a:lnTo>
                <a:close/>
                <a:moveTo>
                  <a:pt x="483013" y="542735"/>
                </a:moveTo>
                <a:cubicBezTo>
                  <a:pt x="496634" y="543782"/>
                  <a:pt x="510254" y="544830"/>
                  <a:pt x="524923" y="544830"/>
                </a:cubicBezTo>
                <a:lnTo>
                  <a:pt x="524923" y="586740"/>
                </a:lnTo>
                <a:cubicBezTo>
                  <a:pt x="510254" y="586740"/>
                  <a:pt x="496634" y="585692"/>
                  <a:pt x="483013" y="584645"/>
                </a:cubicBezTo>
                <a:lnTo>
                  <a:pt x="483013" y="542735"/>
                </a:lnTo>
                <a:close/>
                <a:moveTo>
                  <a:pt x="483013" y="684181"/>
                </a:moveTo>
                <a:cubicBezTo>
                  <a:pt x="468344" y="682085"/>
                  <a:pt x="453676" y="679990"/>
                  <a:pt x="441103" y="676847"/>
                </a:cubicBezTo>
                <a:lnTo>
                  <a:pt x="441103" y="643319"/>
                </a:lnTo>
                <a:cubicBezTo>
                  <a:pt x="454724" y="645414"/>
                  <a:pt x="468344" y="646462"/>
                  <a:pt x="483013" y="647510"/>
                </a:cubicBezTo>
                <a:lnTo>
                  <a:pt x="483013" y="684181"/>
                </a:lnTo>
                <a:close/>
                <a:moveTo>
                  <a:pt x="399193" y="572072"/>
                </a:moveTo>
                <a:lnTo>
                  <a:pt x="399193" y="531209"/>
                </a:lnTo>
                <a:cubicBezTo>
                  <a:pt x="412814" y="533305"/>
                  <a:pt x="426434" y="536448"/>
                  <a:pt x="441103" y="537496"/>
                </a:cubicBezTo>
                <a:lnTo>
                  <a:pt x="441103" y="579406"/>
                </a:lnTo>
                <a:cubicBezTo>
                  <a:pt x="426434" y="577310"/>
                  <a:pt x="411766" y="575215"/>
                  <a:pt x="399193" y="572072"/>
                </a:cubicBezTo>
                <a:close/>
                <a:moveTo>
                  <a:pt x="399193" y="664274"/>
                </a:moveTo>
                <a:cubicBezTo>
                  <a:pt x="372999" y="653796"/>
                  <a:pt x="357283" y="641223"/>
                  <a:pt x="357283" y="628650"/>
                </a:cubicBezTo>
                <a:lnTo>
                  <a:pt x="357283" y="626555"/>
                </a:lnTo>
                <a:cubicBezTo>
                  <a:pt x="357283" y="626555"/>
                  <a:pt x="357283" y="626555"/>
                  <a:pt x="358330" y="626555"/>
                </a:cubicBezTo>
                <a:cubicBezTo>
                  <a:pt x="361474" y="627602"/>
                  <a:pt x="363569" y="628650"/>
                  <a:pt x="366713" y="628650"/>
                </a:cubicBezTo>
                <a:cubicBezTo>
                  <a:pt x="377190" y="631793"/>
                  <a:pt x="387668" y="633889"/>
                  <a:pt x="399193" y="635984"/>
                </a:cubicBezTo>
                <a:lnTo>
                  <a:pt x="399193" y="664274"/>
                </a:lnTo>
                <a:close/>
                <a:moveTo>
                  <a:pt x="231553" y="521780"/>
                </a:moveTo>
                <a:cubicBezTo>
                  <a:pt x="238887" y="521780"/>
                  <a:pt x="245173" y="522827"/>
                  <a:pt x="252508" y="522827"/>
                </a:cubicBezTo>
                <a:lnTo>
                  <a:pt x="252508" y="523875"/>
                </a:lnTo>
                <a:cubicBezTo>
                  <a:pt x="252508" y="538544"/>
                  <a:pt x="255651" y="553212"/>
                  <a:pt x="262985" y="564737"/>
                </a:cubicBezTo>
                <a:cubicBezTo>
                  <a:pt x="252508" y="564737"/>
                  <a:pt x="242030" y="563690"/>
                  <a:pt x="231553" y="562642"/>
                </a:cubicBezTo>
                <a:lnTo>
                  <a:pt x="231553" y="521780"/>
                </a:lnTo>
                <a:close/>
                <a:moveTo>
                  <a:pt x="189643" y="396050"/>
                </a:moveTo>
                <a:cubicBezTo>
                  <a:pt x="203263" y="398145"/>
                  <a:pt x="216884" y="401288"/>
                  <a:pt x="231553" y="402336"/>
                </a:cubicBezTo>
                <a:lnTo>
                  <a:pt x="231553" y="444246"/>
                </a:lnTo>
                <a:cubicBezTo>
                  <a:pt x="216884" y="442151"/>
                  <a:pt x="202216" y="440055"/>
                  <a:pt x="189643" y="436912"/>
                </a:cubicBezTo>
                <a:lnTo>
                  <a:pt x="189643" y="396050"/>
                </a:lnTo>
                <a:close/>
                <a:moveTo>
                  <a:pt x="189643" y="558451"/>
                </a:moveTo>
                <a:cubicBezTo>
                  <a:pt x="174974" y="556355"/>
                  <a:pt x="160306" y="554260"/>
                  <a:pt x="147733" y="551117"/>
                </a:cubicBezTo>
                <a:lnTo>
                  <a:pt x="147733" y="510254"/>
                </a:lnTo>
                <a:cubicBezTo>
                  <a:pt x="161353" y="512350"/>
                  <a:pt x="174974" y="515493"/>
                  <a:pt x="189643" y="516541"/>
                </a:cubicBezTo>
                <a:lnTo>
                  <a:pt x="189643" y="558451"/>
                </a:lnTo>
                <a:close/>
                <a:moveTo>
                  <a:pt x="105823" y="387668"/>
                </a:moveTo>
                <a:lnTo>
                  <a:pt x="105823" y="368808"/>
                </a:lnTo>
                <a:cubicBezTo>
                  <a:pt x="118396" y="375095"/>
                  <a:pt x="132017" y="380333"/>
                  <a:pt x="147733" y="384524"/>
                </a:cubicBezTo>
                <a:lnTo>
                  <a:pt x="147733" y="423291"/>
                </a:lnTo>
                <a:cubicBezTo>
                  <a:pt x="121539" y="413861"/>
                  <a:pt x="105823" y="401288"/>
                  <a:pt x="105823" y="387668"/>
                </a:cubicBezTo>
                <a:close/>
                <a:moveTo>
                  <a:pt x="105823" y="538544"/>
                </a:moveTo>
                <a:cubicBezTo>
                  <a:pt x="79629" y="528066"/>
                  <a:pt x="63913" y="515493"/>
                  <a:pt x="63913" y="502920"/>
                </a:cubicBezTo>
                <a:lnTo>
                  <a:pt x="63913" y="484061"/>
                </a:lnTo>
                <a:cubicBezTo>
                  <a:pt x="76486" y="490347"/>
                  <a:pt x="90107" y="495586"/>
                  <a:pt x="105823" y="499777"/>
                </a:cubicBezTo>
                <a:lnTo>
                  <a:pt x="105823" y="538544"/>
                </a:lnTo>
                <a:close/>
                <a:moveTo>
                  <a:pt x="63913" y="211646"/>
                </a:moveTo>
                <a:cubicBezTo>
                  <a:pt x="76486" y="217932"/>
                  <a:pt x="90107" y="223171"/>
                  <a:pt x="105823" y="227362"/>
                </a:cubicBezTo>
                <a:lnTo>
                  <a:pt x="105823" y="266129"/>
                </a:lnTo>
                <a:cubicBezTo>
                  <a:pt x="79629" y="255651"/>
                  <a:pt x="63913" y="243078"/>
                  <a:pt x="63913" y="230505"/>
                </a:cubicBezTo>
                <a:lnTo>
                  <a:pt x="63913" y="211646"/>
                </a:lnTo>
                <a:close/>
                <a:moveTo>
                  <a:pt x="189643" y="245174"/>
                </a:moveTo>
                <a:lnTo>
                  <a:pt x="189643" y="287084"/>
                </a:lnTo>
                <a:cubicBezTo>
                  <a:pt x="174974" y="284988"/>
                  <a:pt x="160306" y="282893"/>
                  <a:pt x="147733" y="279749"/>
                </a:cubicBezTo>
                <a:lnTo>
                  <a:pt x="147733" y="238887"/>
                </a:lnTo>
                <a:cubicBezTo>
                  <a:pt x="161353" y="240983"/>
                  <a:pt x="174974" y="243078"/>
                  <a:pt x="189643" y="245174"/>
                </a:cubicBezTo>
                <a:close/>
                <a:moveTo>
                  <a:pt x="294418" y="62865"/>
                </a:moveTo>
                <a:cubicBezTo>
                  <a:pt x="422243" y="62865"/>
                  <a:pt x="524923" y="91154"/>
                  <a:pt x="524923" y="125730"/>
                </a:cubicBezTo>
                <a:cubicBezTo>
                  <a:pt x="524923" y="160306"/>
                  <a:pt x="422243" y="188595"/>
                  <a:pt x="294418" y="188595"/>
                </a:cubicBezTo>
                <a:cubicBezTo>
                  <a:pt x="166592" y="188595"/>
                  <a:pt x="63913" y="160306"/>
                  <a:pt x="63913" y="125730"/>
                </a:cubicBezTo>
                <a:cubicBezTo>
                  <a:pt x="63913" y="91154"/>
                  <a:pt x="166592" y="62865"/>
                  <a:pt x="294418" y="62865"/>
                </a:cubicBezTo>
                <a:close/>
                <a:moveTo>
                  <a:pt x="357283" y="559499"/>
                </a:moveTo>
                <a:cubicBezTo>
                  <a:pt x="331089" y="549021"/>
                  <a:pt x="315373" y="536448"/>
                  <a:pt x="315373" y="523875"/>
                </a:cubicBezTo>
                <a:lnTo>
                  <a:pt x="315373" y="505016"/>
                </a:lnTo>
                <a:cubicBezTo>
                  <a:pt x="327946" y="511302"/>
                  <a:pt x="341567" y="516541"/>
                  <a:pt x="357283" y="520732"/>
                </a:cubicBezTo>
                <a:lnTo>
                  <a:pt x="357283" y="559499"/>
                </a:lnTo>
                <a:close/>
                <a:moveTo>
                  <a:pt x="483013" y="266129"/>
                </a:moveTo>
                <a:lnTo>
                  <a:pt x="483013" y="228409"/>
                </a:lnTo>
                <a:cubicBezTo>
                  <a:pt x="497681" y="224219"/>
                  <a:pt x="512350" y="217932"/>
                  <a:pt x="524923" y="211646"/>
                </a:cubicBezTo>
                <a:lnTo>
                  <a:pt x="524923" y="230505"/>
                </a:lnTo>
                <a:cubicBezTo>
                  <a:pt x="524923" y="244126"/>
                  <a:pt x="509207" y="256699"/>
                  <a:pt x="483013" y="266129"/>
                </a:cubicBezTo>
                <a:close/>
                <a:moveTo>
                  <a:pt x="399193" y="286036"/>
                </a:moveTo>
                <a:lnTo>
                  <a:pt x="399193" y="245174"/>
                </a:lnTo>
                <a:cubicBezTo>
                  <a:pt x="412814" y="243078"/>
                  <a:pt x="427482" y="240983"/>
                  <a:pt x="441103" y="238887"/>
                </a:cubicBezTo>
                <a:lnTo>
                  <a:pt x="441103" y="278701"/>
                </a:lnTo>
                <a:cubicBezTo>
                  <a:pt x="428530" y="281845"/>
                  <a:pt x="413861" y="283940"/>
                  <a:pt x="399193" y="286036"/>
                </a:cubicBezTo>
                <a:close/>
                <a:moveTo>
                  <a:pt x="315373" y="293370"/>
                </a:moveTo>
                <a:lnTo>
                  <a:pt x="315373" y="251460"/>
                </a:lnTo>
                <a:cubicBezTo>
                  <a:pt x="327946" y="251460"/>
                  <a:pt x="342614" y="250412"/>
                  <a:pt x="357283" y="249364"/>
                </a:cubicBezTo>
                <a:lnTo>
                  <a:pt x="357283" y="291275"/>
                </a:lnTo>
                <a:cubicBezTo>
                  <a:pt x="343662" y="292322"/>
                  <a:pt x="330041" y="292322"/>
                  <a:pt x="315373" y="293370"/>
                </a:cubicBezTo>
                <a:close/>
                <a:moveTo>
                  <a:pt x="231553" y="291275"/>
                </a:moveTo>
                <a:lnTo>
                  <a:pt x="231553" y="249364"/>
                </a:lnTo>
                <a:cubicBezTo>
                  <a:pt x="245173" y="250412"/>
                  <a:pt x="258794" y="251460"/>
                  <a:pt x="273463" y="251460"/>
                </a:cubicBezTo>
                <a:lnTo>
                  <a:pt x="273463" y="293370"/>
                </a:lnTo>
                <a:cubicBezTo>
                  <a:pt x="258794" y="292322"/>
                  <a:pt x="245173" y="292322"/>
                  <a:pt x="231553" y="291275"/>
                </a:cubicBezTo>
                <a:close/>
                <a:moveTo>
                  <a:pt x="776383" y="419100"/>
                </a:moveTo>
                <a:cubicBezTo>
                  <a:pt x="776383" y="453676"/>
                  <a:pt x="673703" y="481965"/>
                  <a:pt x="545878" y="481965"/>
                </a:cubicBezTo>
                <a:cubicBezTo>
                  <a:pt x="418052" y="481965"/>
                  <a:pt x="315373" y="453676"/>
                  <a:pt x="315373" y="419100"/>
                </a:cubicBezTo>
                <a:cubicBezTo>
                  <a:pt x="315373" y="384524"/>
                  <a:pt x="418052" y="356235"/>
                  <a:pt x="545878" y="356235"/>
                </a:cubicBezTo>
                <a:cubicBezTo>
                  <a:pt x="673703" y="356235"/>
                  <a:pt x="776383" y="384524"/>
                  <a:pt x="776383" y="419100"/>
                </a:cubicBezTo>
                <a:close/>
                <a:moveTo>
                  <a:pt x="839248" y="450533"/>
                </a:moveTo>
                <a:lnTo>
                  <a:pt x="839248" y="419100"/>
                </a:lnTo>
                <a:cubicBezTo>
                  <a:pt x="839248" y="369856"/>
                  <a:pt x="800481" y="334232"/>
                  <a:pt x="725043" y="314325"/>
                </a:cubicBezTo>
                <a:cubicBezTo>
                  <a:pt x="696754" y="306991"/>
                  <a:pt x="664274" y="300704"/>
                  <a:pt x="627602" y="297561"/>
                </a:cubicBezTo>
                <a:cubicBezTo>
                  <a:pt x="628650" y="293370"/>
                  <a:pt x="628650" y="288131"/>
                  <a:pt x="628650" y="282893"/>
                </a:cubicBezTo>
                <a:cubicBezTo>
                  <a:pt x="628650" y="253556"/>
                  <a:pt x="615029" y="228409"/>
                  <a:pt x="586740" y="209550"/>
                </a:cubicBezTo>
                <a:lnTo>
                  <a:pt x="586740" y="125730"/>
                </a:lnTo>
                <a:cubicBezTo>
                  <a:pt x="586740" y="76486"/>
                  <a:pt x="547973" y="40862"/>
                  <a:pt x="472535" y="20955"/>
                </a:cubicBezTo>
                <a:cubicBezTo>
                  <a:pt x="423291" y="7334"/>
                  <a:pt x="360426" y="0"/>
                  <a:pt x="293370" y="0"/>
                </a:cubicBezTo>
                <a:cubicBezTo>
                  <a:pt x="205359" y="0"/>
                  <a:pt x="0" y="12573"/>
                  <a:pt x="0" y="125730"/>
                </a:cubicBezTo>
                <a:lnTo>
                  <a:pt x="0" y="230505"/>
                </a:lnTo>
                <a:cubicBezTo>
                  <a:pt x="0" y="259842"/>
                  <a:pt x="13621" y="284988"/>
                  <a:pt x="41910" y="303848"/>
                </a:cubicBezTo>
                <a:lnTo>
                  <a:pt x="41910" y="323755"/>
                </a:lnTo>
                <a:cubicBezTo>
                  <a:pt x="16764" y="341566"/>
                  <a:pt x="0" y="365665"/>
                  <a:pt x="0" y="398145"/>
                </a:cubicBezTo>
                <a:lnTo>
                  <a:pt x="0" y="502920"/>
                </a:lnTo>
                <a:cubicBezTo>
                  <a:pt x="0" y="552164"/>
                  <a:pt x="38767" y="587788"/>
                  <a:pt x="114205" y="607695"/>
                </a:cubicBezTo>
                <a:cubicBezTo>
                  <a:pt x="163449" y="621316"/>
                  <a:pt x="226314" y="628650"/>
                  <a:pt x="293370" y="628650"/>
                </a:cubicBezTo>
                <a:cubicBezTo>
                  <a:pt x="293370" y="677894"/>
                  <a:pt x="332137" y="713518"/>
                  <a:pt x="407575" y="733425"/>
                </a:cubicBezTo>
                <a:cubicBezTo>
                  <a:pt x="456819" y="747046"/>
                  <a:pt x="519684" y="754380"/>
                  <a:pt x="586740" y="754380"/>
                </a:cubicBezTo>
                <a:cubicBezTo>
                  <a:pt x="674751" y="754380"/>
                  <a:pt x="880110" y="741807"/>
                  <a:pt x="880110" y="628650"/>
                </a:cubicBezTo>
                <a:lnTo>
                  <a:pt x="880110" y="523875"/>
                </a:lnTo>
                <a:cubicBezTo>
                  <a:pt x="881158" y="494538"/>
                  <a:pt x="867537" y="469392"/>
                  <a:pt x="839248" y="450533"/>
                </a:cubicBezTo>
                <a:close/>
              </a:path>
            </a:pathLst>
          </a:custGeom>
          <a:solidFill>
            <a:schemeClr val="bg1"/>
          </a:solidFill>
          <a:ln w="10418" cap="flat">
            <a:noFill/>
            <a:prstDash val="solid"/>
            <a:miter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8313215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10266</TotalTime>
  <Words>239</Words>
  <PresentationFormat>On-screen Show (4:3)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Hand-Point Process – Slide Template</vt:lpstr>
      <vt:lpstr>Hand-Point Process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Hand-Point Process</dc:title>
  <dc:creator>PresentationGO.com</dc:creator>
  <dc:description>© Copyright PresentationGO.com</dc:description>
  <dcterms:created xsi:type="dcterms:W3CDTF">2014-11-26T05:14:11Z</dcterms:created>
  <dcterms:modified xsi:type="dcterms:W3CDTF">2020-05-29T23:31:08Z</dcterms:modified>
  <cp:category>Charts &amp; Diagrams</cp:category>
</cp:coreProperties>
</file>