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18" r:id="rId4"/>
    <p:sldId id="315" r:id="rId5"/>
    <p:sldId id="316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AF2D"/>
    <a:srgbClr val="E4363F"/>
    <a:srgbClr val="ED7101"/>
    <a:srgbClr val="2B9DAB"/>
    <a:srgbClr val="AECA00"/>
    <a:srgbClr val="894C27"/>
    <a:srgbClr val="323A45"/>
    <a:srgbClr val="7F7F7F"/>
    <a:srgbClr val="7A7E85"/>
    <a:srgbClr val="272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88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61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61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 Tree - Editable Graphics</a:t>
            </a:r>
          </a:p>
        </p:txBody>
      </p:sp>
      <p:sp>
        <p:nvSpPr>
          <p:cNvPr id="57" name="Freeform 56"/>
          <p:cNvSpPr>
            <a:spLocks/>
          </p:cNvSpPr>
          <p:nvPr/>
        </p:nvSpPr>
        <p:spPr bwMode="auto">
          <a:xfrm rot="18501521">
            <a:off x="5474496" y="1661201"/>
            <a:ext cx="1243013" cy="1057533"/>
          </a:xfrm>
          <a:custGeom>
            <a:avLst/>
            <a:gdLst>
              <a:gd name="connsiteX0" fmla="*/ 1241823 w 1243013"/>
              <a:gd name="connsiteY0" fmla="*/ 38358 h 1057533"/>
              <a:gd name="connsiteX1" fmla="*/ 1243013 w 1243013"/>
              <a:gd name="connsiteY1" fmla="*/ 66525 h 1057533"/>
              <a:gd name="connsiteX2" fmla="*/ 1242894 w 1243013"/>
              <a:gd name="connsiteY2" fmla="*/ 83759 h 1057533"/>
              <a:gd name="connsiteX3" fmla="*/ 1242616 w 1243013"/>
              <a:gd name="connsiteY3" fmla="*/ 123653 h 1057533"/>
              <a:gd name="connsiteX4" fmla="*/ 1239044 w 1243013"/>
              <a:gd name="connsiteY4" fmla="*/ 180384 h 1057533"/>
              <a:gd name="connsiteX5" fmla="*/ 1232298 w 1243013"/>
              <a:gd name="connsiteY5" fmla="*/ 236718 h 1057533"/>
              <a:gd name="connsiteX6" fmla="*/ 1221979 w 1243013"/>
              <a:gd name="connsiteY6" fmla="*/ 292259 h 1057533"/>
              <a:gd name="connsiteX7" fmla="*/ 1208882 w 1243013"/>
              <a:gd name="connsiteY7" fmla="*/ 347800 h 1057533"/>
              <a:gd name="connsiteX8" fmla="*/ 1192213 w 1243013"/>
              <a:gd name="connsiteY8" fmla="*/ 402150 h 1057533"/>
              <a:gd name="connsiteX9" fmla="*/ 1172369 w 1243013"/>
              <a:gd name="connsiteY9" fmla="*/ 455708 h 1057533"/>
              <a:gd name="connsiteX10" fmla="*/ 1148954 w 1243013"/>
              <a:gd name="connsiteY10" fmla="*/ 507678 h 1057533"/>
              <a:gd name="connsiteX11" fmla="*/ 1122760 w 1243013"/>
              <a:gd name="connsiteY11" fmla="*/ 559252 h 1057533"/>
              <a:gd name="connsiteX12" fmla="*/ 1093391 w 1243013"/>
              <a:gd name="connsiteY12" fmla="*/ 608842 h 1057533"/>
              <a:gd name="connsiteX13" fmla="*/ 1061245 w 1243013"/>
              <a:gd name="connsiteY13" fmla="*/ 656845 h 1057533"/>
              <a:gd name="connsiteX14" fmla="*/ 1025526 w 1243013"/>
              <a:gd name="connsiteY14" fmla="*/ 703262 h 1057533"/>
              <a:gd name="connsiteX15" fmla="*/ 986632 w 1243013"/>
              <a:gd name="connsiteY15" fmla="*/ 747694 h 1057533"/>
              <a:gd name="connsiteX16" fmla="*/ 944960 w 1243013"/>
              <a:gd name="connsiteY16" fmla="*/ 790540 h 1057533"/>
              <a:gd name="connsiteX17" fmla="*/ 899716 w 1243013"/>
              <a:gd name="connsiteY17" fmla="*/ 830609 h 1057533"/>
              <a:gd name="connsiteX18" fmla="*/ 875904 w 1243013"/>
              <a:gd name="connsiteY18" fmla="*/ 849651 h 1057533"/>
              <a:gd name="connsiteX19" fmla="*/ 842566 w 1243013"/>
              <a:gd name="connsiteY19" fmla="*/ 875438 h 1057533"/>
              <a:gd name="connsiteX20" fmla="*/ 773113 w 1243013"/>
              <a:gd name="connsiteY20" fmla="*/ 921061 h 1057533"/>
              <a:gd name="connsiteX21" fmla="*/ 700882 w 1243013"/>
              <a:gd name="connsiteY21" fmla="*/ 960336 h 1057533"/>
              <a:gd name="connsiteX22" fmla="*/ 627063 w 1243013"/>
              <a:gd name="connsiteY22" fmla="*/ 992470 h 1057533"/>
              <a:gd name="connsiteX23" fmla="*/ 550863 w 1243013"/>
              <a:gd name="connsiteY23" fmla="*/ 1018258 h 1057533"/>
              <a:gd name="connsiteX24" fmla="*/ 473472 w 1243013"/>
              <a:gd name="connsiteY24" fmla="*/ 1037697 h 1057533"/>
              <a:gd name="connsiteX25" fmla="*/ 396082 w 1243013"/>
              <a:gd name="connsiteY25" fmla="*/ 1050788 h 1057533"/>
              <a:gd name="connsiteX26" fmla="*/ 317103 w 1243013"/>
              <a:gd name="connsiteY26" fmla="*/ 1056739 h 1057533"/>
              <a:gd name="connsiteX27" fmla="*/ 277813 w 1243013"/>
              <a:gd name="connsiteY27" fmla="*/ 1057533 h 1057533"/>
              <a:gd name="connsiteX28" fmla="*/ 242491 w 1243013"/>
              <a:gd name="connsiteY28" fmla="*/ 1056739 h 1057533"/>
              <a:gd name="connsiteX29" fmla="*/ 173038 w 1243013"/>
              <a:gd name="connsiteY29" fmla="*/ 1052375 h 1057533"/>
              <a:gd name="connsiteX30" fmla="*/ 103585 w 1243013"/>
              <a:gd name="connsiteY30" fmla="*/ 1042061 h 1057533"/>
              <a:gd name="connsiteX31" fmla="*/ 35322 w 1243013"/>
              <a:gd name="connsiteY31" fmla="*/ 1026985 h 1057533"/>
              <a:gd name="connsiteX32" fmla="*/ 2532 w 1243013"/>
              <a:gd name="connsiteY32" fmla="*/ 1018116 h 1057533"/>
              <a:gd name="connsiteX33" fmla="*/ 1191 w 1243013"/>
              <a:gd name="connsiteY33" fmla="*/ 1019175 h 1057533"/>
              <a:gd name="connsiteX34" fmla="*/ 0 w 1243013"/>
              <a:gd name="connsiteY34" fmla="*/ 991008 h 1057533"/>
              <a:gd name="connsiteX35" fmla="*/ 120 w 1243013"/>
              <a:gd name="connsiteY35" fmla="*/ 973775 h 1057533"/>
              <a:gd name="connsiteX36" fmla="*/ 397 w 1243013"/>
              <a:gd name="connsiteY36" fmla="*/ 933880 h 1057533"/>
              <a:gd name="connsiteX37" fmla="*/ 3969 w 1243013"/>
              <a:gd name="connsiteY37" fmla="*/ 877149 h 1057533"/>
              <a:gd name="connsiteX38" fmla="*/ 10716 w 1243013"/>
              <a:gd name="connsiteY38" fmla="*/ 820815 h 1057533"/>
              <a:gd name="connsiteX39" fmla="*/ 21034 w 1243013"/>
              <a:gd name="connsiteY39" fmla="*/ 765274 h 1057533"/>
              <a:gd name="connsiteX40" fmla="*/ 34131 w 1243013"/>
              <a:gd name="connsiteY40" fmla="*/ 709733 h 1057533"/>
              <a:gd name="connsiteX41" fmla="*/ 50800 w 1243013"/>
              <a:gd name="connsiteY41" fmla="*/ 655383 h 1057533"/>
              <a:gd name="connsiteX42" fmla="*/ 70644 w 1243013"/>
              <a:gd name="connsiteY42" fmla="*/ 601825 h 1057533"/>
              <a:gd name="connsiteX43" fmla="*/ 94059 w 1243013"/>
              <a:gd name="connsiteY43" fmla="*/ 549854 h 1057533"/>
              <a:gd name="connsiteX44" fmla="*/ 120253 w 1243013"/>
              <a:gd name="connsiteY44" fmla="*/ 498281 h 1057533"/>
              <a:gd name="connsiteX45" fmla="*/ 149622 w 1243013"/>
              <a:gd name="connsiteY45" fmla="*/ 448691 h 1057533"/>
              <a:gd name="connsiteX46" fmla="*/ 181769 w 1243013"/>
              <a:gd name="connsiteY46" fmla="*/ 400688 h 1057533"/>
              <a:gd name="connsiteX47" fmla="*/ 217487 w 1243013"/>
              <a:gd name="connsiteY47" fmla="*/ 354271 h 1057533"/>
              <a:gd name="connsiteX48" fmla="*/ 256381 w 1243013"/>
              <a:gd name="connsiteY48" fmla="*/ 309839 h 1057533"/>
              <a:gd name="connsiteX49" fmla="*/ 298053 w 1243013"/>
              <a:gd name="connsiteY49" fmla="*/ 266993 h 1057533"/>
              <a:gd name="connsiteX50" fmla="*/ 343297 w 1243013"/>
              <a:gd name="connsiteY50" fmla="*/ 226924 h 1057533"/>
              <a:gd name="connsiteX51" fmla="*/ 367109 w 1243013"/>
              <a:gd name="connsiteY51" fmla="*/ 207881 h 1057533"/>
              <a:gd name="connsiteX52" fmla="*/ 400447 w 1243013"/>
              <a:gd name="connsiteY52" fmla="*/ 182095 h 1057533"/>
              <a:gd name="connsiteX53" fmla="*/ 469900 w 1243013"/>
              <a:gd name="connsiteY53" fmla="*/ 136472 h 1057533"/>
              <a:gd name="connsiteX54" fmla="*/ 542131 w 1243013"/>
              <a:gd name="connsiteY54" fmla="*/ 97197 h 1057533"/>
              <a:gd name="connsiteX55" fmla="*/ 615950 w 1243013"/>
              <a:gd name="connsiteY55" fmla="*/ 65062 h 1057533"/>
              <a:gd name="connsiteX56" fmla="*/ 692150 w 1243013"/>
              <a:gd name="connsiteY56" fmla="*/ 39275 h 1057533"/>
              <a:gd name="connsiteX57" fmla="*/ 769541 w 1243013"/>
              <a:gd name="connsiteY57" fmla="*/ 19836 h 1057533"/>
              <a:gd name="connsiteX58" fmla="*/ 846932 w 1243013"/>
              <a:gd name="connsiteY58" fmla="*/ 6744 h 1057533"/>
              <a:gd name="connsiteX59" fmla="*/ 925910 w 1243013"/>
              <a:gd name="connsiteY59" fmla="*/ 794 h 1057533"/>
              <a:gd name="connsiteX60" fmla="*/ 965201 w 1243013"/>
              <a:gd name="connsiteY60" fmla="*/ 0 h 1057533"/>
              <a:gd name="connsiteX61" fmla="*/ 1000522 w 1243013"/>
              <a:gd name="connsiteY61" fmla="*/ 793 h 1057533"/>
              <a:gd name="connsiteX62" fmla="*/ 1069975 w 1243013"/>
              <a:gd name="connsiteY62" fmla="*/ 5157 h 1057533"/>
              <a:gd name="connsiteX63" fmla="*/ 1139429 w 1243013"/>
              <a:gd name="connsiteY63" fmla="*/ 15472 h 1057533"/>
              <a:gd name="connsiteX64" fmla="*/ 1207691 w 1243013"/>
              <a:gd name="connsiteY64" fmla="*/ 30548 h 1057533"/>
              <a:gd name="connsiteX65" fmla="*/ 1240482 w 1243013"/>
              <a:gd name="connsiteY65" fmla="*/ 39417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3" h="1057533">
                <a:moveTo>
                  <a:pt x="1241823" y="38358"/>
                </a:moveTo>
                <a:lnTo>
                  <a:pt x="1243013" y="66525"/>
                </a:lnTo>
                <a:lnTo>
                  <a:pt x="1242894" y="83759"/>
                </a:lnTo>
                <a:lnTo>
                  <a:pt x="1242616" y="123653"/>
                </a:lnTo>
                <a:lnTo>
                  <a:pt x="1239044" y="180384"/>
                </a:lnTo>
                <a:lnTo>
                  <a:pt x="1232298" y="236718"/>
                </a:lnTo>
                <a:lnTo>
                  <a:pt x="1221979" y="292259"/>
                </a:lnTo>
                <a:lnTo>
                  <a:pt x="1208882" y="347800"/>
                </a:lnTo>
                <a:lnTo>
                  <a:pt x="1192213" y="402150"/>
                </a:lnTo>
                <a:lnTo>
                  <a:pt x="1172369" y="455708"/>
                </a:lnTo>
                <a:lnTo>
                  <a:pt x="1148954" y="507678"/>
                </a:lnTo>
                <a:lnTo>
                  <a:pt x="1122760" y="559252"/>
                </a:lnTo>
                <a:lnTo>
                  <a:pt x="1093391" y="608842"/>
                </a:lnTo>
                <a:lnTo>
                  <a:pt x="1061245" y="656845"/>
                </a:lnTo>
                <a:lnTo>
                  <a:pt x="1025526" y="703262"/>
                </a:lnTo>
                <a:lnTo>
                  <a:pt x="986632" y="747694"/>
                </a:lnTo>
                <a:lnTo>
                  <a:pt x="944960" y="790540"/>
                </a:lnTo>
                <a:lnTo>
                  <a:pt x="899716" y="830609"/>
                </a:lnTo>
                <a:lnTo>
                  <a:pt x="875904" y="849651"/>
                </a:lnTo>
                <a:lnTo>
                  <a:pt x="842566" y="875438"/>
                </a:lnTo>
                <a:lnTo>
                  <a:pt x="773113" y="921061"/>
                </a:lnTo>
                <a:lnTo>
                  <a:pt x="700882" y="960336"/>
                </a:lnTo>
                <a:lnTo>
                  <a:pt x="627063" y="992470"/>
                </a:lnTo>
                <a:lnTo>
                  <a:pt x="550863" y="1018258"/>
                </a:lnTo>
                <a:lnTo>
                  <a:pt x="473472" y="1037697"/>
                </a:lnTo>
                <a:lnTo>
                  <a:pt x="396082" y="1050788"/>
                </a:lnTo>
                <a:lnTo>
                  <a:pt x="317103" y="1056739"/>
                </a:lnTo>
                <a:lnTo>
                  <a:pt x="277813" y="1057533"/>
                </a:lnTo>
                <a:lnTo>
                  <a:pt x="242491" y="1056739"/>
                </a:lnTo>
                <a:lnTo>
                  <a:pt x="173038" y="1052375"/>
                </a:lnTo>
                <a:lnTo>
                  <a:pt x="103585" y="1042061"/>
                </a:lnTo>
                <a:lnTo>
                  <a:pt x="35322" y="1026985"/>
                </a:lnTo>
                <a:lnTo>
                  <a:pt x="2532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75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4" y="765274"/>
                </a:lnTo>
                <a:lnTo>
                  <a:pt x="34131" y="709733"/>
                </a:lnTo>
                <a:lnTo>
                  <a:pt x="50800" y="655383"/>
                </a:lnTo>
                <a:lnTo>
                  <a:pt x="70644" y="601825"/>
                </a:lnTo>
                <a:lnTo>
                  <a:pt x="94059" y="549854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7" y="354271"/>
                </a:lnTo>
                <a:lnTo>
                  <a:pt x="256381" y="309839"/>
                </a:lnTo>
                <a:lnTo>
                  <a:pt x="298053" y="266993"/>
                </a:lnTo>
                <a:lnTo>
                  <a:pt x="343297" y="226924"/>
                </a:lnTo>
                <a:lnTo>
                  <a:pt x="367109" y="207881"/>
                </a:lnTo>
                <a:lnTo>
                  <a:pt x="400447" y="182095"/>
                </a:lnTo>
                <a:lnTo>
                  <a:pt x="469900" y="136472"/>
                </a:lnTo>
                <a:lnTo>
                  <a:pt x="542131" y="97197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2" y="6744"/>
                </a:lnTo>
                <a:lnTo>
                  <a:pt x="925910" y="794"/>
                </a:lnTo>
                <a:lnTo>
                  <a:pt x="965201" y="0"/>
                </a:lnTo>
                <a:lnTo>
                  <a:pt x="1000522" y="793"/>
                </a:lnTo>
                <a:lnTo>
                  <a:pt x="1069975" y="5157"/>
                </a:lnTo>
                <a:lnTo>
                  <a:pt x="1139429" y="15472"/>
                </a:lnTo>
                <a:lnTo>
                  <a:pt x="1207691" y="30548"/>
                </a:lnTo>
                <a:lnTo>
                  <a:pt x="1240482" y="39417"/>
                </a:lnTo>
                <a:close/>
              </a:path>
            </a:pathLst>
          </a:custGeom>
          <a:solidFill>
            <a:srgbClr val="AECA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8" name="Freeform 57"/>
          <p:cNvSpPr>
            <a:spLocks/>
          </p:cNvSpPr>
          <p:nvPr/>
        </p:nvSpPr>
        <p:spPr bwMode="auto">
          <a:xfrm>
            <a:off x="6792022" y="2201869"/>
            <a:ext cx="1243013" cy="1057533"/>
          </a:xfrm>
          <a:custGeom>
            <a:avLst/>
            <a:gdLst>
              <a:gd name="connsiteX0" fmla="*/ 965201 w 1243013"/>
              <a:gd name="connsiteY0" fmla="*/ 0 h 1057533"/>
              <a:gd name="connsiteX1" fmla="*/ 1000522 w 1243013"/>
              <a:gd name="connsiteY1" fmla="*/ 794 h 1057533"/>
              <a:gd name="connsiteX2" fmla="*/ 1069976 w 1243013"/>
              <a:gd name="connsiteY2" fmla="*/ 5157 h 1057533"/>
              <a:gd name="connsiteX3" fmla="*/ 1139429 w 1243013"/>
              <a:gd name="connsiteY3" fmla="*/ 15472 h 1057533"/>
              <a:gd name="connsiteX4" fmla="*/ 1207691 w 1243013"/>
              <a:gd name="connsiteY4" fmla="*/ 30548 h 1057533"/>
              <a:gd name="connsiteX5" fmla="*/ 1240482 w 1243013"/>
              <a:gd name="connsiteY5" fmla="*/ 39417 h 1057533"/>
              <a:gd name="connsiteX6" fmla="*/ 1241823 w 1243013"/>
              <a:gd name="connsiteY6" fmla="*/ 38358 h 1057533"/>
              <a:gd name="connsiteX7" fmla="*/ 1243013 w 1243013"/>
              <a:gd name="connsiteY7" fmla="*/ 66525 h 1057533"/>
              <a:gd name="connsiteX8" fmla="*/ 1242894 w 1243013"/>
              <a:gd name="connsiteY8" fmla="*/ 83749 h 1057533"/>
              <a:gd name="connsiteX9" fmla="*/ 1242616 w 1243013"/>
              <a:gd name="connsiteY9" fmla="*/ 123653 h 1057533"/>
              <a:gd name="connsiteX10" fmla="*/ 1239044 w 1243013"/>
              <a:gd name="connsiteY10" fmla="*/ 180384 h 1057533"/>
              <a:gd name="connsiteX11" fmla="*/ 1232298 w 1243013"/>
              <a:gd name="connsiteY11" fmla="*/ 236718 h 1057533"/>
              <a:gd name="connsiteX12" fmla="*/ 1221979 w 1243013"/>
              <a:gd name="connsiteY12" fmla="*/ 292259 h 1057533"/>
              <a:gd name="connsiteX13" fmla="*/ 1208882 w 1243013"/>
              <a:gd name="connsiteY13" fmla="*/ 347800 h 1057533"/>
              <a:gd name="connsiteX14" fmla="*/ 1192213 w 1243013"/>
              <a:gd name="connsiteY14" fmla="*/ 402151 h 1057533"/>
              <a:gd name="connsiteX15" fmla="*/ 1172369 w 1243013"/>
              <a:gd name="connsiteY15" fmla="*/ 455708 h 1057533"/>
              <a:gd name="connsiteX16" fmla="*/ 1148954 w 1243013"/>
              <a:gd name="connsiteY16" fmla="*/ 507679 h 1057533"/>
              <a:gd name="connsiteX17" fmla="*/ 1122760 w 1243013"/>
              <a:gd name="connsiteY17" fmla="*/ 559252 h 1057533"/>
              <a:gd name="connsiteX18" fmla="*/ 1093391 w 1243013"/>
              <a:gd name="connsiteY18" fmla="*/ 608842 h 1057533"/>
              <a:gd name="connsiteX19" fmla="*/ 1061244 w 1243013"/>
              <a:gd name="connsiteY19" fmla="*/ 656845 h 1057533"/>
              <a:gd name="connsiteX20" fmla="*/ 1025526 w 1243013"/>
              <a:gd name="connsiteY20" fmla="*/ 703262 h 1057533"/>
              <a:gd name="connsiteX21" fmla="*/ 986632 w 1243013"/>
              <a:gd name="connsiteY21" fmla="*/ 747694 h 1057533"/>
              <a:gd name="connsiteX22" fmla="*/ 944960 w 1243013"/>
              <a:gd name="connsiteY22" fmla="*/ 790540 h 1057533"/>
              <a:gd name="connsiteX23" fmla="*/ 899716 w 1243013"/>
              <a:gd name="connsiteY23" fmla="*/ 830609 h 1057533"/>
              <a:gd name="connsiteX24" fmla="*/ 875904 w 1243013"/>
              <a:gd name="connsiteY24" fmla="*/ 849652 h 1057533"/>
              <a:gd name="connsiteX25" fmla="*/ 842566 w 1243013"/>
              <a:gd name="connsiteY25" fmla="*/ 875438 h 1057533"/>
              <a:gd name="connsiteX26" fmla="*/ 773113 w 1243013"/>
              <a:gd name="connsiteY26" fmla="*/ 921061 h 1057533"/>
              <a:gd name="connsiteX27" fmla="*/ 700882 w 1243013"/>
              <a:gd name="connsiteY27" fmla="*/ 960337 h 1057533"/>
              <a:gd name="connsiteX28" fmla="*/ 627063 w 1243013"/>
              <a:gd name="connsiteY28" fmla="*/ 992471 h 1057533"/>
              <a:gd name="connsiteX29" fmla="*/ 550863 w 1243013"/>
              <a:gd name="connsiteY29" fmla="*/ 1018258 h 1057533"/>
              <a:gd name="connsiteX30" fmla="*/ 473472 w 1243013"/>
              <a:gd name="connsiteY30" fmla="*/ 1037697 h 1057533"/>
              <a:gd name="connsiteX31" fmla="*/ 396082 w 1243013"/>
              <a:gd name="connsiteY31" fmla="*/ 1050789 h 1057533"/>
              <a:gd name="connsiteX32" fmla="*/ 317103 w 1243013"/>
              <a:gd name="connsiteY32" fmla="*/ 1056740 h 1057533"/>
              <a:gd name="connsiteX33" fmla="*/ 277813 w 1243013"/>
              <a:gd name="connsiteY33" fmla="*/ 1057533 h 1057533"/>
              <a:gd name="connsiteX34" fmla="*/ 242491 w 1243013"/>
              <a:gd name="connsiteY34" fmla="*/ 1056740 h 1057533"/>
              <a:gd name="connsiteX35" fmla="*/ 173038 w 1243013"/>
              <a:gd name="connsiteY35" fmla="*/ 1052376 h 1057533"/>
              <a:gd name="connsiteX36" fmla="*/ 103585 w 1243013"/>
              <a:gd name="connsiteY36" fmla="*/ 1042061 h 1057533"/>
              <a:gd name="connsiteX37" fmla="*/ 35322 w 1243013"/>
              <a:gd name="connsiteY37" fmla="*/ 1026986 h 1057533"/>
              <a:gd name="connsiteX38" fmla="*/ 2531 w 1243013"/>
              <a:gd name="connsiteY38" fmla="*/ 1018116 h 1057533"/>
              <a:gd name="connsiteX39" fmla="*/ 1191 w 1243013"/>
              <a:gd name="connsiteY39" fmla="*/ 1019175 h 1057533"/>
              <a:gd name="connsiteX40" fmla="*/ 0 w 1243013"/>
              <a:gd name="connsiteY40" fmla="*/ 991008 h 1057533"/>
              <a:gd name="connsiteX41" fmla="*/ 120 w 1243013"/>
              <a:gd name="connsiteY41" fmla="*/ 973785 h 1057533"/>
              <a:gd name="connsiteX42" fmla="*/ 397 w 1243013"/>
              <a:gd name="connsiteY42" fmla="*/ 933880 h 1057533"/>
              <a:gd name="connsiteX43" fmla="*/ 3969 w 1243013"/>
              <a:gd name="connsiteY43" fmla="*/ 877149 h 1057533"/>
              <a:gd name="connsiteX44" fmla="*/ 10716 w 1243013"/>
              <a:gd name="connsiteY44" fmla="*/ 820815 h 1057533"/>
              <a:gd name="connsiteX45" fmla="*/ 21035 w 1243013"/>
              <a:gd name="connsiteY45" fmla="*/ 765274 h 1057533"/>
              <a:gd name="connsiteX46" fmla="*/ 34132 w 1243013"/>
              <a:gd name="connsiteY46" fmla="*/ 709733 h 1057533"/>
              <a:gd name="connsiteX47" fmla="*/ 50800 w 1243013"/>
              <a:gd name="connsiteY47" fmla="*/ 655382 h 1057533"/>
              <a:gd name="connsiteX48" fmla="*/ 70644 w 1243013"/>
              <a:gd name="connsiteY48" fmla="*/ 601825 h 1057533"/>
              <a:gd name="connsiteX49" fmla="*/ 94060 w 1243013"/>
              <a:gd name="connsiteY49" fmla="*/ 549855 h 1057533"/>
              <a:gd name="connsiteX50" fmla="*/ 120253 w 1243013"/>
              <a:gd name="connsiteY50" fmla="*/ 498281 h 1057533"/>
              <a:gd name="connsiteX51" fmla="*/ 149622 w 1243013"/>
              <a:gd name="connsiteY51" fmla="*/ 448691 h 1057533"/>
              <a:gd name="connsiteX52" fmla="*/ 181769 w 1243013"/>
              <a:gd name="connsiteY52" fmla="*/ 400688 h 1057533"/>
              <a:gd name="connsiteX53" fmla="*/ 217488 w 1243013"/>
              <a:gd name="connsiteY53" fmla="*/ 354272 h 1057533"/>
              <a:gd name="connsiteX54" fmla="*/ 256382 w 1243013"/>
              <a:gd name="connsiteY54" fmla="*/ 309839 h 1057533"/>
              <a:gd name="connsiteX55" fmla="*/ 298053 w 1243013"/>
              <a:gd name="connsiteY55" fmla="*/ 266993 h 1057533"/>
              <a:gd name="connsiteX56" fmla="*/ 343297 w 1243013"/>
              <a:gd name="connsiteY56" fmla="*/ 226924 h 1057533"/>
              <a:gd name="connsiteX57" fmla="*/ 367110 w 1243013"/>
              <a:gd name="connsiteY57" fmla="*/ 207882 h 1057533"/>
              <a:gd name="connsiteX58" fmla="*/ 400447 w 1243013"/>
              <a:gd name="connsiteY58" fmla="*/ 182095 h 1057533"/>
              <a:gd name="connsiteX59" fmla="*/ 469900 w 1243013"/>
              <a:gd name="connsiteY59" fmla="*/ 136472 h 1057533"/>
              <a:gd name="connsiteX60" fmla="*/ 542132 w 1243013"/>
              <a:gd name="connsiteY60" fmla="*/ 97197 h 1057533"/>
              <a:gd name="connsiteX61" fmla="*/ 615950 w 1243013"/>
              <a:gd name="connsiteY61" fmla="*/ 65062 h 1057533"/>
              <a:gd name="connsiteX62" fmla="*/ 692150 w 1243013"/>
              <a:gd name="connsiteY62" fmla="*/ 39275 h 1057533"/>
              <a:gd name="connsiteX63" fmla="*/ 769541 w 1243013"/>
              <a:gd name="connsiteY63" fmla="*/ 19836 h 1057533"/>
              <a:gd name="connsiteX64" fmla="*/ 846932 w 1243013"/>
              <a:gd name="connsiteY64" fmla="*/ 6744 h 1057533"/>
              <a:gd name="connsiteX65" fmla="*/ 925910 w 1243013"/>
              <a:gd name="connsiteY65" fmla="*/ 794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3" h="1057533">
                <a:moveTo>
                  <a:pt x="965201" y="0"/>
                </a:moveTo>
                <a:lnTo>
                  <a:pt x="1000522" y="794"/>
                </a:lnTo>
                <a:lnTo>
                  <a:pt x="1069976" y="5157"/>
                </a:lnTo>
                <a:lnTo>
                  <a:pt x="1139429" y="15472"/>
                </a:lnTo>
                <a:lnTo>
                  <a:pt x="1207691" y="30548"/>
                </a:lnTo>
                <a:lnTo>
                  <a:pt x="1240482" y="39417"/>
                </a:lnTo>
                <a:lnTo>
                  <a:pt x="1241823" y="38358"/>
                </a:lnTo>
                <a:lnTo>
                  <a:pt x="1243013" y="66525"/>
                </a:lnTo>
                <a:lnTo>
                  <a:pt x="1242894" y="83749"/>
                </a:lnTo>
                <a:lnTo>
                  <a:pt x="1242616" y="123653"/>
                </a:lnTo>
                <a:lnTo>
                  <a:pt x="1239044" y="180384"/>
                </a:lnTo>
                <a:lnTo>
                  <a:pt x="1232298" y="236718"/>
                </a:lnTo>
                <a:lnTo>
                  <a:pt x="1221979" y="292259"/>
                </a:lnTo>
                <a:lnTo>
                  <a:pt x="1208882" y="347800"/>
                </a:lnTo>
                <a:lnTo>
                  <a:pt x="1192213" y="402151"/>
                </a:lnTo>
                <a:lnTo>
                  <a:pt x="1172369" y="455708"/>
                </a:lnTo>
                <a:lnTo>
                  <a:pt x="1148954" y="507679"/>
                </a:lnTo>
                <a:lnTo>
                  <a:pt x="1122760" y="559252"/>
                </a:lnTo>
                <a:lnTo>
                  <a:pt x="1093391" y="608842"/>
                </a:lnTo>
                <a:lnTo>
                  <a:pt x="1061244" y="656845"/>
                </a:lnTo>
                <a:lnTo>
                  <a:pt x="1025526" y="703262"/>
                </a:lnTo>
                <a:lnTo>
                  <a:pt x="986632" y="747694"/>
                </a:lnTo>
                <a:lnTo>
                  <a:pt x="944960" y="790540"/>
                </a:lnTo>
                <a:lnTo>
                  <a:pt x="899716" y="830609"/>
                </a:lnTo>
                <a:lnTo>
                  <a:pt x="875904" y="849652"/>
                </a:lnTo>
                <a:lnTo>
                  <a:pt x="842566" y="875438"/>
                </a:lnTo>
                <a:lnTo>
                  <a:pt x="773113" y="921061"/>
                </a:lnTo>
                <a:lnTo>
                  <a:pt x="700882" y="960337"/>
                </a:lnTo>
                <a:lnTo>
                  <a:pt x="627063" y="992471"/>
                </a:lnTo>
                <a:lnTo>
                  <a:pt x="550863" y="1018258"/>
                </a:lnTo>
                <a:lnTo>
                  <a:pt x="473472" y="1037697"/>
                </a:lnTo>
                <a:lnTo>
                  <a:pt x="396082" y="1050789"/>
                </a:lnTo>
                <a:lnTo>
                  <a:pt x="317103" y="1056740"/>
                </a:lnTo>
                <a:lnTo>
                  <a:pt x="277813" y="1057533"/>
                </a:lnTo>
                <a:lnTo>
                  <a:pt x="242491" y="1056740"/>
                </a:lnTo>
                <a:lnTo>
                  <a:pt x="173038" y="1052376"/>
                </a:lnTo>
                <a:lnTo>
                  <a:pt x="103585" y="1042061"/>
                </a:lnTo>
                <a:lnTo>
                  <a:pt x="35322" y="1026986"/>
                </a:lnTo>
                <a:lnTo>
                  <a:pt x="2531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85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5" y="765274"/>
                </a:lnTo>
                <a:lnTo>
                  <a:pt x="34132" y="709733"/>
                </a:lnTo>
                <a:lnTo>
                  <a:pt x="50800" y="655382"/>
                </a:lnTo>
                <a:lnTo>
                  <a:pt x="70644" y="601825"/>
                </a:lnTo>
                <a:lnTo>
                  <a:pt x="94060" y="549855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8" y="354272"/>
                </a:lnTo>
                <a:lnTo>
                  <a:pt x="256382" y="309839"/>
                </a:lnTo>
                <a:lnTo>
                  <a:pt x="298053" y="266993"/>
                </a:lnTo>
                <a:lnTo>
                  <a:pt x="343297" y="226924"/>
                </a:lnTo>
                <a:lnTo>
                  <a:pt x="367110" y="207882"/>
                </a:lnTo>
                <a:lnTo>
                  <a:pt x="400447" y="182095"/>
                </a:lnTo>
                <a:lnTo>
                  <a:pt x="469900" y="136472"/>
                </a:lnTo>
                <a:lnTo>
                  <a:pt x="542132" y="97197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2" y="6744"/>
                </a:lnTo>
                <a:lnTo>
                  <a:pt x="925910" y="794"/>
                </a:lnTo>
                <a:close/>
              </a:path>
            </a:pathLst>
          </a:custGeom>
          <a:solidFill>
            <a:srgbClr val="E4363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0" name="Freeform 59"/>
          <p:cNvSpPr>
            <a:spLocks/>
          </p:cNvSpPr>
          <p:nvPr/>
        </p:nvSpPr>
        <p:spPr bwMode="auto">
          <a:xfrm rot="4500000">
            <a:off x="6935441" y="4416532"/>
            <a:ext cx="1243014" cy="1057532"/>
          </a:xfrm>
          <a:custGeom>
            <a:avLst/>
            <a:gdLst>
              <a:gd name="connsiteX0" fmla="*/ 34131 w 1243014"/>
              <a:gd name="connsiteY0" fmla="*/ 709733 h 1057532"/>
              <a:gd name="connsiteX1" fmla="*/ 50800 w 1243014"/>
              <a:gd name="connsiteY1" fmla="*/ 655382 h 1057532"/>
              <a:gd name="connsiteX2" fmla="*/ 70644 w 1243014"/>
              <a:gd name="connsiteY2" fmla="*/ 601825 h 1057532"/>
              <a:gd name="connsiteX3" fmla="*/ 94059 w 1243014"/>
              <a:gd name="connsiteY3" fmla="*/ 549855 h 1057532"/>
              <a:gd name="connsiteX4" fmla="*/ 120253 w 1243014"/>
              <a:gd name="connsiteY4" fmla="*/ 498281 h 1057532"/>
              <a:gd name="connsiteX5" fmla="*/ 149622 w 1243014"/>
              <a:gd name="connsiteY5" fmla="*/ 448691 h 1057532"/>
              <a:gd name="connsiteX6" fmla="*/ 181769 w 1243014"/>
              <a:gd name="connsiteY6" fmla="*/ 400688 h 1057532"/>
              <a:gd name="connsiteX7" fmla="*/ 217488 w 1243014"/>
              <a:gd name="connsiteY7" fmla="*/ 354271 h 1057532"/>
              <a:gd name="connsiteX8" fmla="*/ 256381 w 1243014"/>
              <a:gd name="connsiteY8" fmla="*/ 309839 h 1057532"/>
              <a:gd name="connsiteX9" fmla="*/ 298053 w 1243014"/>
              <a:gd name="connsiteY9" fmla="*/ 266993 h 1057532"/>
              <a:gd name="connsiteX10" fmla="*/ 343297 w 1243014"/>
              <a:gd name="connsiteY10" fmla="*/ 226924 h 1057532"/>
              <a:gd name="connsiteX11" fmla="*/ 367109 w 1243014"/>
              <a:gd name="connsiteY11" fmla="*/ 207881 h 1057532"/>
              <a:gd name="connsiteX12" fmla="*/ 400447 w 1243014"/>
              <a:gd name="connsiteY12" fmla="*/ 182095 h 1057532"/>
              <a:gd name="connsiteX13" fmla="*/ 469900 w 1243014"/>
              <a:gd name="connsiteY13" fmla="*/ 136472 h 1057532"/>
              <a:gd name="connsiteX14" fmla="*/ 542132 w 1243014"/>
              <a:gd name="connsiteY14" fmla="*/ 97196 h 1057532"/>
              <a:gd name="connsiteX15" fmla="*/ 615950 w 1243014"/>
              <a:gd name="connsiteY15" fmla="*/ 65062 h 1057532"/>
              <a:gd name="connsiteX16" fmla="*/ 692150 w 1243014"/>
              <a:gd name="connsiteY16" fmla="*/ 39275 h 1057532"/>
              <a:gd name="connsiteX17" fmla="*/ 769541 w 1243014"/>
              <a:gd name="connsiteY17" fmla="*/ 19836 h 1057532"/>
              <a:gd name="connsiteX18" fmla="*/ 846932 w 1243014"/>
              <a:gd name="connsiteY18" fmla="*/ 6744 h 1057532"/>
              <a:gd name="connsiteX19" fmla="*/ 925910 w 1243014"/>
              <a:gd name="connsiteY19" fmla="*/ 794 h 1057532"/>
              <a:gd name="connsiteX20" fmla="*/ 965200 w 1243014"/>
              <a:gd name="connsiteY20" fmla="*/ 0 h 1057532"/>
              <a:gd name="connsiteX21" fmla="*/ 1000522 w 1243014"/>
              <a:gd name="connsiteY21" fmla="*/ 793 h 1057532"/>
              <a:gd name="connsiteX22" fmla="*/ 1069975 w 1243014"/>
              <a:gd name="connsiteY22" fmla="*/ 5157 h 1057532"/>
              <a:gd name="connsiteX23" fmla="*/ 1139429 w 1243014"/>
              <a:gd name="connsiteY23" fmla="*/ 15472 h 1057532"/>
              <a:gd name="connsiteX24" fmla="*/ 1207691 w 1243014"/>
              <a:gd name="connsiteY24" fmla="*/ 30547 h 1057532"/>
              <a:gd name="connsiteX25" fmla="*/ 1240481 w 1243014"/>
              <a:gd name="connsiteY25" fmla="*/ 39416 h 1057532"/>
              <a:gd name="connsiteX26" fmla="*/ 1241823 w 1243014"/>
              <a:gd name="connsiteY26" fmla="*/ 38357 h 1057532"/>
              <a:gd name="connsiteX27" fmla="*/ 1243014 w 1243014"/>
              <a:gd name="connsiteY27" fmla="*/ 66524 h 1057532"/>
              <a:gd name="connsiteX28" fmla="*/ 1242894 w 1243014"/>
              <a:gd name="connsiteY28" fmla="*/ 83773 h 1057532"/>
              <a:gd name="connsiteX29" fmla="*/ 1242617 w 1243014"/>
              <a:gd name="connsiteY29" fmla="*/ 123652 h 1057532"/>
              <a:gd name="connsiteX30" fmla="*/ 1239044 w 1243014"/>
              <a:gd name="connsiteY30" fmla="*/ 180383 h 1057532"/>
              <a:gd name="connsiteX31" fmla="*/ 1232298 w 1243014"/>
              <a:gd name="connsiteY31" fmla="*/ 236718 h 1057532"/>
              <a:gd name="connsiteX32" fmla="*/ 1221979 w 1243014"/>
              <a:gd name="connsiteY32" fmla="*/ 292258 h 1057532"/>
              <a:gd name="connsiteX33" fmla="*/ 1208882 w 1243014"/>
              <a:gd name="connsiteY33" fmla="*/ 347799 h 1057532"/>
              <a:gd name="connsiteX34" fmla="*/ 1192213 w 1243014"/>
              <a:gd name="connsiteY34" fmla="*/ 402150 h 1057532"/>
              <a:gd name="connsiteX35" fmla="*/ 1172370 w 1243014"/>
              <a:gd name="connsiteY35" fmla="*/ 455707 h 1057532"/>
              <a:gd name="connsiteX36" fmla="*/ 1148954 w 1243014"/>
              <a:gd name="connsiteY36" fmla="*/ 507677 h 1057532"/>
              <a:gd name="connsiteX37" fmla="*/ 1122760 w 1243014"/>
              <a:gd name="connsiteY37" fmla="*/ 559251 h 1057532"/>
              <a:gd name="connsiteX38" fmla="*/ 1093391 w 1243014"/>
              <a:gd name="connsiteY38" fmla="*/ 608841 h 1057532"/>
              <a:gd name="connsiteX39" fmla="*/ 1061245 w 1243014"/>
              <a:gd name="connsiteY39" fmla="*/ 656844 h 1057532"/>
              <a:gd name="connsiteX40" fmla="*/ 1025526 w 1243014"/>
              <a:gd name="connsiteY40" fmla="*/ 703261 h 1057532"/>
              <a:gd name="connsiteX41" fmla="*/ 986632 w 1243014"/>
              <a:gd name="connsiteY41" fmla="*/ 747693 h 1057532"/>
              <a:gd name="connsiteX42" fmla="*/ 944960 w 1243014"/>
              <a:gd name="connsiteY42" fmla="*/ 790539 h 1057532"/>
              <a:gd name="connsiteX43" fmla="*/ 899717 w 1243014"/>
              <a:gd name="connsiteY43" fmla="*/ 830608 h 1057532"/>
              <a:gd name="connsiteX44" fmla="*/ 875904 w 1243014"/>
              <a:gd name="connsiteY44" fmla="*/ 849651 h 1057532"/>
              <a:gd name="connsiteX45" fmla="*/ 842567 w 1243014"/>
              <a:gd name="connsiteY45" fmla="*/ 875438 h 1057532"/>
              <a:gd name="connsiteX46" fmla="*/ 773113 w 1243014"/>
              <a:gd name="connsiteY46" fmla="*/ 921060 h 1057532"/>
              <a:gd name="connsiteX47" fmla="*/ 700882 w 1243014"/>
              <a:gd name="connsiteY47" fmla="*/ 960336 h 1057532"/>
              <a:gd name="connsiteX48" fmla="*/ 627063 w 1243014"/>
              <a:gd name="connsiteY48" fmla="*/ 992470 h 1057532"/>
              <a:gd name="connsiteX49" fmla="*/ 550863 w 1243014"/>
              <a:gd name="connsiteY49" fmla="*/ 1018257 h 1057532"/>
              <a:gd name="connsiteX50" fmla="*/ 473472 w 1243014"/>
              <a:gd name="connsiteY50" fmla="*/ 1037696 h 1057532"/>
              <a:gd name="connsiteX51" fmla="*/ 396082 w 1243014"/>
              <a:gd name="connsiteY51" fmla="*/ 1050788 h 1057532"/>
              <a:gd name="connsiteX52" fmla="*/ 317104 w 1243014"/>
              <a:gd name="connsiteY52" fmla="*/ 1056739 h 1057532"/>
              <a:gd name="connsiteX53" fmla="*/ 277813 w 1243014"/>
              <a:gd name="connsiteY53" fmla="*/ 1057532 h 1057532"/>
              <a:gd name="connsiteX54" fmla="*/ 242491 w 1243014"/>
              <a:gd name="connsiteY54" fmla="*/ 1056739 h 1057532"/>
              <a:gd name="connsiteX55" fmla="*/ 173038 w 1243014"/>
              <a:gd name="connsiteY55" fmla="*/ 1052375 h 1057532"/>
              <a:gd name="connsiteX56" fmla="*/ 103585 w 1243014"/>
              <a:gd name="connsiteY56" fmla="*/ 1042060 h 1057532"/>
              <a:gd name="connsiteX57" fmla="*/ 35322 w 1243014"/>
              <a:gd name="connsiteY57" fmla="*/ 1026985 h 1057532"/>
              <a:gd name="connsiteX58" fmla="*/ 2532 w 1243014"/>
              <a:gd name="connsiteY58" fmla="*/ 1018116 h 1057532"/>
              <a:gd name="connsiteX59" fmla="*/ 1191 w 1243014"/>
              <a:gd name="connsiteY59" fmla="*/ 1019175 h 1057532"/>
              <a:gd name="connsiteX60" fmla="*/ 0 w 1243014"/>
              <a:gd name="connsiteY60" fmla="*/ 991008 h 1057532"/>
              <a:gd name="connsiteX61" fmla="*/ 120 w 1243014"/>
              <a:gd name="connsiteY61" fmla="*/ 973759 h 1057532"/>
              <a:gd name="connsiteX62" fmla="*/ 397 w 1243014"/>
              <a:gd name="connsiteY62" fmla="*/ 933880 h 1057532"/>
              <a:gd name="connsiteX63" fmla="*/ 3969 w 1243014"/>
              <a:gd name="connsiteY63" fmla="*/ 877149 h 1057532"/>
              <a:gd name="connsiteX64" fmla="*/ 10716 w 1243014"/>
              <a:gd name="connsiteY64" fmla="*/ 820815 h 1057532"/>
              <a:gd name="connsiteX65" fmla="*/ 21034 w 1243014"/>
              <a:gd name="connsiteY65" fmla="*/ 765274 h 105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4" h="1057532">
                <a:moveTo>
                  <a:pt x="34131" y="709733"/>
                </a:moveTo>
                <a:lnTo>
                  <a:pt x="50800" y="655382"/>
                </a:lnTo>
                <a:lnTo>
                  <a:pt x="70644" y="601825"/>
                </a:lnTo>
                <a:lnTo>
                  <a:pt x="94059" y="549855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8" y="354271"/>
                </a:lnTo>
                <a:lnTo>
                  <a:pt x="256381" y="309839"/>
                </a:lnTo>
                <a:lnTo>
                  <a:pt x="298053" y="266993"/>
                </a:lnTo>
                <a:lnTo>
                  <a:pt x="343297" y="226924"/>
                </a:lnTo>
                <a:lnTo>
                  <a:pt x="367109" y="207881"/>
                </a:lnTo>
                <a:lnTo>
                  <a:pt x="400447" y="182095"/>
                </a:lnTo>
                <a:lnTo>
                  <a:pt x="469900" y="136472"/>
                </a:lnTo>
                <a:lnTo>
                  <a:pt x="542132" y="97196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2" y="6744"/>
                </a:lnTo>
                <a:lnTo>
                  <a:pt x="925910" y="794"/>
                </a:lnTo>
                <a:lnTo>
                  <a:pt x="965200" y="0"/>
                </a:lnTo>
                <a:lnTo>
                  <a:pt x="1000522" y="793"/>
                </a:lnTo>
                <a:lnTo>
                  <a:pt x="1069975" y="5157"/>
                </a:lnTo>
                <a:lnTo>
                  <a:pt x="1139429" y="15472"/>
                </a:lnTo>
                <a:lnTo>
                  <a:pt x="1207691" y="30547"/>
                </a:lnTo>
                <a:lnTo>
                  <a:pt x="1240481" y="39416"/>
                </a:lnTo>
                <a:lnTo>
                  <a:pt x="1241823" y="38357"/>
                </a:lnTo>
                <a:lnTo>
                  <a:pt x="1243014" y="66524"/>
                </a:lnTo>
                <a:lnTo>
                  <a:pt x="1242894" y="83773"/>
                </a:lnTo>
                <a:lnTo>
                  <a:pt x="1242617" y="123652"/>
                </a:lnTo>
                <a:lnTo>
                  <a:pt x="1239044" y="180383"/>
                </a:lnTo>
                <a:lnTo>
                  <a:pt x="1232298" y="236718"/>
                </a:lnTo>
                <a:lnTo>
                  <a:pt x="1221979" y="292258"/>
                </a:lnTo>
                <a:lnTo>
                  <a:pt x="1208882" y="347799"/>
                </a:lnTo>
                <a:lnTo>
                  <a:pt x="1192213" y="402150"/>
                </a:lnTo>
                <a:lnTo>
                  <a:pt x="1172370" y="455707"/>
                </a:lnTo>
                <a:lnTo>
                  <a:pt x="1148954" y="507677"/>
                </a:lnTo>
                <a:lnTo>
                  <a:pt x="1122760" y="559251"/>
                </a:lnTo>
                <a:lnTo>
                  <a:pt x="1093391" y="608841"/>
                </a:lnTo>
                <a:lnTo>
                  <a:pt x="1061245" y="656844"/>
                </a:lnTo>
                <a:lnTo>
                  <a:pt x="1025526" y="703261"/>
                </a:lnTo>
                <a:lnTo>
                  <a:pt x="986632" y="747693"/>
                </a:lnTo>
                <a:lnTo>
                  <a:pt x="944960" y="790539"/>
                </a:lnTo>
                <a:lnTo>
                  <a:pt x="899717" y="830608"/>
                </a:lnTo>
                <a:lnTo>
                  <a:pt x="875904" y="849651"/>
                </a:lnTo>
                <a:lnTo>
                  <a:pt x="842567" y="875438"/>
                </a:lnTo>
                <a:lnTo>
                  <a:pt x="773113" y="921060"/>
                </a:lnTo>
                <a:lnTo>
                  <a:pt x="700882" y="960336"/>
                </a:lnTo>
                <a:lnTo>
                  <a:pt x="627063" y="992470"/>
                </a:lnTo>
                <a:lnTo>
                  <a:pt x="550863" y="1018257"/>
                </a:lnTo>
                <a:lnTo>
                  <a:pt x="473472" y="1037696"/>
                </a:lnTo>
                <a:lnTo>
                  <a:pt x="396082" y="1050788"/>
                </a:lnTo>
                <a:lnTo>
                  <a:pt x="317104" y="1056739"/>
                </a:lnTo>
                <a:lnTo>
                  <a:pt x="277813" y="1057532"/>
                </a:lnTo>
                <a:lnTo>
                  <a:pt x="242491" y="1056739"/>
                </a:lnTo>
                <a:lnTo>
                  <a:pt x="173038" y="1052375"/>
                </a:lnTo>
                <a:lnTo>
                  <a:pt x="103585" y="1042060"/>
                </a:lnTo>
                <a:lnTo>
                  <a:pt x="35322" y="1026985"/>
                </a:lnTo>
                <a:lnTo>
                  <a:pt x="2532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59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4" y="765274"/>
                </a:lnTo>
                <a:close/>
              </a:path>
            </a:pathLst>
          </a:custGeom>
          <a:solidFill>
            <a:srgbClr val="2B9DA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9" name="Freeform 58"/>
          <p:cNvSpPr>
            <a:spLocks/>
          </p:cNvSpPr>
          <p:nvPr/>
        </p:nvSpPr>
        <p:spPr bwMode="auto">
          <a:xfrm rot="2293793">
            <a:off x="7322801" y="3227228"/>
            <a:ext cx="1243014" cy="1057533"/>
          </a:xfrm>
          <a:custGeom>
            <a:avLst/>
            <a:gdLst>
              <a:gd name="connsiteX0" fmla="*/ 367110 w 1243014"/>
              <a:gd name="connsiteY0" fmla="*/ 207882 h 1057533"/>
              <a:gd name="connsiteX1" fmla="*/ 400447 w 1243014"/>
              <a:gd name="connsiteY1" fmla="*/ 182095 h 1057533"/>
              <a:gd name="connsiteX2" fmla="*/ 469900 w 1243014"/>
              <a:gd name="connsiteY2" fmla="*/ 136472 h 1057533"/>
              <a:gd name="connsiteX3" fmla="*/ 542131 w 1243014"/>
              <a:gd name="connsiteY3" fmla="*/ 97197 h 1057533"/>
              <a:gd name="connsiteX4" fmla="*/ 615950 w 1243014"/>
              <a:gd name="connsiteY4" fmla="*/ 65062 h 1057533"/>
              <a:gd name="connsiteX5" fmla="*/ 692150 w 1243014"/>
              <a:gd name="connsiteY5" fmla="*/ 39275 h 1057533"/>
              <a:gd name="connsiteX6" fmla="*/ 769541 w 1243014"/>
              <a:gd name="connsiteY6" fmla="*/ 19836 h 1057533"/>
              <a:gd name="connsiteX7" fmla="*/ 846931 w 1243014"/>
              <a:gd name="connsiteY7" fmla="*/ 6744 h 1057533"/>
              <a:gd name="connsiteX8" fmla="*/ 925910 w 1243014"/>
              <a:gd name="connsiteY8" fmla="*/ 793 h 1057533"/>
              <a:gd name="connsiteX9" fmla="*/ 965200 w 1243014"/>
              <a:gd name="connsiteY9" fmla="*/ 0 h 1057533"/>
              <a:gd name="connsiteX10" fmla="*/ 1000522 w 1243014"/>
              <a:gd name="connsiteY10" fmla="*/ 794 h 1057533"/>
              <a:gd name="connsiteX11" fmla="*/ 1069976 w 1243014"/>
              <a:gd name="connsiteY11" fmla="*/ 5157 h 1057533"/>
              <a:gd name="connsiteX12" fmla="*/ 1139429 w 1243014"/>
              <a:gd name="connsiteY12" fmla="*/ 15472 h 1057533"/>
              <a:gd name="connsiteX13" fmla="*/ 1207691 w 1243014"/>
              <a:gd name="connsiteY13" fmla="*/ 30548 h 1057533"/>
              <a:gd name="connsiteX14" fmla="*/ 1240482 w 1243014"/>
              <a:gd name="connsiteY14" fmla="*/ 39417 h 1057533"/>
              <a:gd name="connsiteX15" fmla="*/ 1241823 w 1243014"/>
              <a:gd name="connsiteY15" fmla="*/ 38358 h 1057533"/>
              <a:gd name="connsiteX16" fmla="*/ 1243014 w 1243014"/>
              <a:gd name="connsiteY16" fmla="*/ 66525 h 1057533"/>
              <a:gd name="connsiteX17" fmla="*/ 1242894 w 1243014"/>
              <a:gd name="connsiteY17" fmla="*/ 83796 h 1057533"/>
              <a:gd name="connsiteX18" fmla="*/ 1242617 w 1243014"/>
              <a:gd name="connsiteY18" fmla="*/ 123653 h 1057533"/>
              <a:gd name="connsiteX19" fmla="*/ 1239045 w 1243014"/>
              <a:gd name="connsiteY19" fmla="*/ 180384 h 1057533"/>
              <a:gd name="connsiteX20" fmla="*/ 1232298 w 1243014"/>
              <a:gd name="connsiteY20" fmla="*/ 236718 h 1057533"/>
              <a:gd name="connsiteX21" fmla="*/ 1221979 w 1243014"/>
              <a:gd name="connsiteY21" fmla="*/ 292259 h 1057533"/>
              <a:gd name="connsiteX22" fmla="*/ 1208883 w 1243014"/>
              <a:gd name="connsiteY22" fmla="*/ 347800 h 1057533"/>
              <a:gd name="connsiteX23" fmla="*/ 1192213 w 1243014"/>
              <a:gd name="connsiteY23" fmla="*/ 402151 h 1057533"/>
              <a:gd name="connsiteX24" fmla="*/ 1172370 w 1243014"/>
              <a:gd name="connsiteY24" fmla="*/ 455708 h 1057533"/>
              <a:gd name="connsiteX25" fmla="*/ 1148955 w 1243014"/>
              <a:gd name="connsiteY25" fmla="*/ 507678 h 1057533"/>
              <a:gd name="connsiteX26" fmla="*/ 1122761 w 1243014"/>
              <a:gd name="connsiteY26" fmla="*/ 559252 h 1057533"/>
              <a:gd name="connsiteX27" fmla="*/ 1093392 w 1243014"/>
              <a:gd name="connsiteY27" fmla="*/ 608842 h 1057533"/>
              <a:gd name="connsiteX28" fmla="*/ 1061245 w 1243014"/>
              <a:gd name="connsiteY28" fmla="*/ 656845 h 1057533"/>
              <a:gd name="connsiteX29" fmla="*/ 1025526 w 1243014"/>
              <a:gd name="connsiteY29" fmla="*/ 703261 h 1057533"/>
              <a:gd name="connsiteX30" fmla="*/ 986632 w 1243014"/>
              <a:gd name="connsiteY30" fmla="*/ 747694 h 1057533"/>
              <a:gd name="connsiteX31" fmla="*/ 944960 w 1243014"/>
              <a:gd name="connsiteY31" fmla="*/ 790540 h 1057533"/>
              <a:gd name="connsiteX32" fmla="*/ 899717 w 1243014"/>
              <a:gd name="connsiteY32" fmla="*/ 830609 h 1057533"/>
              <a:gd name="connsiteX33" fmla="*/ 875904 w 1243014"/>
              <a:gd name="connsiteY33" fmla="*/ 849651 h 1057533"/>
              <a:gd name="connsiteX34" fmla="*/ 842567 w 1243014"/>
              <a:gd name="connsiteY34" fmla="*/ 875438 h 1057533"/>
              <a:gd name="connsiteX35" fmla="*/ 773113 w 1243014"/>
              <a:gd name="connsiteY35" fmla="*/ 921061 h 1057533"/>
              <a:gd name="connsiteX36" fmla="*/ 700883 w 1243014"/>
              <a:gd name="connsiteY36" fmla="*/ 960336 h 1057533"/>
              <a:gd name="connsiteX37" fmla="*/ 627064 w 1243014"/>
              <a:gd name="connsiteY37" fmla="*/ 992471 h 1057533"/>
              <a:gd name="connsiteX38" fmla="*/ 550863 w 1243014"/>
              <a:gd name="connsiteY38" fmla="*/ 1018258 h 1057533"/>
              <a:gd name="connsiteX39" fmla="*/ 473473 w 1243014"/>
              <a:gd name="connsiteY39" fmla="*/ 1037697 h 1057533"/>
              <a:gd name="connsiteX40" fmla="*/ 396082 w 1243014"/>
              <a:gd name="connsiteY40" fmla="*/ 1050789 h 1057533"/>
              <a:gd name="connsiteX41" fmla="*/ 317104 w 1243014"/>
              <a:gd name="connsiteY41" fmla="*/ 1056740 h 1057533"/>
              <a:gd name="connsiteX42" fmla="*/ 277813 w 1243014"/>
              <a:gd name="connsiteY42" fmla="*/ 1057533 h 1057533"/>
              <a:gd name="connsiteX43" fmla="*/ 242491 w 1243014"/>
              <a:gd name="connsiteY43" fmla="*/ 1056740 h 1057533"/>
              <a:gd name="connsiteX44" fmla="*/ 173039 w 1243014"/>
              <a:gd name="connsiteY44" fmla="*/ 1052376 h 1057533"/>
              <a:gd name="connsiteX45" fmla="*/ 103585 w 1243014"/>
              <a:gd name="connsiteY45" fmla="*/ 1042061 h 1057533"/>
              <a:gd name="connsiteX46" fmla="*/ 35323 w 1243014"/>
              <a:gd name="connsiteY46" fmla="*/ 1026986 h 1057533"/>
              <a:gd name="connsiteX47" fmla="*/ 2531 w 1243014"/>
              <a:gd name="connsiteY47" fmla="*/ 1018116 h 1057533"/>
              <a:gd name="connsiteX48" fmla="*/ 1191 w 1243014"/>
              <a:gd name="connsiteY48" fmla="*/ 1019175 h 1057533"/>
              <a:gd name="connsiteX49" fmla="*/ 0 w 1243014"/>
              <a:gd name="connsiteY49" fmla="*/ 991008 h 1057533"/>
              <a:gd name="connsiteX50" fmla="*/ 120 w 1243014"/>
              <a:gd name="connsiteY50" fmla="*/ 973731 h 1057533"/>
              <a:gd name="connsiteX51" fmla="*/ 397 w 1243014"/>
              <a:gd name="connsiteY51" fmla="*/ 933880 h 1057533"/>
              <a:gd name="connsiteX52" fmla="*/ 3969 w 1243014"/>
              <a:gd name="connsiteY52" fmla="*/ 877149 h 1057533"/>
              <a:gd name="connsiteX53" fmla="*/ 10716 w 1243014"/>
              <a:gd name="connsiteY53" fmla="*/ 820815 h 1057533"/>
              <a:gd name="connsiteX54" fmla="*/ 21034 w 1243014"/>
              <a:gd name="connsiteY54" fmla="*/ 765274 h 1057533"/>
              <a:gd name="connsiteX55" fmla="*/ 34131 w 1243014"/>
              <a:gd name="connsiteY55" fmla="*/ 709733 h 1057533"/>
              <a:gd name="connsiteX56" fmla="*/ 50800 w 1243014"/>
              <a:gd name="connsiteY56" fmla="*/ 655382 h 1057533"/>
              <a:gd name="connsiteX57" fmla="*/ 70644 w 1243014"/>
              <a:gd name="connsiteY57" fmla="*/ 601825 h 1057533"/>
              <a:gd name="connsiteX58" fmla="*/ 94059 w 1243014"/>
              <a:gd name="connsiteY58" fmla="*/ 549855 h 1057533"/>
              <a:gd name="connsiteX59" fmla="*/ 120253 w 1243014"/>
              <a:gd name="connsiteY59" fmla="*/ 498281 h 1057533"/>
              <a:gd name="connsiteX60" fmla="*/ 149622 w 1243014"/>
              <a:gd name="connsiteY60" fmla="*/ 448691 h 1057533"/>
              <a:gd name="connsiteX61" fmla="*/ 181769 w 1243014"/>
              <a:gd name="connsiteY61" fmla="*/ 400688 h 1057533"/>
              <a:gd name="connsiteX62" fmla="*/ 217487 w 1243014"/>
              <a:gd name="connsiteY62" fmla="*/ 354272 h 1057533"/>
              <a:gd name="connsiteX63" fmla="*/ 256382 w 1243014"/>
              <a:gd name="connsiteY63" fmla="*/ 309839 h 1057533"/>
              <a:gd name="connsiteX64" fmla="*/ 298053 w 1243014"/>
              <a:gd name="connsiteY64" fmla="*/ 266993 h 1057533"/>
              <a:gd name="connsiteX65" fmla="*/ 343297 w 1243014"/>
              <a:gd name="connsiteY65" fmla="*/ 226924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4" h="1057533">
                <a:moveTo>
                  <a:pt x="367110" y="207882"/>
                </a:moveTo>
                <a:lnTo>
                  <a:pt x="400447" y="182095"/>
                </a:lnTo>
                <a:lnTo>
                  <a:pt x="469900" y="136472"/>
                </a:lnTo>
                <a:lnTo>
                  <a:pt x="542131" y="97197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1" y="6744"/>
                </a:lnTo>
                <a:lnTo>
                  <a:pt x="925910" y="793"/>
                </a:lnTo>
                <a:lnTo>
                  <a:pt x="965200" y="0"/>
                </a:lnTo>
                <a:lnTo>
                  <a:pt x="1000522" y="794"/>
                </a:lnTo>
                <a:lnTo>
                  <a:pt x="1069976" y="5157"/>
                </a:lnTo>
                <a:lnTo>
                  <a:pt x="1139429" y="15472"/>
                </a:lnTo>
                <a:lnTo>
                  <a:pt x="1207691" y="30548"/>
                </a:lnTo>
                <a:lnTo>
                  <a:pt x="1240482" y="39417"/>
                </a:lnTo>
                <a:lnTo>
                  <a:pt x="1241823" y="38358"/>
                </a:lnTo>
                <a:lnTo>
                  <a:pt x="1243014" y="66525"/>
                </a:lnTo>
                <a:lnTo>
                  <a:pt x="1242894" y="83796"/>
                </a:lnTo>
                <a:lnTo>
                  <a:pt x="1242617" y="123653"/>
                </a:lnTo>
                <a:lnTo>
                  <a:pt x="1239045" y="180384"/>
                </a:lnTo>
                <a:lnTo>
                  <a:pt x="1232298" y="236718"/>
                </a:lnTo>
                <a:lnTo>
                  <a:pt x="1221979" y="292259"/>
                </a:lnTo>
                <a:lnTo>
                  <a:pt x="1208883" y="347800"/>
                </a:lnTo>
                <a:lnTo>
                  <a:pt x="1192213" y="402151"/>
                </a:lnTo>
                <a:lnTo>
                  <a:pt x="1172370" y="455708"/>
                </a:lnTo>
                <a:lnTo>
                  <a:pt x="1148955" y="507678"/>
                </a:lnTo>
                <a:lnTo>
                  <a:pt x="1122761" y="559252"/>
                </a:lnTo>
                <a:lnTo>
                  <a:pt x="1093392" y="608842"/>
                </a:lnTo>
                <a:lnTo>
                  <a:pt x="1061245" y="656845"/>
                </a:lnTo>
                <a:lnTo>
                  <a:pt x="1025526" y="703261"/>
                </a:lnTo>
                <a:lnTo>
                  <a:pt x="986632" y="747694"/>
                </a:lnTo>
                <a:lnTo>
                  <a:pt x="944960" y="790540"/>
                </a:lnTo>
                <a:lnTo>
                  <a:pt x="899717" y="830609"/>
                </a:lnTo>
                <a:lnTo>
                  <a:pt x="875904" y="849651"/>
                </a:lnTo>
                <a:lnTo>
                  <a:pt x="842567" y="875438"/>
                </a:lnTo>
                <a:lnTo>
                  <a:pt x="773113" y="921061"/>
                </a:lnTo>
                <a:lnTo>
                  <a:pt x="700883" y="960336"/>
                </a:lnTo>
                <a:lnTo>
                  <a:pt x="627064" y="992471"/>
                </a:lnTo>
                <a:lnTo>
                  <a:pt x="550863" y="1018258"/>
                </a:lnTo>
                <a:lnTo>
                  <a:pt x="473473" y="1037697"/>
                </a:lnTo>
                <a:lnTo>
                  <a:pt x="396082" y="1050789"/>
                </a:lnTo>
                <a:lnTo>
                  <a:pt x="317104" y="1056740"/>
                </a:lnTo>
                <a:lnTo>
                  <a:pt x="277813" y="1057533"/>
                </a:lnTo>
                <a:lnTo>
                  <a:pt x="242491" y="1056740"/>
                </a:lnTo>
                <a:lnTo>
                  <a:pt x="173039" y="1052376"/>
                </a:lnTo>
                <a:lnTo>
                  <a:pt x="103585" y="1042061"/>
                </a:lnTo>
                <a:lnTo>
                  <a:pt x="35323" y="1026986"/>
                </a:lnTo>
                <a:lnTo>
                  <a:pt x="2531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31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4" y="765274"/>
                </a:lnTo>
                <a:lnTo>
                  <a:pt x="34131" y="709733"/>
                </a:lnTo>
                <a:lnTo>
                  <a:pt x="50800" y="655382"/>
                </a:lnTo>
                <a:lnTo>
                  <a:pt x="70644" y="601825"/>
                </a:lnTo>
                <a:lnTo>
                  <a:pt x="94059" y="549855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7" y="354272"/>
                </a:lnTo>
                <a:lnTo>
                  <a:pt x="256382" y="309839"/>
                </a:lnTo>
                <a:lnTo>
                  <a:pt x="298053" y="266993"/>
                </a:lnTo>
                <a:lnTo>
                  <a:pt x="343297" y="226924"/>
                </a:lnTo>
                <a:close/>
              </a:path>
            </a:pathLst>
          </a:custGeom>
          <a:solidFill>
            <a:srgbClr val="ED710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6" name="Freeform 55"/>
          <p:cNvSpPr>
            <a:spLocks/>
          </p:cNvSpPr>
          <p:nvPr/>
        </p:nvSpPr>
        <p:spPr bwMode="auto">
          <a:xfrm rot="10800000" flipH="1">
            <a:off x="4156864" y="2201869"/>
            <a:ext cx="1243113" cy="1057533"/>
          </a:xfrm>
          <a:custGeom>
            <a:avLst/>
            <a:gdLst>
              <a:gd name="connsiteX0" fmla="*/ 277835 w 1243113"/>
              <a:gd name="connsiteY0" fmla="*/ 1057533 h 1057533"/>
              <a:gd name="connsiteX1" fmla="*/ 317129 w 1243113"/>
              <a:gd name="connsiteY1" fmla="*/ 1056740 h 1057533"/>
              <a:gd name="connsiteX2" fmla="*/ 396113 w 1243113"/>
              <a:gd name="connsiteY2" fmla="*/ 1050789 h 1057533"/>
              <a:gd name="connsiteX3" fmla="*/ 473510 w 1243113"/>
              <a:gd name="connsiteY3" fmla="*/ 1037697 h 1057533"/>
              <a:gd name="connsiteX4" fmla="*/ 550907 w 1243113"/>
              <a:gd name="connsiteY4" fmla="*/ 1018258 h 1057533"/>
              <a:gd name="connsiteX5" fmla="*/ 627113 w 1243113"/>
              <a:gd name="connsiteY5" fmla="*/ 992471 h 1057533"/>
              <a:gd name="connsiteX6" fmla="*/ 700938 w 1243113"/>
              <a:gd name="connsiteY6" fmla="*/ 960337 h 1057533"/>
              <a:gd name="connsiteX7" fmla="*/ 773175 w 1243113"/>
              <a:gd name="connsiteY7" fmla="*/ 921061 h 1057533"/>
              <a:gd name="connsiteX8" fmla="*/ 842634 w 1243113"/>
              <a:gd name="connsiteY8" fmla="*/ 875438 h 1057533"/>
              <a:gd name="connsiteX9" fmla="*/ 875974 w 1243113"/>
              <a:gd name="connsiteY9" fmla="*/ 849652 h 1057533"/>
              <a:gd name="connsiteX10" fmla="*/ 899789 w 1243113"/>
              <a:gd name="connsiteY10" fmla="*/ 830609 h 1057533"/>
              <a:gd name="connsiteX11" fmla="*/ 945036 w 1243113"/>
              <a:gd name="connsiteY11" fmla="*/ 790540 h 1057533"/>
              <a:gd name="connsiteX12" fmla="*/ 986711 w 1243113"/>
              <a:gd name="connsiteY12" fmla="*/ 747694 h 1057533"/>
              <a:gd name="connsiteX13" fmla="*/ 1025608 w 1243113"/>
              <a:gd name="connsiteY13" fmla="*/ 703262 h 1057533"/>
              <a:gd name="connsiteX14" fmla="*/ 1061330 w 1243113"/>
              <a:gd name="connsiteY14" fmla="*/ 656845 h 1057533"/>
              <a:gd name="connsiteX15" fmla="*/ 1093479 w 1243113"/>
              <a:gd name="connsiteY15" fmla="*/ 608842 h 1057533"/>
              <a:gd name="connsiteX16" fmla="*/ 1122850 w 1243113"/>
              <a:gd name="connsiteY16" fmla="*/ 559252 h 1057533"/>
              <a:gd name="connsiteX17" fmla="*/ 1149046 w 1243113"/>
              <a:gd name="connsiteY17" fmla="*/ 507679 h 1057533"/>
              <a:gd name="connsiteX18" fmla="*/ 1172464 w 1243113"/>
              <a:gd name="connsiteY18" fmla="*/ 455708 h 1057533"/>
              <a:gd name="connsiteX19" fmla="*/ 1192309 w 1243113"/>
              <a:gd name="connsiteY19" fmla="*/ 402151 h 1057533"/>
              <a:gd name="connsiteX20" fmla="*/ 1208979 w 1243113"/>
              <a:gd name="connsiteY20" fmla="*/ 347800 h 1057533"/>
              <a:gd name="connsiteX21" fmla="*/ 1222077 w 1243113"/>
              <a:gd name="connsiteY21" fmla="*/ 292259 h 1057533"/>
              <a:gd name="connsiteX22" fmla="*/ 1232397 w 1243113"/>
              <a:gd name="connsiteY22" fmla="*/ 236718 h 1057533"/>
              <a:gd name="connsiteX23" fmla="*/ 1239144 w 1243113"/>
              <a:gd name="connsiteY23" fmla="*/ 180384 h 1057533"/>
              <a:gd name="connsiteX24" fmla="*/ 1242716 w 1243113"/>
              <a:gd name="connsiteY24" fmla="*/ 123653 h 1057533"/>
              <a:gd name="connsiteX25" fmla="*/ 1242994 w 1243113"/>
              <a:gd name="connsiteY25" fmla="*/ 83749 h 1057533"/>
              <a:gd name="connsiteX26" fmla="*/ 1243113 w 1243113"/>
              <a:gd name="connsiteY26" fmla="*/ 66525 h 1057533"/>
              <a:gd name="connsiteX27" fmla="*/ 1241923 w 1243113"/>
              <a:gd name="connsiteY27" fmla="*/ 38358 h 1057533"/>
              <a:gd name="connsiteX28" fmla="*/ 1240582 w 1243113"/>
              <a:gd name="connsiteY28" fmla="*/ 39417 h 1057533"/>
              <a:gd name="connsiteX29" fmla="*/ 1207788 w 1243113"/>
              <a:gd name="connsiteY29" fmla="*/ 30548 h 1057533"/>
              <a:gd name="connsiteX30" fmla="*/ 1139520 w 1243113"/>
              <a:gd name="connsiteY30" fmla="*/ 15472 h 1057533"/>
              <a:gd name="connsiteX31" fmla="*/ 1070062 w 1243113"/>
              <a:gd name="connsiteY31" fmla="*/ 5157 h 1057533"/>
              <a:gd name="connsiteX32" fmla="*/ 1000603 w 1243113"/>
              <a:gd name="connsiteY32" fmla="*/ 794 h 1057533"/>
              <a:gd name="connsiteX33" fmla="*/ 965278 w 1243113"/>
              <a:gd name="connsiteY33" fmla="*/ 0 h 1057533"/>
              <a:gd name="connsiteX34" fmla="*/ 925984 w 1243113"/>
              <a:gd name="connsiteY34" fmla="*/ 794 h 1057533"/>
              <a:gd name="connsiteX35" fmla="*/ 847000 w 1243113"/>
              <a:gd name="connsiteY35" fmla="*/ 6744 h 1057533"/>
              <a:gd name="connsiteX36" fmla="*/ 769603 w 1243113"/>
              <a:gd name="connsiteY36" fmla="*/ 19836 h 1057533"/>
              <a:gd name="connsiteX37" fmla="*/ 692206 w 1243113"/>
              <a:gd name="connsiteY37" fmla="*/ 39275 h 1057533"/>
              <a:gd name="connsiteX38" fmla="*/ 616000 w 1243113"/>
              <a:gd name="connsiteY38" fmla="*/ 65062 h 1057533"/>
              <a:gd name="connsiteX39" fmla="*/ 542175 w 1243113"/>
              <a:gd name="connsiteY39" fmla="*/ 97197 h 1057533"/>
              <a:gd name="connsiteX40" fmla="*/ 469938 w 1243113"/>
              <a:gd name="connsiteY40" fmla="*/ 136472 h 1057533"/>
              <a:gd name="connsiteX41" fmla="*/ 400479 w 1243113"/>
              <a:gd name="connsiteY41" fmla="*/ 182095 h 1057533"/>
              <a:gd name="connsiteX42" fmla="*/ 367139 w 1243113"/>
              <a:gd name="connsiteY42" fmla="*/ 207882 h 1057533"/>
              <a:gd name="connsiteX43" fmla="*/ 343325 w 1243113"/>
              <a:gd name="connsiteY43" fmla="*/ 226924 h 1057533"/>
              <a:gd name="connsiteX44" fmla="*/ 298077 w 1243113"/>
              <a:gd name="connsiteY44" fmla="*/ 266993 h 1057533"/>
              <a:gd name="connsiteX45" fmla="*/ 256402 w 1243113"/>
              <a:gd name="connsiteY45" fmla="*/ 309839 h 1057533"/>
              <a:gd name="connsiteX46" fmla="*/ 217505 w 1243113"/>
              <a:gd name="connsiteY46" fmla="*/ 354272 h 1057533"/>
              <a:gd name="connsiteX47" fmla="*/ 181784 w 1243113"/>
              <a:gd name="connsiteY47" fmla="*/ 400688 h 1057533"/>
              <a:gd name="connsiteX48" fmla="*/ 149634 w 1243113"/>
              <a:gd name="connsiteY48" fmla="*/ 448691 h 1057533"/>
              <a:gd name="connsiteX49" fmla="*/ 120263 w 1243113"/>
              <a:gd name="connsiteY49" fmla="*/ 498281 h 1057533"/>
              <a:gd name="connsiteX50" fmla="*/ 94067 w 1243113"/>
              <a:gd name="connsiteY50" fmla="*/ 549855 h 1057533"/>
              <a:gd name="connsiteX51" fmla="*/ 70650 w 1243113"/>
              <a:gd name="connsiteY51" fmla="*/ 601825 h 1057533"/>
              <a:gd name="connsiteX52" fmla="*/ 50804 w 1243113"/>
              <a:gd name="connsiteY52" fmla="*/ 655382 h 1057533"/>
              <a:gd name="connsiteX53" fmla="*/ 34134 w 1243113"/>
              <a:gd name="connsiteY53" fmla="*/ 709733 h 1057533"/>
              <a:gd name="connsiteX54" fmla="*/ 21036 w 1243113"/>
              <a:gd name="connsiteY54" fmla="*/ 765274 h 1057533"/>
              <a:gd name="connsiteX55" fmla="*/ 10717 w 1243113"/>
              <a:gd name="connsiteY55" fmla="*/ 820815 h 1057533"/>
              <a:gd name="connsiteX56" fmla="*/ 3969 w 1243113"/>
              <a:gd name="connsiteY56" fmla="*/ 877149 h 1057533"/>
              <a:gd name="connsiteX57" fmla="*/ 397 w 1243113"/>
              <a:gd name="connsiteY57" fmla="*/ 933880 h 1057533"/>
              <a:gd name="connsiteX58" fmla="*/ 120 w 1243113"/>
              <a:gd name="connsiteY58" fmla="*/ 973785 h 1057533"/>
              <a:gd name="connsiteX59" fmla="*/ 0 w 1243113"/>
              <a:gd name="connsiteY59" fmla="*/ 991008 h 1057533"/>
              <a:gd name="connsiteX60" fmla="*/ 1191 w 1243113"/>
              <a:gd name="connsiteY60" fmla="*/ 1019175 h 1057533"/>
              <a:gd name="connsiteX61" fmla="*/ 2532 w 1243113"/>
              <a:gd name="connsiteY61" fmla="*/ 1018116 h 1057533"/>
              <a:gd name="connsiteX62" fmla="*/ 35325 w 1243113"/>
              <a:gd name="connsiteY62" fmla="*/ 1026986 h 1057533"/>
              <a:gd name="connsiteX63" fmla="*/ 103593 w 1243113"/>
              <a:gd name="connsiteY63" fmla="*/ 1042061 h 1057533"/>
              <a:gd name="connsiteX64" fmla="*/ 173052 w 1243113"/>
              <a:gd name="connsiteY64" fmla="*/ 1052376 h 1057533"/>
              <a:gd name="connsiteX65" fmla="*/ 242510 w 1243113"/>
              <a:gd name="connsiteY65" fmla="*/ 1056740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113" h="1057533">
                <a:moveTo>
                  <a:pt x="277835" y="1057533"/>
                </a:moveTo>
                <a:lnTo>
                  <a:pt x="317129" y="1056740"/>
                </a:lnTo>
                <a:lnTo>
                  <a:pt x="396113" y="1050789"/>
                </a:lnTo>
                <a:lnTo>
                  <a:pt x="473510" y="1037697"/>
                </a:lnTo>
                <a:lnTo>
                  <a:pt x="550907" y="1018258"/>
                </a:lnTo>
                <a:lnTo>
                  <a:pt x="627113" y="992471"/>
                </a:lnTo>
                <a:lnTo>
                  <a:pt x="700938" y="960337"/>
                </a:lnTo>
                <a:lnTo>
                  <a:pt x="773175" y="921061"/>
                </a:lnTo>
                <a:lnTo>
                  <a:pt x="842634" y="875438"/>
                </a:lnTo>
                <a:lnTo>
                  <a:pt x="875974" y="849652"/>
                </a:lnTo>
                <a:lnTo>
                  <a:pt x="899789" y="830609"/>
                </a:lnTo>
                <a:lnTo>
                  <a:pt x="945036" y="790540"/>
                </a:lnTo>
                <a:lnTo>
                  <a:pt x="986711" y="747694"/>
                </a:lnTo>
                <a:lnTo>
                  <a:pt x="1025608" y="703262"/>
                </a:lnTo>
                <a:lnTo>
                  <a:pt x="1061330" y="656845"/>
                </a:lnTo>
                <a:lnTo>
                  <a:pt x="1093479" y="608842"/>
                </a:lnTo>
                <a:lnTo>
                  <a:pt x="1122850" y="559252"/>
                </a:lnTo>
                <a:lnTo>
                  <a:pt x="1149046" y="507679"/>
                </a:lnTo>
                <a:lnTo>
                  <a:pt x="1172464" y="455708"/>
                </a:lnTo>
                <a:lnTo>
                  <a:pt x="1192309" y="402151"/>
                </a:lnTo>
                <a:lnTo>
                  <a:pt x="1208979" y="347800"/>
                </a:lnTo>
                <a:lnTo>
                  <a:pt x="1222077" y="292259"/>
                </a:lnTo>
                <a:lnTo>
                  <a:pt x="1232397" y="236718"/>
                </a:lnTo>
                <a:lnTo>
                  <a:pt x="1239144" y="180384"/>
                </a:lnTo>
                <a:lnTo>
                  <a:pt x="1242716" y="123653"/>
                </a:lnTo>
                <a:lnTo>
                  <a:pt x="1242994" y="83749"/>
                </a:lnTo>
                <a:lnTo>
                  <a:pt x="1243113" y="66525"/>
                </a:lnTo>
                <a:lnTo>
                  <a:pt x="1241923" y="38358"/>
                </a:lnTo>
                <a:lnTo>
                  <a:pt x="1240582" y="39417"/>
                </a:lnTo>
                <a:lnTo>
                  <a:pt x="1207788" y="30548"/>
                </a:lnTo>
                <a:lnTo>
                  <a:pt x="1139520" y="15472"/>
                </a:lnTo>
                <a:lnTo>
                  <a:pt x="1070062" y="5157"/>
                </a:lnTo>
                <a:lnTo>
                  <a:pt x="1000603" y="794"/>
                </a:lnTo>
                <a:lnTo>
                  <a:pt x="965278" y="0"/>
                </a:lnTo>
                <a:lnTo>
                  <a:pt x="925984" y="794"/>
                </a:lnTo>
                <a:lnTo>
                  <a:pt x="847000" y="6744"/>
                </a:lnTo>
                <a:lnTo>
                  <a:pt x="769603" y="19836"/>
                </a:lnTo>
                <a:lnTo>
                  <a:pt x="692206" y="39275"/>
                </a:lnTo>
                <a:lnTo>
                  <a:pt x="616000" y="65062"/>
                </a:lnTo>
                <a:lnTo>
                  <a:pt x="542175" y="97197"/>
                </a:lnTo>
                <a:lnTo>
                  <a:pt x="469938" y="136472"/>
                </a:lnTo>
                <a:lnTo>
                  <a:pt x="400479" y="182095"/>
                </a:lnTo>
                <a:lnTo>
                  <a:pt x="367139" y="207882"/>
                </a:lnTo>
                <a:lnTo>
                  <a:pt x="343325" y="226924"/>
                </a:lnTo>
                <a:lnTo>
                  <a:pt x="298077" y="266993"/>
                </a:lnTo>
                <a:lnTo>
                  <a:pt x="256402" y="309839"/>
                </a:lnTo>
                <a:lnTo>
                  <a:pt x="217505" y="354272"/>
                </a:lnTo>
                <a:lnTo>
                  <a:pt x="181784" y="400688"/>
                </a:lnTo>
                <a:lnTo>
                  <a:pt x="149634" y="448691"/>
                </a:lnTo>
                <a:lnTo>
                  <a:pt x="120263" y="498281"/>
                </a:lnTo>
                <a:lnTo>
                  <a:pt x="94067" y="549855"/>
                </a:lnTo>
                <a:lnTo>
                  <a:pt x="70650" y="601825"/>
                </a:lnTo>
                <a:lnTo>
                  <a:pt x="50804" y="655382"/>
                </a:lnTo>
                <a:lnTo>
                  <a:pt x="34134" y="709733"/>
                </a:lnTo>
                <a:lnTo>
                  <a:pt x="21036" y="765274"/>
                </a:lnTo>
                <a:lnTo>
                  <a:pt x="10717" y="820815"/>
                </a:lnTo>
                <a:lnTo>
                  <a:pt x="3969" y="877149"/>
                </a:lnTo>
                <a:lnTo>
                  <a:pt x="397" y="933880"/>
                </a:lnTo>
                <a:lnTo>
                  <a:pt x="120" y="973785"/>
                </a:lnTo>
                <a:lnTo>
                  <a:pt x="0" y="991008"/>
                </a:lnTo>
                <a:lnTo>
                  <a:pt x="1191" y="1019175"/>
                </a:lnTo>
                <a:lnTo>
                  <a:pt x="2532" y="1018116"/>
                </a:lnTo>
                <a:lnTo>
                  <a:pt x="35325" y="1026986"/>
                </a:lnTo>
                <a:lnTo>
                  <a:pt x="103593" y="1042061"/>
                </a:lnTo>
                <a:lnTo>
                  <a:pt x="173052" y="1052376"/>
                </a:lnTo>
                <a:lnTo>
                  <a:pt x="242510" y="1056740"/>
                </a:lnTo>
                <a:close/>
              </a:path>
            </a:pathLst>
          </a:custGeom>
          <a:solidFill>
            <a:srgbClr val="E4363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0" name="Freeform 49"/>
          <p:cNvSpPr>
            <a:spLocks/>
          </p:cNvSpPr>
          <p:nvPr/>
        </p:nvSpPr>
        <p:spPr bwMode="auto">
          <a:xfrm rot="6300000" flipH="1">
            <a:off x="4013482" y="4416488"/>
            <a:ext cx="1243014" cy="1057618"/>
          </a:xfrm>
          <a:custGeom>
            <a:avLst/>
            <a:gdLst>
              <a:gd name="connsiteX0" fmla="*/ 1208882 w 1243014"/>
              <a:gd name="connsiteY0" fmla="*/ 347828 h 1057618"/>
              <a:gd name="connsiteX1" fmla="*/ 1221979 w 1243014"/>
              <a:gd name="connsiteY1" fmla="*/ 292283 h 1057618"/>
              <a:gd name="connsiteX2" fmla="*/ 1232298 w 1243014"/>
              <a:gd name="connsiteY2" fmla="*/ 236737 h 1057618"/>
              <a:gd name="connsiteX3" fmla="*/ 1239045 w 1243014"/>
              <a:gd name="connsiteY3" fmla="*/ 180398 h 1057618"/>
              <a:gd name="connsiteX4" fmla="*/ 1242617 w 1243014"/>
              <a:gd name="connsiteY4" fmla="*/ 123663 h 1057618"/>
              <a:gd name="connsiteX5" fmla="*/ 1242894 w 1243014"/>
              <a:gd name="connsiteY5" fmla="*/ 83773 h 1057618"/>
              <a:gd name="connsiteX6" fmla="*/ 1243014 w 1243014"/>
              <a:gd name="connsiteY6" fmla="*/ 66531 h 1057618"/>
              <a:gd name="connsiteX7" fmla="*/ 1241823 w 1243014"/>
              <a:gd name="connsiteY7" fmla="*/ 38361 h 1057618"/>
              <a:gd name="connsiteX8" fmla="*/ 1240482 w 1243014"/>
              <a:gd name="connsiteY8" fmla="*/ 39420 h 1057618"/>
              <a:gd name="connsiteX9" fmla="*/ 1207691 w 1243014"/>
              <a:gd name="connsiteY9" fmla="*/ 30550 h 1057618"/>
              <a:gd name="connsiteX10" fmla="*/ 1139429 w 1243014"/>
              <a:gd name="connsiteY10" fmla="*/ 15473 h 1057618"/>
              <a:gd name="connsiteX11" fmla="*/ 1069975 w 1243014"/>
              <a:gd name="connsiteY11" fmla="*/ 5158 h 1057618"/>
              <a:gd name="connsiteX12" fmla="*/ 1000522 w 1243014"/>
              <a:gd name="connsiteY12" fmla="*/ 793 h 1057618"/>
              <a:gd name="connsiteX13" fmla="*/ 965200 w 1243014"/>
              <a:gd name="connsiteY13" fmla="*/ 0 h 1057618"/>
              <a:gd name="connsiteX14" fmla="*/ 925910 w 1243014"/>
              <a:gd name="connsiteY14" fmla="*/ 794 h 1057618"/>
              <a:gd name="connsiteX15" fmla="*/ 846932 w 1243014"/>
              <a:gd name="connsiteY15" fmla="*/ 6745 h 1057618"/>
              <a:gd name="connsiteX16" fmla="*/ 769541 w 1243014"/>
              <a:gd name="connsiteY16" fmla="*/ 19837 h 1057618"/>
              <a:gd name="connsiteX17" fmla="*/ 692150 w 1243014"/>
              <a:gd name="connsiteY17" fmla="*/ 39279 h 1057618"/>
              <a:gd name="connsiteX18" fmla="*/ 615950 w 1243014"/>
              <a:gd name="connsiteY18" fmla="*/ 65067 h 1057618"/>
              <a:gd name="connsiteX19" fmla="*/ 542132 w 1243014"/>
              <a:gd name="connsiteY19" fmla="*/ 97204 h 1057618"/>
              <a:gd name="connsiteX20" fmla="*/ 469900 w 1243014"/>
              <a:gd name="connsiteY20" fmla="*/ 136483 h 1057618"/>
              <a:gd name="connsiteX21" fmla="*/ 400447 w 1243014"/>
              <a:gd name="connsiteY21" fmla="*/ 182109 h 1057618"/>
              <a:gd name="connsiteX22" fmla="*/ 367110 w 1243014"/>
              <a:gd name="connsiteY22" fmla="*/ 207899 h 1057618"/>
              <a:gd name="connsiteX23" fmla="*/ 343297 w 1243014"/>
              <a:gd name="connsiteY23" fmla="*/ 226942 h 1057618"/>
              <a:gd name="connsiteX24" fmla="*/ 298053 w 1243014"/>
              <a:gd name="connsiteY24" fmla="*/ 267014 h 1057618"/>
              <a:gd name="connsiteX25" fmla="*/ 256382 w 1243014"/>
              <a:gd name="connsiteY25" fmla="*/ 309864 h 1057618"/>
              <a:gd name="connsiteX26" fmla="*/ 217487 w 1243014"/>
              <a:gd name="connsiteY26" fmla="*/ 354300 h 1057618"/>
              <a:gd name="connsiteX27" fmla="*/ 181769 w 1243014"/>
              <a:gd name="connsiteY27" fmla="*/ 400720 h 1057618"/>
              <a:gd name="connsiteX28" fmla="*/ 149622 w 1243014"/>
              <a:gd name="connsiteY28" fmla="*/ 448727 h 1057618"/>
              <a:gd name="connsiteX29" fmla="*/ 120253 w 1243014"/>
              <a:gd name="connsiteY29" fmla="*/ 498321 h 1057618"/>
              <a:gd name="connsiteX30" fmla="*/ 94059 w 1243014"/>
              <a:gd name="connsiteY30" fmla="*/ 549899 h 1057618"/>
              <a:gd name="connsiteX31" fmla="*/ 70644 w 1243014"/>
              <a:gd name="connsiteY31" fmla="*/ 601873 h 1057618"/>
              <a:gd name="connsiteX32" fmla="*/ 50800 w 1243014"/>
              <a:gd name="connsiteY32" fmla="*/ 655435 h 1057618"/>
              <a:gd name="connsiteX33" fmla="*/ 34131 w 1243014"/>
              <a:gd name="connsiteY33" fmla="*/ 709790 h 1057618"/>
              <a:gd name="connsiteX34" fmla="*/ 21035 w 1243014"/>
              <a:gd name="connsiteY34" fmla="*/ 765335 h 1057618"/>
              <a:gd name="connsiteX35" fmla="*/ 10716 w 1243014"/>
              <a:gd name="connsiteY35" fmla="*/ 820881 h 1057618"/>
              <a:gd name="connsiteX36" fmla="*/ 3969 w 1243014"/>
              <a:gd name="connsiteY36" fmla="*/ 877220 h 1057618"/>
              <a:gd name="connsiteX37" fmla="*/ 397 w 1243014"/>
              <a:gd name="connsiteY37" fmla="*/ 933955 h 1057618"/>
              <a:gd name="connsiteX38" fmla="*/ 120 w 1243014"/>
              <a:gd name="connsiteY38" fmla="*/ 973845 h 1057618"/>
              <a:gd name="connsiteX39" fmla="*/ 0 w 1243014"/>
              <a:gd name="connsiteY39" fmla="*/ 991088 h 1057618"/>
              <a:gd name="connsiteX40" fmla="*/ 1191 w 1243014"/>
              <a:gd name="connsiteY40" fmla="*/ 1019257 h 1057618"/>
              <a:gd name="connsiteX41" fmla="*/ 2531 w 1243014"/>
              <a:gd name="connsiteY41" fmla="*/ 1018198 h 1057618"/>
              <a:gd name="connsiteX42" fmla="*/ 35323 w 1243014"/>
              <a:gd name="connsiteY42" fmla="*/ 1027068 h 1057618"/>
              <a:gd name="connsiteX43" fmla="*/ 103585 w 1243014"/>
              <a:gd name="connsiteY43" fmla="*/ 1042145 h 1057618"/>
              <a:gd name="connsiteX44" fmla="*/ 173038 w 1243014"/>
              <a:gd name="connsiteY44" fmla="*/ 1052460 h 1057618"/>
              <a:gd name="connsiteX45" fmla="*/ 242491 w 1243014"/>
              <a:gd name="connsiteY45" fmla="*/ 1056825 h 1057618"/>
              <a:gd name="connsiteX46" fmla="*/ 277813 w 1243014"/>
              <a:gd name="connsiteY46" fmla="*/ 1057618 h 1057618"/>
              <a:gd name="connsiteX47" fmla="*/ 317103 w 1243014"/>
              <a:gd name="connsiteY47" fmla="*/ 1056825 h 1057618"/>
              <a:gd name="connsiteX48" fmla="*/ 396082 w 1243014"/>
              <a:gd name="connsiteY48" fmla="*/ 1050874 h 1057618"/>
              <a:gd name="connsiteX49" fmla="*/ 473473 w 1243014"/>
              <a:gd name="connsiteY49" fmla="*/ 1037781 h 1057618"/>
              <a:gd name="connsiteX50" fmla="*/ 550863 w 1243014"/>
              <a:gd name="connsiteY50" fmla="*/ 1018340 h 1057618"/>
              <a:gd name="connsiteX51" fmla="*/ 627063 w 1243014"/>
              <a:gd name="connsiteY51" fmla="*/ 992551 h 1057618"/>
              <a:gd name="connsiteX52" fmla="*/ 700882 w 1243014"/>
              <a:gd name="connsiteY52" fmla="*/ 960414 h 1057618"/>
              <a:gd name="connsiteX53" fmla="*/ 773113 w 1243014"/>
              <a:gd name="connsiteY53" fmla="*/ 921135 h 1057618"/>
              <a:gd name="connsiteX54" fmla="*/ 842566 w 1243014"/>
              <a:gd name="connsiteY54" fmla="*/ 875509 h 1057618"/>
              <a:gd name="connsiteX55" fmla="*/ 875904 w 1243014"/>
              <a:gd name="connsiteY55" fmla="*/ 849720 h 1057618"/>
              <a:gd name="connsiteX56" fmla="*/ 899717 w 1243014"/>
              <a:gd name="connsiteY56" fmla="*/ 830676 h 1057618"/>
              <a:gd name="connsiteX57" fmla="*/ 944960 w 1243014"/>
              <a:gd name="connsiteY57" fmla="*/ 790604 h 1057618"/>
              <a:gd name="connsiteX58" fmla="*/ 986632 w 1243014"/>
              <a:gd name="connsiteY58" fmla="*/ 747754 h 1057618"/>
              <a:gd name="connsiteX59" fmla="*/ 1025526 w 1243014"/>
              <a:gd name="connsiteY59" fmla="*/ 703318 h 1057618"/>
              <a:gd name="connsiteX60" fmla="*/ 1061245 w 1243014"/>
              <a:gd name="connsiteY60" fmla="*/ 656898 h 1057618"/>
              <a:gd name="connsiteX61" fmla="*/ 1093392 w 1243014"/>
              <a:gd name="connsiteY61" fmla="*/ 608891 h 1057618"/>
              <a:gd name="connsiteX62" fmla="*/ 1122760 w 1243014"/>
              <a:gd name="connsiteY62" fmla="*/ 559297 h 1057618"/>
              <a:gd name="connsiteX63" fmla="*/ 1148954 w 1243014"/>
              <a:gd name="connsiteY63" fmla="*/ 507719 h 1057618"/>
              <a:gd name="connsiteX64" fmla="*/ 1172370 w 1243014"/>
              <a:gd name="connsiteY64" fmla="*/ 455745 h 1057618"/>
              <a:gd name="connsiteX65" fmla="*/ 1192213 w 1243014"/>
              <a:gd name="connsiteY65" fmla="*/ 402183 h 105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4" h="1057618">
                <a:moveTo>
                  <a:pt x="1208882" y="347828"/>
                </a:moveTo>
                <a:lnTo>
                  <a:pt x="1221979" y="292283"/>
                </a:lnTo>
                <a:lnTo>
                  <a:pt x="1232298" y="236737"/>
                </a:lnTo>
                <a:lnTo>
                  <a:pt x="1239045" y="180398"/>
                </a:lnTo>
                <a:lnTo>
                  <a:pt x="1242617" y="123663"/>
                </a:lnTo>
                <a:lnTo>
                  <a:pt x="1242894" y="83773"/>
                </a:lnTo>
                <a:lnTo>
                  <a:pt x="1243014" y="66531"/>
                </a:lnTo>
                <a:lnTo>
                  <a:pt x="1241823" y="38361"/>
                </a:lnTo>
                <a:lnTo>
                  <a:pt x="1240482" y="39420"/>
                </a:lnTo>
                <a:lnTo>
                  <a:pt x="1207691" y="30550"/>
                </a:lnTo>
                <a:lnTo>
                  <a:pt x="1139429" y="15473"/>
                </a:lnTo>
                <a:lnTo>
                  <a:pt x="1069975" y="5158"/>
                </a:lnTo>
                <a:lnTo>
                  <a:pt x="1000522" y="793"/>
                </a:lnTo>
                <a:lnTo>
                  <a:pt x="965200" y="0"/>
                </a:lnTo>
                <a:lnTo>
                  <a:pt x="925910" y="794"/>
                </a:lnTo>
                <a:lnTo>
                  <a:pt x="846932" y="6745"/>
                </a:lnTo>
                <a:lnTo>
                  <a:pt x="769541" y="19837"/>
                </a:lnTo>
                <a:lnTo>
                  <a:pt x="692150" y="39279"/>
                </a:lnTo>
                <a:lnTo>
                  <a:pt x="615950" y="65067"/>
                </a:lnTo>
                <a:lnTo>
                  <a:pt x="542132" y="97204"/>
                </a:lnTo>
                <a:lnTo>
                  <a:pt x="469900" y="136483"/>
                </a:lnTo>
                <a:lnTo>
                  <a:pt x="400447" y="182109"/>
                </a:lnTo>
                <a:lnTo>
                  <a:pt x="367110" y="207899"/>
                </a:lnTo>
                <a:lnTo>
                  <a:pt x="343297" y="226942"/>
                </a:lnTo>
                <a:lnTo>
                  <a:pt x="298053" y="267014"/>
                </a:lnTo>
                <a:lnTo>
                  <a:pt x="256382" y="309864"/>
                </a:lnTo>
                <a:lnTo>
                  <a:pt x="217487" y="354300"/>
                </a:lnTo>
                <a:lnTo>
                  <a:pt x="181769" y="400720"/>
                </a:lnTo>
                <a:lnTo>
                  <a:pt x="149622" y="448727"/>
                </a:lnTo>
                <a:lnTo>
                  <a:pt x="120253" y="498321"/>
                </a:lnTo>
                <a:lnTo>
                  <a:pt x="94059" y="549899"/>
                </a:lnTo>
                <a:lnTo>
                  <a:pt x="70644" y="601873"/>
                </a:lnTo>
                <a:lnTo>
                  <a:pt x="50800" y="655435"/>
                </a:lnTo>
                <a:lnTo>
                  <a:pt x="34131" y="709790"/>
                </a:lnTo>
                <a:lnTo>
                  <a:pt x="21035" y="765335"/>
                </a:lnTo>
                <a:lnTo>
                  <a:pt x="10716" y="820881"/>
                </a:lnTo>
                <a:lnTo>
                  <a:pt x="3969" y="877220"/>
                </a:lnTo>
                <a:lnTo>
                  <a:pt x="397" y="933955"/>
                </a:lnTo>
                <a:lnTo>
                  <a:pt x="120" y="973845"/>
                </a:lnTo>
                <a:lnTo>
                  <a:pt x="0" y="991088"/>
                </a:lnTo>
                <a:lnTo>
                  <a:pt x="1191" y="1019257"/>
                </a:lnTo>
                <a:lnTo>
                  <a:pt x="2531" y="1018198"/>
                </a:lnTo>
                <a:lnTo>
                  <a:pt x="35323" y="1027068"/>
                </a:lnTo>
                <a:lnTo>
                  <a:pt x="103585" y="1042145"/>
                </a:lnTo>
                <a:lnTo>
                  <a:pt x="173038" y="1052460"/>
                </a:lnTo>
                <a:lnTo>
                  <a:pt x="242491" y="1056825"/>
                </a:lnTo>
                <a:lnTo>
                  <a:pt x="277813" y="1057618"/>
                </a:lnTo>
                <a:lnTo>
                  <a:pt x="317103" y="1056825"/>
                </a:lnTo>
                <a:lnTo>
                  <a:pt x="396082" y="1050874"/>
                </a:lnTo>
                <a:lnTo>
                  <a:pt x="473473" y="1037781"/>
                </a:lnTo>
                <a:lnTo>
                  <a:pt x="550863" y="1018340"/>
                </a:lnTo>
                <a:lnTo>
                  <a:pt x="627063" y="992551"/>
                </a:lnTo>
                <a:lnTo>
                  <a:pt x="700882" y="960414"/>
                </a:lnTo>
                <a:lnTo>
                  <a:pt x="773113" y="921135"/>
                </a:lnTo>
                <a:lnTo>
                  <a:pt x="842566" y="875509"/>
                </a:lnTo>
                <a:lnTo>
                  <a:pt x="875904" y="849720"/>
                </a:lnTo>
                <a:lnTo>
                  <a:pt x="899717" y="830676"/>
                </a:lnTo>
                <a:lnTo>
                  <a:pt x="944960" y="790604"/>
                </a:lnTo>
                <a:lnTo>
                  <a:pt x="986632" y="747754"/>
                </a:lnTo>
                <a:lnTo>
                  <a:pt x="1025526" y="703318"/>
                </a:lnTo>
                <a:lnTo>
                  <a:pt x="1061245" y="656898"/>
                </a:lnTo>
                <a:lnTo>
                  <a:pt x="1093392" y="608891"/>
                </a:lnTo>
                <a:lnTo>
                  <a:pt x="1122760" y="559297"/>
                </a:lnTo>
                <a:lnTo>
                  <a:pt x="1148954" y="507719"/>
                </a:lnTo>
                <a:lnTo>
                  <a:pt x="1172370" y="455745"/>
                </a:lnTo>
                <a:lnTo>
                  <a:pt x="1192213" y="402183"/>
                </a:lnTo>
                <a:close/>
              </a:path>
            </a:pathLst>
          </a:custGeom>
          <a:solidFill>
            <a:srgbClr val="2B9DA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Freeform 54"/>
          <p:cNvSpPr>
            <a:spLocks/>
          </p:cNvSpPr>
          <p:nvPr/>
        </p:nvSpPr>
        <p:spPr bwMode="auto">
          <a:xfrm rot="8506207" flipH="1">
            <a:off x="3626041" y="3227227"/>
            <a:ext cx="1243114" cy="1057533"/>
          </a:xfrm>
          <a:custGeom>
            <a:avLst/>
            <a:gdLst>
              <a:gd name="connsiteX0" fmla="*/ 875975 w 1243114"/>
              <a:gd name="connsiteY0" fmla="*/ 849651 h 1057533"/>
              <a:gd name="connsiteX1" fmla="*/ 899789 w 1243114"/>
              <a:gd name="connsiteY1" fmla="*/ 830609 h 1057533"/>
              <a:gd name="connsiteX2" fmla="*/ 945037 w 1243114"/>
              <a:gd name="connsiteY2" fmla="*/ 790540 h 1057533"/>
              <a:gd name="connsiteX3" fmla="*/ 986712 w 1243114"/>
              <a:gd name="connsiteY3" fmla="*/ 747694 h 1057533"/>
              <a:gd name="connsiteX4" fmla="*/ 1025609 w 1243114"/>
              <a:gd name="connsiteY4" fmla="*/ 703262 h 1057533"/>
              <a:gd name="connsiteX5" fmla="*/ 1061330 w 1243114"/>
              <a:gd name="connsiteY5" fmla="*/ 656845 h 1057533"/>
              <a:gd name="connsiteX6" fmla="*/ 1093480 w 1243114"/>
              <a:gd name="connsiteY6" fmla="*/ 608842 h 1057533"/>
              <a:gd name="connsiteX7" fmla="*/ 1122851 w 1243114"/>
              <a:gd name="connsiteY7" fmla="*/ 559252 h 1057533"/>
              <a:gd name="connsiteX8" fmla="*/ 1149047 w 1243114"/>
              <a:gd name="connsiteY8" fmla="*/ 507679 h 1057533"/>
              <a:gd name="connsiteX9" fmla="*/ 1172464 w 1243114"/>
              <a:gd name="connsiteY9" fmla="*/ 455708 h 1057533"/>
              <a:gd name="connsiteX10" fmla="*/ 1192310 w 1243114"/>
              <a:gd name="connsiteY10" fmla="*/ 402151 h 1057533"/>
              <a:gd name="connsiteX11" fmla="*/ 1208980 w 1243114"/>
              <a:gd name="connsiteY11" fmla="*/ 347800 h 1057533"/>
              <a:gd name="connsiteX12" fmla="*/ 1222078 w 1243114"/>
              <a:gd name="connsiteY12" fmla="*/ 292259 h 1057533"/>
              <a:gd name="connsiteX13" fmla="*/ 1232397 w 1243114"/>
              <a:gd name="connsiteY13" fmla="*/ 236718 h 1057533"/>
              <a:gd name="connsiteX14" fmla="*/ 1239145 w 1243114"/>
              <a:gd name="connsiteY14" fmla="*/ 180384 h 1057533"/>
              <a:gd name="connsiteX15" fmla="*/ 1242717 w 1243114"/>
              <a:gd name="connsiteY15" fmla="*/ 123653 h 1057533"/>
              <a:gd name="connsiteX16" fmla="*/ 1242994 w 1243114"/>
              <a:gd name="connsiteY16" fmla="*/ 83778 h 1057533"/>
              <a:gd name="connsiteX17" fmla="*/ 1243114 w 1243114"/>
              <a:gd name="connsiteY17" fmla="*/ 66525 h 1057533"/>
              <a:gd name="connsiteX18" fmla="*/ 1241923 w 1243114"/>
              <a:gd name="connsiteY18" fmla="*/ 38358 h 1057533"/>
              <a:gd name="connsiteX19" fmla="*/ 1240582 w 1243114"/>
              <a:gd name="connsiteY19" fmla="*/ 39417 h 1057533"/>
              <a:gd name="connsiteX20" fmla="*/ 1207788 w 1243114"/>
              <a:gd name="connsiteY20" fmla="*/ 30547 h 1057533"/>
              <a:gd name="connsiteX21" fmla="*/ 1139520 w 1243114"/>
              <a:gd name="connsiteY21" fmla="*/ 15472 h 1057533"/>
              <a:gd name="connsiteX22" fmla="*/ 1070062 w 1243114"/>
              <a:gd name="connsiteY22" fmla="*/ 5157 h 1057533"/>
              <a:gd name="connsiteX23" fmla="*/ 1000603 w 1243114"/>
              <a:gd name="connsiteY23" fmla="*/ 793 h 1057533"/>
              <a:gd name="connsiteX24" fmla="*/ 965278 w 1243114"/>
              <a:gd name="connsiteY24" fmla="*/ 0 h 1057533"/>
              <a:gd name="connsiteX25" fmla="*/ 925984 w 1243114"/>
              <a:gd name="connsiteY25" fmla="*/ 793 h 1057533"/>
              <a:gd name="connsiteX26" fmla="*/ 847000 w 1243114"/>
              <a:gd name="connsiteY26" fmla="*/ 6744 h 1057533"/>
              <a:gd name="connsiteX27" fmla="*/ 769603 w 1243114"/>
              <a:gd name="connsiteY27" fmla="*/ 19836 h 1057533"/>
              <a:gd name="connsiteX28" fmla="*/ 692206 w 1243114"/>
              <a:gd name="connsiteY28" fmla="*/ 39275 h 1057533"/>
              <a:gd name="connsiteX29" fmla="*/ 616000 w 1243114"/>
              <a:gd name="connsiteY29" fmla="*/ 65062 h 1057533"/>
              <a:gd name="connsiteX30" fmla="*/ 542175 w 1243114"/>
              <a:gd name="connsiteY30" fmla="*/ 97197 h 1057533"/>
              <a:gd name="connsiteX31" fmla="*/ 469938 w 1243114"/>
              <a:gd name="connsiteY31" fmla="*/ 136472 h 1057533"/>
              <a:gd name="connsiteX32" fmla="*/ 400479 w 1243114"/>
              <a:gd name="connsiteY32" fmla="*/ 182095 h 1057533"/>
              <a:gd name="connsiteX33" fmla="*/ 367139 w 1243114"/>
              <a:gd name="connsiteY33" fmla="*/ 207882 h 1057533"/>
              <a:gd name="connsiteX34" fmla="*/ 343325 w 1243114"/>
              <a:gd name="connsiteY34" fmla="*/ 226924 h 1057533"/>
              <a:gd name="connsiteX35" fmla="*/ 298077 w 1243114"/>
              <a:gd name="connsiteY35" fmla="*/ 266993 h 1057533"/>
              <a:gd name="connsiteX36" fmla="*/ 256402 w 1243114"/>
              <a:gd name="connsiteY36" fmla="*/ 309839 h 1057533"/>
              <a:gd name="connsiteX37" fmla="*/ 217505 w 1243114"/>
              <a:gd name="connsiteY37" fmla="*/ 354271 h 1057533"/>
              <a:gd name="connsiteX38" fmla="*/ 181784 w 1243114"/>
              <a:gd name="connsiteY38" fmla="*/ 400688 h 1057533"/>
              <a:gd name="connsiteX39" fmla="*/ 149634 w 1243114"/>
              <a:gd name="connsiteY39" fmla="*/ 448691 h 1057533"/>
              <a:gd name="connsiteX40" fmla="*/ 120263 w 1243114"/>
              <a:gd name="connsiteY40" fmla="*/ 498281 h 1057533"/>
              <a:gd name="connsiteX41" fmla="*/ 94067 w 1243114"/>
              <a:gd name="connsiteY41" fmla="*/ 549855 h 1057533"/>
              <a:gd name="connsiteX42" fmla="*/ 70650 w 1243114"/>
              <a:gd name="connsiteY42" fmla="*/ 601825 h 1057533"/>
              <a:gd name="connsiteX43" fmla="*/ 50804 w 1243114"/>
              <a:gd name="connsiteY43" fmla="*/ 655382 h 1057533"/>
              <a:gd name="connsiteX44" fmla="*/ 34134 w 1243114"/>
              <a:gd name="connsiteY44" fmla="*/ 709733 h 1057533"/>
              <a:gd name="connsiteX45" fmla="*/ 21036 w 1243114"/>
              <a:gd name="connsiteY45" fmla="*/ 765274 h 1057533"/>
              <a:gd name="connsiteX46" fmla="*/ 10717 w 1243114"/>
              <a:gd name="connsiteY46" fmla="*/ 820815 h 1057533"/>
              <a:gd name="connsiteX47" fmla="*/ 3969 w 1243114"/>
              <a:gd name="connsiteY47" fmla="*/ 877149 h 1057533"/>
              <a:gd name="connsiteX48" fmla="*/ 397 w 1243114"/>
              <a:gd name="connsiteY48" fmla="*/ 933880 h 1057533"/>
              <a:gd name="connsiteX49" fmla="*/ 120 w 1243114"/>
              <a:gd name="connsiteY49" fmla="*/ 973755 h 1057533"/>
              <a:gd name="connsiteX50" fmla="*/ 0 w 1243114"/>
              <a:gd name="connsiteY50" fmla="*/ 991008 h 1057533"/>
              <a:gd name="connsiteX51" fmla="*/ 1191 w 1243114"/>
              <a:gd name="connsiteY51" fmla="*/ 1019175 h 1057533"/>
              <a:gd name="connsiteX52" fmla="*/ 2532 w 1243114"/>
              <a:gd name="connsiteY52" fmla="*/ 1018116 h 1057533"/>
              <a:gd name="connsiteX53" fmla="*/ 35326 w 1243114"/>
              <a:gd name="connsiteY53" fmla="*/ 1026986 h 1057533"/>
              <a:gd name="connsiteX54" fmla="*/ 103594 w 1243114"/>
              <a:gd name="connsiteY54" fmla="*/ 1042061 h 1057533"/>
              <a:gd name="connsiteX55" fmla="*/ 173052 w 1243114"/>
              <a:gd name="connsiteY55" fmla="*/ 1052376 h 1057533"/>
              <a:gd name="connsiteX56" fmla="*/ 242511 w 1243114"/>
              <a:gd name="connsiteY56" fmla="*/ 1056740 h 1057533"/>
              <a:gd name="connsiteX57" fmla="*/ 277836 w 1243114"/>
              <a:gd name="connsiteY57" fmla="*/ 1057533 h 1057533"/>
              <a:gd name="connsiteX58" fmla="*/ 317130 w 1243114"/>
              <a:gd name="connsiteY58" fmla="*/ 1056740 h 1057533"/>
              <a:gd name="connsiteX59" fmla="*/ 396114 w 1243114"/>
              <a:gd name="connsiteY59" fmla="*/ 1050789 h 1057533"/>
              <a:gd name="connsiteX60" fmla="*/ 473511 w 1243114"/>
              <a:gd name="connsiteY60" fmla="*/ 1037697 h 1057533"/>
              <a:gd name="connsiteX61" fmla="*/ 550908 w 1243114"/>
              <a:gd name="connsiteY61" fmla="*/ 1018258 h 1057533"/>
              <a:gd name="connsiteX62" fmla="*/ 627114 w 1243114"/>
              <a:gd name="connsiteY62" fmla="*/ 992471 h 1057533"/>
              <a:gd name="connsiteX63" fmla="*/ 700939 w 1243114"/>
              <a:gd name="connsiteY63" fmla="*/ 960337 h 1057533"/>
              <a:gd name="connsiteX64" fmla="*/ 773176 w 1243114"/>
              <a:gd name="connsiteY64" fmla="*/ 921061 h 1057533"/>
              <a:gd name="connsiteX65" fmla="*/ 842635 w 1243114"/>
              <a:gd name="connsiteY65" fmla="*/ 875438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114" h="1057533">
                <a:moveTo>
                  <a:pt x="875975" y="849651"/>
                </a:moveTo>
                <a:lnTo>
                  <a:pt x="899789" y="830609"/>
                </a:lnTo>
                <a:lnTo>
                  <a:pt x="945037" y="790540"/>
                </a:lnTo>
                <a:lnTo>
                  <a:pt x="986712" y="747694"/>
                </a:lnTo>
                <a:lnTo>
                  <a:pt x="1025609" y="703262"/>
                </a:lnTo>
                <a:lnTo>
                  <a:pt x="1061330" y="656845"/>
                </a:lnTo>
                <a:lnTo>
                  <a:pt x="1093480" y="608842"/>
                </a:lnTo>
                <a:lnTo>
                  <a:pt x="1122851" y="559252"/>
                </a:lnTo>
                <a:lnTo>
                  <a:pt x="1149047" y="507679"/>
                </a:lnTo>
                <a:lnTo>
                  <a:pt x="1172464" y="455708"/>
                </a:lnTo>
                <a:lnTo>
                  <a:pt x="1192310" y="402151"/>
                </a:lnTo>
                <a:lnTo>
                  <a:pt x="1208980" y="347800"/>
                </a:lnTo>
                <a:lnTo>
                  <a:pt x="1222078" y="292259"/>
                </a:lnTo>
                <a:lnTo>
                  <a:pt x="1232397" y="236718"/>
                </a:lnTo>
                <a:lnTo>
                  <a:pt x="1239145" y="180384"/>
                </a:lnTo>
                <a:lnTo>
                  <a:pt x="1242717" y="123653"/>
                </a:lnTo>
                <a:lnTo>
                  <a:pt x="1242994" y="83778"/>
                </a:lnTo>
                <a:lnTo>
                  <a:pt x="1243114" y="66525"/>
                </a:lnTo>
                <a:lnTo>
                  <a:pt x="1241923" y="38358"/>
                </a:lnTo>
                <a:lnTo>
                  <a:pt x="1240582" y="39417"/>
                </a:lnTo>
                <a:lnTo>
                  <a:pt x="1207788" y="30547"/>
                </a:lnTo>
                <a:lnTo>
                  <a:pt x="1139520" y="15472"/>
                </a:lnTo>
                <a:lnTo>
                  <a:pt x="1070062" y="5157"/>
                </a:lnTo>
                <a:lnTo>
                  <a:pt x="1000603" y="793"/>
                </a:lnTo>
                <a:lnTo>
                  <a:pt x="965278" y="0"/>
                </a:lnTo>
                <a:lnTo>
                  <a:pt x="925984" y="793"/>
                </a:lnTo>
                <a:lnTo>
                  <a:pt x="847000" y="6744"/>
                </a:lnTo>
                <a:lnTo>
                  <a:pt x="769603" y="19836"/>
                </a:lnTo>
                <a:lnTo>
                  <a:pt x="692206" y="39275"/>
                </a:lnTo>
                <a:lnTo>
                  <a:pt x="616000" y="65062"/>
                </a:lnTo>
                <a:lnTo>
                  <a:pt x="542175" y="97197"/>
                </a:lnTo>
                <a:lnTo>
                  <a:pt x="469938" y="136472"/>
                </a:lnTo>
                <a:lnTo>
                  <a:pt x="400479" y="182095"/>
                </a:lnTo>
                <a:lnTo>
                  <a:pt x="367139" y="207882"/>
                </a:lnTo>
                <a:lnTo>
                  <a:pt x="343325" y="226924"/>
                </a:lnTo>
                <a:lnTo>
                  <a:pt x="298077" y="266993"/>
                </a:lnTo>
                <a:lnTo>
                  <a:pt x="256402" y="309839"/>
                </a:lnTo>
                <a:lnTo>
                  <a:pt x="217505" y="354271"/>
                </a:lnTo>
                <a:lnTo>
                  <a:pt x="181784" y="400688"/>
                </a:lnTo>
                <a:lnTo>
                  <a:pt x="149634" y="448691"/>
                </a:lnTo>
                <a:lnTo>
                  <a:pt x="120263" y="498281"/>
                </a:lnTo>
                <a:lnTo>
                  <a:pt x="94067" y="549855"/>
                </a:lnTo>
                <a:lnTo>
                  <a:pt x="70650" y="601825"/>
                </a:lnTo>
                <a:lnTo>
                  <a:pt x="50804" y="655382"/>
                </a:lnTo>
                <a:lnTo>
                  <a:pt x="34134" y="709733"/>
                </a:lnTo>
                <a:lnTo>
                  <a:pt x="21036" y="765274"/>
                </a:lnTo>
                <a:lnTo>
                  <a:pt x="10717" y="820815"/>
                </a:lnTo>
                <a:lnTo>
                  <a:pt x="3969" y="877149"/>
                </a:lnTo>
                <a:lnTo>
                  <a:pt x="397" y="933880"/>
                </a:lnTo>
                <a:lnTo>
                  <a:pt x="120" y="973755"/>
                </a:lnTo>
                <a:lnTo>
                  <a:pt x="0" y="991008"/>
                </a:lnTo>
                <a:lnTo>
                  <a:pt x="1191" y="1019175"/>
                </a:lnTo>
                <a:lnTo>
                  <a:pt x="2532" y="1018116"/>
                </a:lnTo>
                <a:lnTo>
                  <a:pt x="35326" y="1026986"/>
                </a:lnTo>
                <a:lnTo>
                  <a:pt x="103594" y="1042061"/>
                </a:lnTo>
                <a:lnTo>
                  <a:pt x="173052" y="1052376"/>
                </a:lnTo>
                <a:lnTo>
                  <a:pt x="242511" y="1056740"/>
                </a:lnTo>
                <a:lnTo>
                  <a:pt x="277836" y="1057533"/>
                </a:lnTo>
                <a:lnTo>
                  <a:pt x="317130" y="1056740"/>
                </a:lnTo>
                <a:lnTo>
                  <a:pt x="396114" y="1050789"/>
                </a:lnTo>
                <a:lnTo>
                  <a:pt x="473511" y="1037697"/>
                </a:lnTo>
                <a:lnTo>
                  <a:pt x="550908" y="1018258"/>
                </a:lnTo>
                <a:lnTo>
                  <a:pt x="627114" y="992471"/>
                </a:lnTo>
                <a:lnTo>
                  <a:pt x="700939" y="960337"/>
                </a:lnTo>
                <a:lnTo>
                  <a:pt x="773176" y="921061"/>
                </a:lnTo>
                <a:lnTo>
                  <a:pt x="842635" y="875438"/>
                </a:lnTo>
                <a:close/>
              </a:path>
            </a:pathLst>
          </a:custGeom>
          <a:solidFill>
            <a:srgbClr val="ED710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72971" y="2955999"/>
            <a:ext cx="1906163" cy="1498210"/>
            <a:chOff x="297053" y="4528321"/>
            <a:chExt cx="1906163" cy="1498210"/>
          </a:xfrm>
        </p:grpSpPr>
        <p:sp>
          <p:nvSpPr>
            <p:cNvPr id="29" name="Rectangle 28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073809" y="4728338"/>
            <a:ext cx="1906163" cy="1498210"/>
            <a:chOff x="297053" y="4528321"/>
            <a:chExt cx="1906163" cy="1498210"/>
          </a:xfrm>
        </p:grpSpPr>
        <p:sp>
          <p:nvSpPr>
            <p:cNvPr id="48" name="Rectangle 47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312341" y="1314270"/>
            <a:ext cx="1906163" cy="1498210"/>
            <a:chOff x="297053" y="4528321"/>
            <a:chExt cx="1906163" cy="1498210"/>
          </a:xfrm>
        </p:grpSpPr>
        <p:sp>
          <p:nvSpPr>
            <p:cNvPr id="53" name="Rectangle 52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sp>
        <p:nvSpPr>
          <p:cNvPr id="46" name="Freeform 45"/>
          <p:cNvSpPr/>
          <p:nvPr/>
        </p:nvSpPr>
        <p:spPr>
          <a:xfrm>
            <a:off x="2456851" y="3224213"/>
            <a:ext cx="1604963" cy="328612"/>
          </a:xfrm>
          <a:custGeom>
            <a:avLst/>
            <a:gdLst>
              <a:gd name="connsiteX0" fmla="*/ 0 w 1604963"/>
              <a:gd name="connsiteY0" fmla="*/ 0 h 328612"/>
              <a:gd name="connsiteX1" fmla="*/ 1171575 w 1604963"/>
              <a:gd name="connsiteY1" fmla="*/ 4762 h 328612"/>
              <a:gd name="connsiteX2" fmla="*/ 1604963 w 1604963"/>
              <a:gd name="connsiteY2" fmla="*/ 328612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4963" h="328612">
                <a:moveTo>
                  <a:pt x="0" y="0"/>
                </a:moveTo>
                <a:lnTo>
                  <a:pt x="1171575" y="4762"/>
                </a:lnTo>
                <a:lnTo>
                  <a:pt x="1604963" y="328612"/>
                </a:lnTo>
              </a:path>
            </a:pathLst>
          </a:cu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49" idx="3"/>
          </p:cNvCxnSpPr>
          <p:nvPr/>
        </p:nvCxnSpPr>
        <p:spPr>
          <a:xfrm flipV="1">
            <a:off x="2979972" y="4959170"/>
            <a:ext cx="1279493" cy="1"/>
          </a:xfrm>
          <a:prstGeom prst="line">
            <a:avLst/>
          </a:pr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4" name="Freeform 63"/>
          <p:cNvSpPr/>
          <p:nvPr/>
        </p:nvSpPr>
        <p:spPr>
          <a:xfrm>
            <a:off x="3244850" y="1587500"/>
            <a:ext cx="1311275" cy="736600"/>
          </a:xfrm>
          <a:custGeom>
            <a:avLst/>
            <a:gdLst>
              <a:gd name="connsiteX0" fmla="*/ 0 w 1311275"/>
              <a:gd name="connsiteY0" fmla="*/ 0 h 736600"/>
              <a:gd name="connsiteX1" fmla="*/ 930275 w 1311275"/>
              <a:gd name="connsiteY1" fmla="*/ 3175 h 736600"/>
              <a:gd name="connsiteX2" fmla="*/ 1311275 w 1311275"/>
              <a:gd name="connsiteY2" fmla="*/ 73660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1275" h="736600">
                <a:moveTo>
                  <a:pt x="0" y="0"/>
                </a:moveTo>
                <a:lnTo>
                  <a:pt x="930275" y="3175"/>
                </a:lnTo>
                <a:lnTo>
                  <a:pt x="1311275" y="736600"/>
                </a:lnTo>
              </a:path>
            </a:pathLst>
          </a:cu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9906720" y="2955999"/>
            <a:ext cx="1906163" cy="1498210"/>
            <a:chOff x="297053" y="4528321"/>
            <a:chExt cx="1906163" cy="1498210"/>
          </a:xfrm>
        </p:grpSpPr>
        <p:sp>
          <p:nvSpPr>
            <p:cNvPr id="66" name="Rectangle 65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9447637" y="4731679"/>
            <a:ext cx="1906163" cy="1498210"/>
            <a:chOff x="297053" y="4528321"/>
            <a:chExt cx="1906163" cy="1498210"/>
          </a:xfrm>
        </p:grpSpPr>
        <p:sp>
          <p:nvSpPr>
            <p:cNvPr id="69" name="Rectangle 68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9124398" y="1314270"/>
            <a:ext cx="1906163" cy="1498210"/>
            <a:chOff x="297053" y="4528321"/>
            <a:chExt cx="1906163" cy="1498210"/>
          </a:xfrm>
        </p:grpSpPr>
        <p:sp>
          <p:nvSpPr>
            <p:cNvPr id="72" name="Rectangle 71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sp>
        <p:nvSpPr>
          <p:cNvPr id="74" name="Freeform 73"/>
          <p:cNvSpPr/>
          <p:nvPr/>
        </p:nvSpPr>
        <p:spPr>
          <a:xfrm flipH="1">
            <a:off x="8166926" y="3224213"/>
            <a:ext cx="1607903" cy="328612"/>
          </a:xfrm>
          <a:custGeom>
            <a:avLst/>
            <a:gdLst>
              <a:gd name="connsiteX0" fmla="*/ 0 w 1604963"/>
              <a:gd name="connsiteY0" fmla="*/ 0 h 328612"/>
              <a:gd name="connsiteX1" fmla="*/ 1171575 w 1604963"/>
              <a:gd name="connsiteY1" fmla="*/ 4762 h 328612"/>
              <a:gd name="connsiteX2" fmla="*/ 1604963 w 1604963"/>
              <a:gd name="connsiteY2" fmla="*/ 328612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4963" h="328612">
                <a:moveTo>
                  <a:pt x="0" y="0"/>
                </a:moveTo>
                <a:lnTo>
                  <a:pt x="1171575" y="4762"/>
                </a:lnTo>
                <a:lnTo>
                  <a:pt x="1604963" y="328612"/>
                </a:lnTo>
              </a:path>
            </a:pathLst>
          </a:cu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/>
          <p:nvPr/>
        </p:nvCxnSpPr>
        <p:spPr>
          <a:xfrm flipH="1" flipV="1">
            <a:off x="7968912" y="5022404"/>
            <a:ext cx="1281837" cy="1"/>
          </a:xfrm>
          <a:prstGeom prst="line">
            <a:avLst/>
          </a:pr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6" name="Freeform 75"/>
          <p:cNvSpPr/>
          <p:nvPr/>
        </p:nvSpPr>
        <p:spPr>
          <a:xfrm flipH="1">
            <a:off x="7671709" y="1587500"/>
            <a:ext cx="1313677" cy="736600"/>
          </a:xfrm>
          <a:custGeom>
            <a:avLst/>
            <a:gdLst>
              <a:gd name="connsiteX0" fmla="*/ 0 w 1311275"/>
              <a:gd name="connsiteY0" fmla="*/ 0 h 736600"/>
              <a:gd name="connsiteX1" fmla="*/ 930275 w 1311275"/>
              <a:gd name="connsiteY1" fmla="*/ 3175 h 736600"/>
              <a:gd name="connsiteX2" fmla="*/ 1311275 w 1311275"/>
              <a:gd name="connsiteY2" fmla="*/ 73660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1275" h="736600">
                <a:moveTo>
                  <a:pt x="0" y="0"/>
                </a:moveTo>
                <a:lnTo>
                  <a:pt x="930275" y="3175"/>
                </a:lnTo>
                <a:lnTo>
                  <a:pt x="1311275" y="736600"/>
                </a:lnTo>
              </a:path>
            </a:pathLst>
          </a:cu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80"/>
          <p:cNvSpPr>
            <a:spLocks/>
          </p:cNvSpPr>
          <p:nvPr/>
        </p:nvSpPr>
        <p:spPr bwMode="auto">
          <a:xfrm rot="7701521">
            <a:off x="5489535" y="1692282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80"/>
          <p:cNvSpPr>
            <a:spLocks/>
          </p:cNvSpPr>
          <p:nvPr/>
        </p:nvSpPr>
        <p:spPr bwMode="auto">
          <a:xfrm rot="10800000">
            <a:off x="6792022" y="2240227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80"/>
          <p:cNvSpPr>
            <a:spLocks/>
          </p:cNvSpPr>
          <p:nvPr/>
        </p:nvSpPr>
        <p:spPr bwMode="auto">
          <a:xfrm rot="15300000">
            <a:off x="6916917" y="4440675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80"/>
          <p:cNvSpPr>
            <a:spLocks/>
          </p:cNvSpPr>
          <p:nvPr/>
        </p:nvSpPr>
        <p:spPr bwMode="auto">
          <a:xfrm rot="13093793">
            <a:off x="7310934" y="3261473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80"/>
          <p:cNvSpPr>
            <a:spLocks/>
          </p:cNvSpPr>
          <p:nvPr/>
        </p:nvSpPr>
        <p:spPr bwMode="auto">
          <a:xfrm rot="10800000" flipH="1">
            <a:off x="4156864" y="2240227"/>
            <a:ext cx="12431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80"/>
          <p:cNvSpPr>
            <a:spLocks/>
          </p:cNvSpPr>
          <p:nvPr/>
        </p:nvSpPr>
        <p:spPr bwMode="auto">
          <a:xfrm rot="8506207" flipH="1">
            <a:off x="3637909" y="3261473"/>
            <a:ext cx="12431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80"/>
          <p:cNvSpPr>
            <a:spLocks/>
          </p:cNvSpPr>
          <p:nvPr/>
        </p:nvSpPr>
        <p:spPr bwMode="auto">
          <a:xfrm rot="6300000" flipH="1">
            <a:off x="4032009" y="4440634"/>
            <a:ext cx="1243013" cy="1019257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80"/>
          <p:cNvSpPr>
            <a:spLocks/>
          </p:cNvSpPr>
          <p:nvPr/>
        </p:nvSpPr>
        <p:spPr bwMode="auto">
          <a:xfrm>
            <a:off x="5384354" y="3283031"/>
            <a:ext cx="1423291" cy="3023765"/>
          </a:xfrm>
          <a:custGeom>
            <a:avLst/>
            <a:gdLst>
              <a:gd name="connsiteX0" fmla="*/ 653346 w 1423291"/>
              <a:gd name="connsiteY0" fmla="*/ 926 h 3023765"/>
              <a:gd name="connsiteX1" fmla="*/ 683584 w 1423291"/>
              <a:gd name="connsiteY1" fmla="*/ 9666 h 3023765"/>
              <a:gd name="connsiteX2" fmla="*/ 945657 w 1423291"/>
              <a:gd name="connsiteY2" fmla="*/ 798336 h 3023765"/>
              <a:gd name="connsiteX3" fmla="*/ 1255777 w 1423291"/>
              <a:gd name="connsiteY3" fmla="*/ 513308 h 3023765"/>
              <a:gd name="connsiteX4" fmla="*/ 1421757 w 1423291"/>
              <a:gd name="connsiteY4" fmla="*/ 469032 h 3023765"/>
              <a:gd name="connsiteX5" fmla="*/ 1089797 w 1423291"/>
              <a:gd name="connsiteY5" fmla="*/ 1451410 h 3023765"/>
              <a:gd name="connsiteX6" fmla="*/ 1115305 w 1423291"/>
              <a:gd name="connsiteY6" fmla="*/ 2944490 h 3023765"/>
              <a:gd name="connsiteX7" fmla="*/ 1126210 w 1423291"/>
              <a:gd name="connsiteY7" fmla="*/ 3023765 h 3023765"/>
              <a:gd name="connsiteX8" fmla="*/ 566894 w 1423291"/>
              <a:gd name="connsiteY8" fmla="*/ 3023765 h 3023765"/>
              <a:gd name="connsiteX9" fmla="*/ 567862 w 1423291"/>
              <a:gd name="connsiteY9" fmla="*/ 3011717 h 3023765"/>
              <a:gd name="connsiteX10" fmla="*/ 622433 w 1423291"/>
              <a:gd name="connsiteY10" fmla="*/ 1789017 h 3023765"/>
              <a:gd name="connsiteX11" fmla="*/ 146333 w 1423291"/>
              <a:gd name="connsiteY11" fmla="*/ 1069528 h 3023765"/>
              <a:gd name="connsiteX12" fmla="*/ 56792 w 1423291"/>
              <a:gd name="connsiteY12" fmla="*/ 817707 h 3023765"/>
              <a:gd name="connsiteX13" fmla="*/ 353808 w 1423291"/>
              <a:gd name="connsiteY13" fmla="*/ 1014183 h 3023765"/>
              <a:gd name="connsiteX14" fmla="*/ 41504 w 1423291"/>
              <a:gd name="connsiteY14" fmla="*/ 560351 h 3023765"/>
              <a:gd name="connsiteX15" fmla="*/ 48056 w 1423291"/>
              <a:gd name="connsiteY15" fmla="*/ 355574 h 3023765"/>
              <a:gd name="connsiteX16" fmla="*/ 432430 w 1423291"/>
              <a:gd name="connsiteY16" fmla="*/ 801103 h 3023765"/>
              <a:gd name="connsiteX17" fmla="*/ 200932 w 1423291"/>
              <a:gd name="connsiteY17" fmla="*/ 136960 h 3023765"/>
              <a:gd name="connsiteX18" fmla="*/ 395303 w 1423291"/>
              <a:gd name="connsiteY18" fmla="*/ 325134 h 3023765"/>
              <a:gd name="connsiteX19" fmla="*/ 657376 w 1423291"/>
              <a:gd name="connsiteY19" fmla="*/ 532679 h 3023765"/>
              <a:gd name="connsiteX20" fmla="*/ 653346 w 1423291"/>
              <a:gd name="connsiteY20" fmla="*/ 926 h 302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3291" h="3023765">
                <a:moveTo>
                  <a:pt x="653346" y="926"/>
                </a:moveTo>
                <a:cubicBezTo>
                  <a:pt x="661574" y="-1619"/>
                  <a:pt x="671572" y="1018"/>
                  <a:pt x="683584" y="9666"/>
                </a:cubicBezTo>
                <a:cubicBezTo>
                  <a:pt x="779677" y="76080"/>
                  <a:pt x="814620" y="762362"/>
                  <a:pt x="945657" y="798336"/>
                </a:cubicBezTo>
                <a:cubicBezTo>
                  <a:pt x="1078878" y="834310"/>
                  <a:pt x="1220834" y="612929"/>
                  <a:pt x="1255777" y="513308"/>
                </a:cubicBezTo>
                <a:cubicBezTo>
                  <a:pt x="1290720" y="410919"/>
                  <a:pt x="1402101" y="358341"/>
                  <a:pt x="1421757" y="469032"/>
                </a:cubicBezTo>
                <a:cubicBezTo>
                  <a:pt x="1443596" y="579722"/>
                  <a:pt x="1227386" y="729154"/>
                  <a:pt x="1089797" y="1451410"/>
                </a:cubicBezTo>
                <a:cubicBezTo>
                  <a:pt x="1005169" y="1901091"/>
                  <a:pt x="1061304" y="2533454"/>
                  <a:pt x="1115305" y="2944490"/>
                </a:cubicBezTo>
                <a:lnTo>
                  <a:pt x="1126210" y="3023765"/>
                </a:lnTo>
                <a:lnTo>
                  <a:pt x="566894" y="3023765"/>
                </a:lnTo>
                <a:lnTo>
                  <a:pt x="567862" y="3011717"/>
                </a:lnTo>
                <a:cubicBezTo>
                  <a:pt x="585392" y="2790258"/>
                  <a:pt x="631306" y="2164500"/>
                  <a:pt x="622433" y="1789017"/>
                </a:cubicBezTo>
                <a:cubicBezTo>
                  <a:pt x="611514" y="1326883"/>
                  <a:pt x="281738" y="1191288"/>
                  <a:pt x="146333" y="1069528"/>
                </a:cubicBezTo>
                <a:cubicBezTo>
                  <a:pt x="10929" y="947768"/>
                  <a:pt x="-19646" y="812172"/>
                  <a:pt x="56792" y="817707"/>
                </a:cubicBezTo>
                <a:cubicBezTo>
                  <a:pt x="131046" y="823241"/>
                  <a:pt x="338520" y="1058459"/>
                  <a:pt x="353808" y="1014183"/>
                </a:cubicBezTo>
                <a:cubicBezTo>
                  <a:pt x="369096" y="972674"/>
                  <a:pt x="120126" y="715318"/>
                  <a:pt x="41504" y="560351"/>
                </a:cubicBezTo>
                <a:cubicBezTo>
                  <a:pt x="-39302" y="408152"/>
                  <a:pt x="17481" y="369410"/>
                  <a:pt x="48056" y="355574"/>
                </a:cubicBezTo>
                <a:cubicBezTo>
                  <a:pt x="80815" y="341737"/>
                  <a:pt x="414958" y="828776"/>
                  <a:pt x="432430" y="801103"/>
                </a:cubicBezTo>
                <a:cubicBezTo>
                  <a:pt x="452086" y="770663"/>
                  <a:pt x="187828" y="184003"/>
                  <a:pt x="200932" y="136960"/>
                </a:cubicBezTo>
                <a:cubicBezTo>
                  <a:pt x="211852" y="89916"/>
                  <a:pt x="279554" y="-4171"/>
                  <a:pt x="395303" y="325134"/>
                </a:cubicBezTo>
                <a:cubicBezTo>
                  <a:pt x="511052" y="654438"/>
                  <a:pt x="694503" y="806638"/>
                  <a:pt x="657376" y="532679"/>
                </a:cubicBezTo>
                <a:cubicBezTo>
                  <a:pt x="624890" y="290543"/>
                  <a:pt x="595748" y="18746"/>
                  <a:pt x="653346" y="926"/>
                </a:cubicBezTo>
                <a:close/>
              </a:path>
            </a:pathLst>
          </a:custGeom>
          <a:solidFill>
            <a:srgbClr val="894C27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49"/>
          <p:cNvSpPr>
            <a:spLocks/>
          </p:cNvSpPr>
          <p:nvPr/>
        </p:nvSpPr>
        <p:spPr bwMode="auto">
          <a:xfrm rot="18501521">
            <a:off x="5474496" y="1661201"/>
            <a:ext cx="1243013" cy="1057533"/>
          </a:xfrm>
          <a:custGeom>
            <a:avLst/>
            <a:gdLst>
              <a:gd name="connsiteX0" fmla="*/ 1241823 w 1243013"/>
              <a:gd name="connsiteY0" fmla="*/ 38358 h 1057533"/>
              <a:gd name="connsiteX1" fmla="*/ 1243013 w 1243013"/>
              <a:gd name="connsiteY1" fmla="*/ 66525 h 1057533"/>
              <a:gd name="connsiteX2" fmla="*/ 1242894 w 1243013"/>
              <a:gd name="connsiteY2" fmla="*/ 83759 h 1057533"/>
              <a:gd name="connsiteX3" fmla="*/ 1242616 w 1243013"/>
              <a:gd name="connsiteY3" fmla="*/ 123653 h 1057533"/>
              <a:gd name="connsiteX4" fmla="*/ 1239044 w 1243013"/>
              <a:gd name="connsiteY4" fmla="*/ 180384 h 1057533"/>
              <a:gd name="connsiteX5" fmla="*/ 1232298 w 1243013"/>
              <a:gd name="connsiteY5" fmla="*/ 236718 h 1057533"/>
              <a:gd name="connsiteX6" fmla="*/ 1221979 w 1243013"/>
              <a:gd name="connsiteY6" fmla="*/ 292259 h 1057533"/>
              <a:gd name="connsiteX7" fmla="*/ 1208882 w 1243013"/>
              <a:gd name="connsiteY7" fmla="*/ 347800 h 1057533"/>
              <a:gd name="connsiteX8" fmla="*/ 1192213 w 1243013"/>
              <a:gd name="connsiteY8" fmla="*/ 402150 h 1057533"/>
              <a:gd name="connsiteX9" fmla="*/ 1172369 w 1243013"/>
              <a:gd name="connsiteY9" fmla="*/ 455708 h 1057533"/>
              <a:gd name="connsiteX10" fmla="*/ 1148954 w 1243013"/>
              <a:gd name="connsiteY10" fmla="*/ 507678 h 1057533"/>
              <a:gd name="connsiteX11" fmla="*/ 1122760 w 1243013"/>
              <a:gd name="connsiteY11" fmla="*/ 559252 h 1057533"/>
              <a:gd name="connsiteX12" fmla="*/ 1093391 w 1243013"/>
              <a:gd name="connsiteY12" fmla="*/ 608842 h 1057533"/>
              <a:gd name="connsiteX13" fmla="*/ 1061245 w 1243013"/>
              <a:gd name="connsiteY13" fmla="*/ 656845 h 1057533"/>
              <a:gd name="connsiteX14" fmla="*/ 1025526 w 1243013"/>
              <a:gd name="connsiteY14" fmla="*/ 703262 h 1057533"/>
              <a:gd name="connsiteX15" fmla="*/ 986632 w 1243013"/>
              <a:gd name="connsiteY15" fmla="*/ 747694 h 1057533"/>
              <a:gd name="connsiteX16" fmla="*/ 944960 w 1243013"/>
              <a:gd name="connsiteY16" fmla="*/ 790540 h 1057533"/>
              <a:gd name="connsiteX17" fmla="*/ 899716 w 1243013"/>
              <a:gd name="connsiteY17" fmla="*/ 830609 h 1057533"/>
              <a:gd name="connsiteX18" fmla="*/ 875904 w 1243013"/>
              <a:gd name="connsiteY18" fmla="*/ 849651 h 1057533"/>
              <a:gd name="connsiteX19" fmla="*/ 842566 w 1243013"/>
              <a:gd name="connsiteY19" fmla="*/ 875438 h 1057533"/>
              <a:gd name="connsiteX20" fmla="*/ 773113 w 1243013"/>
              <a:gd name="connsiteY20" fmla="*/ 921061 h 1057533"/>
              <a:gd name="connsiteX21" fmla="*/ 700882 w 1243013"/>
              <a:gd name="connsiteY21" fmla="*/ 960336 h 1057533"/>
              <a:gd name="connsiteX22" fmla="*/ 627063 w 1243013"/>
              <a:gd name="connsiteY22" fmla="*/ 992470 h 1057533"/>
              <a:gd name="connsiteX23" fmla="*/ 550863 w 1243013"/>
              <a:gd name="connsiteY23" fmla="*/ 1018258 h 1057533"/>
              <a:gd name="connsiteX24" fmla="*/ 473472 w 1243013"/>
              <a:gd name="connsiteY24" fmla="*/ 1037697 h 1057533"/>
              <a:gd name="connsiteX25" fmla="*/ 396082 w 1243013"/>
              <a:gd name="connsiteY25" fmla="*/ 1050788 h 1057533"/>
              <a:gd name="connsiteX26" fmla="*/ 317103 w 1243013"/>
              <a:gd name="connsiteY26" fmla="*/ 1056739 h 1057533"/>
              <a:gd name="connsiteX27" fmla="*/ 277813 w 1243013"/>
              <a:gd name="connsiteY27" fmla="*/ 1057533 h 1057533"/>
              <a:gd name="connsiteX28" fmla="*/ 242491 w 1243013"/>
              <a:gd name="connsiteY28" fmla="*/ 1056739 h 1057533"/>
              <a:gd name="connsiteX29" fmla="*/ 173038 w 1243013"/>
              <a:gd name="connsiteY29" fmla="*/ 1052375 h 1057533"/>
              <a:gd name="connsiteX30" fmla="*/ 103585 w 1243013"/>
              <a:gd name="connsiteY30" fmla="*/ 1042061 h 1057533"/>
              <a:gd name="connsiteX31" fmla="*/ 35322 w 1243013"/>
              <a:gd name="connsiteY31" fmla="*/ 1026985 h 1057533"/>
              <a:gd name="connsiteX32" fmla="*/ 2532 w 1243013"/>
              <a:gd name="connsiteY32" fmla="*/ 1018116 h 1057533"/>
              <a:gd name="connsiteX33" fmla="*/ 1191 w 1243013"/>
              <a:gd name="connsiteY33" fmla="*/ 1019175 h 1057533"/>
              <a:gd name="connsiteX34" fmla="*/ 0 w 1243013"/>
              <a:gd name="connsiteY34" fmla="*/ 991008 h 1057533"/>
              <a:gd name="connsiteX35" fmla="*/ 120 w 1243013"/>
              <a:gd name="connsiteY35" fmla="*/ 973775 h 1057533"/>
              <a:gd name="connsiteX36" fmla="*/ 397 w 1243013"/>
              <a:gd name="connsiteY36" fmla="*/ 933880 h 1057533"/>
              <a:gd name="connsiteX37" fmla="*/ 3969 w 1243013"/>
              <a:gd name="connsiteY37" fmla="*/ 877149 h 1057533"/>
              <a:gd name="connsiteX38" fmla="*/ 10716 w 1243013"/>
              <a:gd name="connsiteY38" fmla="*/ 820815 h 1057533"/>
              <a:gd name="connsiteX39" fmla="*/ 21034 w 1243013"/>
              <a:gd name="connsiteY39" fmla="*/ 765274 h 1057533"/>
              <a:gd name="connsiteX40" fmla="*/ 34131 w 1243013"/>
              <a:gd name="connsiteY40" fmla="*/ 709733 h 1057533"/>
              <a:gd name="connsiteX41" fmla="*/ 50800 w 1243013"/>
              <a:gd name="connsiteY41" fmla="*/ 655383 h 1057533"/>
              <a:gd name="connsiteX42" fmla="*/ 70644 w 1243013"/>
              <a:gd name="connsiteY42" fmla="*/ 601825 h 1057533"/>
              <a:gd name="connsiteX43" fmla="*/ 94059 w 1243013"/>
              <a:gd name="connsiteY43" fmla="*/ 549854 h 1057533"/>
              <a:gd name="connsiteX44" fmla="*/ 120253 w 1243013"/>
              <a:gd name="connsiteY44" fmla="*/ 498281 h 1057533"/>
              <a:gd name="connsiteX45" fmla="*/ 149622 w 1243013"/>
              <a:gd name="connsiteY45" fmla="*/ 448691 h 1057533"/>
              <a:gd name="connsiteX46" fmla="*/ 181769 w 1243013"/>
              <a:gd name="connsiteY46" fmla="*/ 400688 h 1057533"/>
              <a:gd name="connsiteX47" fmla="*/ 217487 w 1243013"/>
              <a:gd name="connsiteY47" fmla="*/ 354271 h 1057533"/>
              <a:gd name="connsiteX48" fmla="*/ 256381 w 1243013"/>
              <a:gd name="connsiteY48" fmla="*/ 309839 h 1057533"/>
              <a:gd name="connsiteX49" fmla="*/ 298053 w 1243013"/>
              <a:gd name="connsiteY49" fmla="*/ 266993 h 1057533"/>
              <a:gd name="connsiteX50" fmla="*/ 343297 w 1243013"/>
              <a:gd name="connsiteY50" fmla="*/ 226924 h 1057533"/>
              <a:gd name="connsiteX51" fmla="*/ 367109 w 1243013"/>
              <a:gd name="connsiteY51" fmla="*/ 207881 h 1057533"/>
              <a:gd name="connsiteX52" fmla="*/ 400447 w 1243013"/>
              <a:gd name="connsiteY52" fmla="*/ 182095 h 1057533"/>
              <a:gd name="connsiteX53" fmla="*/ 469900 w 1243013"/>
              <a:gd name="connsiteY53" fmla="*/ 136472 h 1057533"/>
              <a:gd name="connsiteX54" fmla="*/ 542131 w 1243013"/>
              <a:gd name="connsiteY54" fmla="*/ 97197 h 1057533"/>
              <a:gd name="connsiteX55" fmla="*/ 615950 w 1243013"/>
              <a:gd name="connsiteY55" fmla="*/ 65062 h 1057533"/>
              <a:gd name="connsiteX56" fmla="*/ 692150 w 1243013"/>
              <a:gd name="connsiteY56" fmla="*/ 39275 h 1057533"/>
              <a:gd name="connsiteX57" fmla="*/ 769541 w 1243013"/>
              <a:gd name="connsiteY57" fmla="*/ 19836 h 1057533"/>
              <a:gd name="connsiteX58" fmla="*/ 846932 w 1243013"/>
              <a:gd name="connsiteY58" fmla="*/ 6744 h 1057533"/>
              <a:gd name="connsiteX59" fmla="*/ 925910 w 1243013"/>
              <a:gd name="connsiteY59" fmla="*/ 794 h 1057533"/>
              <a:gd name="connsiteX60" fmla="*/ 965201 w 1243013"/>
              <a:gd name="connsiteY60" fmla="*/ 0 h 1057533"/>
              <a:gd name="connsiteX61" fmla="*/ 1000522 w 1243013"/>
              <a:gd name="connsiteY61" fmla="*/ 793 h 1057533"/>
              <a:gd name="connsiteX62" fmla="*/ 1069975 w 1243013"/>
              <a:gd name="connsiteY62" fmla="*/ 5157 h 1057533"/>
              <a:gd name="connsiteX63" fmla="*/ 1139429 w 1243013"/>
              <a:gd name="connsiteY63" fmla="*/ 15472 h 1057533"/>
              <a:gd name="connsiteX64" fmla="*/ 1207691 w 1243013"/>
              <a:gd name="connsiteY64" fmla="*/ 30548 h 1057533"/>
              <a:gd name="connsiteX65" fmla="*/ 1240482 w 1243013"/>
              <a:gd name="connsiteY65" fmla="*/ 39417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3" h="1057533">
                <a:moveTo>
                  <a:pt x="1241823" y="38358"/>
                </a:moveTo>
                <a:lnTo>
                  <a:pt x="1243013" y="66525"/>
                </a:lnTo>
                <a:lnTo>
                  <a:pt x="1242894" y="83759"/>
                </a:lnTo>
                <a:lnTo>
                  <a:pt x="1242616" y="123653"/>
                </a:lnTo>
                <a:lnTo>
                  <a:pt x="1239044" y="180384"/>
                </a:lnTo>
                <a:lnTo>
                  <a:pt x="1232298" y="236718"/>
                </a:lnTo>
                <a:lnTo>
                  <a:pt x="1221979" y="292259"/>
                </a:lnTo>
                <a:lnTo>
                  <a:pt x="1208882" y="347800"/>
                </a:lnTo>
                <a:lnTo>
                  <a:pt x="1192213" y="402150"/>
                </a:lnTo>
                <a:lnTo>
                  <a:pt x="1172369" y="455708"/>
                </a:lnTo>
                <a:lnTo>
                  <a:pt x="1148954" y="507678"/>
                </a:lnTo>
                <a:lnTo>
                  <a:pt x="1122760" y="559252"/>
                </a:lnTo>
                <a:lnTo>
                  <a:pt x="1093391" y="608842"/>
                </a:lnTo>
                <a:lnTo>
                  <a:pt x="1061245" y="656845"/>
                </a:lnTo>
                <a:lnTo>
                  <a:pt x="1025526" y="703262"/>
                </a:lnTo>
                <a:lnTo>
                  <a:pt x="986632" y="747694"/>
                </a:lnTo>
                <a:lnTo>
                  <a:pt x="944960" y="790540"/>
                </a:lnTo>
                <a:lnTo>
                  <a:pt x="899716" y="830609"/>
                </a:lnTo>
                <a:lnTo>
                  <a:pt x="875904" y="849651"/>
                </a:lnTo>
                <a:lnTo>
                  <a:pt x="842566" y="875438"/>
                </a:lnTo>
                <a:lnTo>
                  <a:pt x="773113" y="921061"/>
                </a:lnTo>
                <a:lnTo>
                  <a:pt x="700882" y="960336"/>
                </a:lnTo>
                <a:lnTo>
                  <a:pt x="627063" y="992470"/>
                </a:lnTo>
                <a:lnTo>
                  <a:pt x="550863" y="1018258"/>
                </a:lnTo>
                <a:lnTo>
                  <a:pt x="473472" y="1037697"/>
                </a:lnTo>
                <a:lnTo>
                  <a:pt x="396082" y="1050788"/>
                </a:lnTo>
                <a:lnTo>
                  <a:pt x="317103" y="1056739"/>
                </a:lnTo>
                <a:lnTo>
                  <a:pt x="277813" y="1057533"/>
                </a:lnTo>
                <a:lnTo>
                  <a:pt x="242491" y="1056739"/>
                </a:lnTo>
                <a:lnTo>
                  <a:pt x="173038" y="1052375"/>
                </a:lnTo>
                <a:lnTo>
                  <a:pt x="103585" y="1042061"/>
                </a:lnTo>
                <a:lnTo>
                  <a:pt x="35322" y="1026985"/>
                </a:lnTo>
                <a:lnTo>
                  <a:pt x="2532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75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4" y="765274"/>
                </a:lnTo>
                <a:lnTo>
                  <a:pt x="34131" y="709733"/>
                </a:lnTo>
                <a:lnTo>
                  <a:pt x="50800" y="655383"/>
                </a:lnTo>
                <a:lnTo>
                  <a:pt x="70644" y="601825"/>
                </a:lnTo>
                <a:lnTo>
                  <a:pt x="94059" y="549854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7" y="354271"/>
                </a:lnTo>
                <a:lnTo>
                  <a:pt x="256381" y="309839"/>
                </a:lnTo>
                <a:lnTo>
                  <a:pt x="298053" y="266993"/>
                </a:lnTo>
                <a:lnTo>
                  <a:pt x="343297" y="226924"/>
                </a:lnTo>
                <a:lnTo>
                  <a:pt x="367109" y="207881"/>
                </a:lnTo>
                <a:lnTo>
                  <a:pt x="400447" y="182095"/>
                </a:lnTo>
                <a:lnTo>
                  <a:pt x="469900" y="136472"/>
                </a:lnTo>
                <a:lnTo>
                  <a:pt x="542131" y="97197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2" y="6744"/>
                </a:lnTo>
                <a:lnTo>
                  <a:pt x="925910" y="794"/>
                </a:lnTo>
                <a:lnTo>
                  <a:pt x="965201" y="0"/>
                </a:lnTo>
                <a:lnTo>
                  <a:pt x="1000522" y="793"/>
                </a:lnTo>
                <a:lnTo>
                  <a:pt x="1069975" y="5157"/>
                </a:lnTo>
                <a:lnTo>
                  <a:pt x="1139429" y="15472"/>
                </a:lnTo>
                <a:lnTo>
                  <a:pt x="1207691" y="30548"/>
                </a:lnTo>
                <a:lnTo>
                  <a:pt x="1240482" y="39417"/>
                </a:lnTo>
                <a:close/>
              </a:path>
            </a:pathLst>
          </a:custGeom>
          <a:solidFill>
            <a:srgbClr val="62AF2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Freeform 54"/>
          <p:cNvSpPr>
            <a:spLocks/>
          </p:cNvSpPr>
          <p:nvPr/>
        </p:nvSpPr>
        <p:spPr bwMode="auto">
          <a:xfrm>
            <a:off x="6792022" y="2201869"/>
            <a:ext cx="1243013" cy="1057533"/>
          </a:xfrm>
          <a:custGeom>
            <a:avLst/>
            <a:gdLst>
              <a:gd name="connsiteX0" fmla="*/ 965201 w 1243013"/>
              <a:gd name="connsiteY0" fmla="*/ 0 h 1057533"/>
              <a:gd name="connsiteX1" fmla="*/ 1000522 w 1243013"/>
              <a:gd name="connsiteY1" fmla="*/ 794 h 1057533"/>
              <a:gd name="connsiteX2" fmla="*/ 1069976 w 1243013"/>
              <a:gd name="connsiteY2" fmla="*/ 5157 h 1057533"/>
              <a:gd name="connsiteX3" fmla="*/ 1139429 w 1243013"/>
              <a:gd name="connsiteY3" fmla="*/ 15472 h 1057533"/>
              <a:gd name="connsiteX4" fmla="*/ 1207691 w 1243013"/>
              <a:gd name="connsiteY4" fmla="*/ 30548 h 1057533"/>
              <a:gd name="connsiteX5" fmla="*/ 1240482 w 1243013"/>
              <a:gd name="connsiteY5" fmla="*/ 39417 h 1057533"/>
              <a:gd name="connsiteX6" fmla="*/ 1241823 w 1243013"/>
              <a:gd name="connsiteY6" fmla="*/ 38358 h 1057533"/>
              <a:gd name="connsiteX7" fmla="*/ 1243013 w 1243013"/>
              <a:gd name="connsiteY7" fmla="*/ 66525 h 1057533"/>
              <a:gd name="connsiteX8" fmla="*/ 1242894 w 1243013"/>
              <a:gd name="connsiteY8" fmla="*/ 83749 h 1057533"/>
              <a:gd name="connsiteX9" fmla="*/ 1242616 w 1243013"/>
              <a:gd name="connsiteY9" fmla="*/ 123653 h 1057533"/>
              <a:gd name="connsiteX10" fmla="*/ 1239044 w 1243013"/>
              <a:gd name="connsiteY10" fmla="*/ 180384 h 1057533"/>
              <a:gd name="connsiteX11" fmla="*/ 1232298 w 1243013"/>
              <a:gd name="connsiteY11" fmla="*/ 236718 h 1057533"/>
              <a:gd name="connsiteX12" fmla="*/ 1221979 w 1243013"/>
              <a:gd name="connsiteY12" fmla="*/ 292259 h 1057533"/>
              <a:gd name="connsiteX13" fmla="*/ 1208882 w 1243013"/>
              <a:gd name="connsiteY13" fmla="*/ 347800 h 1057533"/>
              <a:gd name="connsiteX14" fmla="*/ 1192213 w 1243013"/>
              <a:gd name="connsiteY14" fmla="*/ 402151 h 1057533"/>
              <a:gd name="connsiteX15" fmla="*/ 1172369 w 1243013"/>
              <a:gd name="connsiteY15" fmla="*/ 455708 h 1057533"/>
              <a:gd name="connsiteX16" fmla="*/ 1148954 w 1243013"/>
              <a:gd name="connsiteY16" fmla="*/ 507679 h 1057533"/>
              <a:gd name="connsiteX17" fmla="*/ 1122760 w 1243013"/>
              <a:gd name="connsiteY17" fmla="*/ 559252 h 1057533"/>
              <a:gd name="connsiteX18" fmla="*/ 1093391 w 1243013"/>
              <a:gd name="connsiteY18" fmla="*/ 608842 h 1057533"/>
              <a:gd name="connsiteX19" fmla="*/ 1061244 w 1243013"/>
              <a:gd name="connsiteY19" fmla="*/ 656845 h 1057533"/>
              <a:gd name="connsiteX20" fmla="*/ 1025526 w 1243013"/>
              <a:gd name="connsiteY20" fmla="*/ 703262 h 1057533"/>
              <a:gd name="connsiteX21" fmla="*/ 986632 w 1243013"/>
              <a:gd name="connsiteY21" fmla="*/ 747694 h 1057533"/>
              <a:gd name="connsiteX22" fmla="*/ 944960 w 1243013"/>
              <a:gd name="connsiteY22" fmla="*/ 790540 h 1057533"/>
              <a:gd name="connsiteX23" fmla="*/ 899716 w 1243013"/>
              <a:gd name="connsiteY23" fmla="*/ 830609 h 1057533"/>
              <a:gd name="connsiteX24" fmla="*/ 875904 w 1243013"/>
              <a:gd name="connsiteY24" fmla="*/ 849652 h 1057533"/>
              <a:gd name="connsiteX25" fmla="*/ 842566 w 1243013"/>
              <a:gd name="connsiteY25" fmla="*/ 875438 h 1057533"/>
              <a:gd name="connsiteX26" fmla="*/ 773113 w 1243013"/>
              <a:gd name="connsiteY26" fmla="*/ 921061 h 1057533"/>
              <a:gd name="connsiteX27" fmla="*/ 700882 w 1243013"/>
              <a:gd name="connsiteY27" fmla="*/ 960337 h 1057533"/>
              <a:gd name="connsiteX28" fmla="*/ 627063 w 1243013"/>
              <a:gd name="connsiteY28" fmla="*/ 992471 h 1057533"/>
              <a:gd name="connsiteX29" fmla="*/ 550863 w 1243013"/>
              <a:gd name="connsiteY29" fmla="*/ 1018258 h 1057533"/>
              <a:gd name="connsiteX30" fmla="*/ 473472 w 1243013"/>
              <a:gd name="connsiteY30" fmla="*/ 1037697 h 1057533"/>
              <a:gd name="connsiteX31" fmla="*/ 396082 w 1243013"/>
              <a:gd name="connsiteY31" fmla="*/ 1050789 h 1057533"/>
              <a:gd name="connsiteX32" fmla="*/ 317103 w 1243013"/>
              <a:gd name="connsiteY32" fmla="*/ 1056740 h 1057533"/>
              <a:gd name="connsiteX33" fmla="*/ 277813 w 1243013"/>
              <a:gd name="connsiteY33" fmla="*/ 1057533 h 1057533"/>
              <a:gd name="connsiteX34" fmla="*/ 242491 w 1243013"/>
              <a:gd name="connsiteY34" fmla="*/ 1056740 h 1057533"/>
              <a:gd name="connsiteX35" fmla="*/ 173038 w 1243013"/>
              <a:gd name="connsiteY35" fmla="*/ 1052376 h 1057533"/>
              <a:gd name="connsiteX36" fmla="*/ 103585 w 1243013"/>
              <a:gd name="connsiteY36" fmla="*/ 1042061 h 1057533"/>
              <a:gd name="connsiteX37" fmla="*/ 35322 w 1243013"/>
              <a:gd name="connsiteY37" fmla="*/ 1026986 h 1057533"/>
              <a:gd name="connsiteX38" fmla="*/ 2531 w 1243013"/>
              <a:gd name="connsiteY38" fmla="*/ 1018116 h 1057533"/>
              <a:gd name="connsiteX39" fmla="*/ 1191 w 1243013"/>
              <a:gd name="connsiteY39" fmla="*/ 1019175 h 1057533"/>
              <a:gd name="connsiteX40" fmla="*/ 0 w 1243013"/>
              <a:gd name="connsiteY40" fmla="*/ 991008 h 1057533"/>
              <a:gd name="connsiteX41" fmla="*/ 120 w 1243013"/>
              <a:gd name="connsiteY41" fmla="*/ 973785 h 1057533"/>
              <a:gd name="connsiteX42" fmla="*/ 397 w 1243013"/>
              <a:gd name="connsiteY42" fmla="*/ 933880 h 1057533"/>
              <a:gd name="connsiteX43" fmla="*/ 3969 w 1243013"/>
              <a:gd name="connsiteY43" fmla="*/ 877149 h 1057533"/>
              <a:gd name="connsiteX44" fmla="*/ 10716 w 1243013"/>
              <a:gd name="connsiteY44" fmla="*/ 820815 h 1057533"/>
              <a:gd name="connsiteX45" fmla="*/ 21035 w 1243013"/>
              <a:gd name="connsiteY45" fmla="*/ 765274 h 1057533"/>
              <a:gd name="connsiteX46" fmla="*/ 34132 w 1243013"/>
              <a:gd name="connsiteY46" fmla="*/ 709733 h 1057533"/>
              <a:gd name="connsiteX47" fmla="*/ 50800 w 1243013"/>
              <a:gd name="connsiteY47" fmla="*/ 655382 h 1057533"/>
              <a:gd name="connsiteX48" fmla="*/ 70644 w 1243013"/>
              <a:gd name="connsiteY48" fmla="*/ 601825 h 1057533"/>
              <a:gd name="connsiteX49" fmla="*/ 94060 w 1243013"/>
              <a:gd name="connsiteY49" fmla="*/ 549855 h 1057533"/>
              <a:gd name="connsiteX50" fmla="*/ 120253 w 1243013"/>
              <a:gd name="connsiteY50" fmla="*/ 498281 h 1057533"/>
              <a:gd name="connsiteX51" fmla="*/ 149622 w 1243013"/>
              <a:gd name="connsiteY51" fmla="*/ 448691 h 1057533"/>
              <a:gd name="connsiteX52" fmla="*/ 181769 w 1243013"/>
              <a:gd name="connsiteY52" fmla="*/ 400688 h 1057533"/>
              <a:gd name="connsiteX53" fmla="*/ 217488 w 1243013"/>
              <a:gd name="connsiteY53" fmla="*/ 354272 h 1057533"/>
              <a:gd name="connsiteX54" fmla="*/ 256382 w 1243013"/>
              <a:gd name="connsiteY54" fmla="*/ 309839 h 1057533"/>
              <a:gd name="connsiteX55" fmla="*/ 298053 w 1243013"/>
              <a:gd name="connsiteY55" fmla="*/ 266993 h 1057533"/>
              <a:gd name="connsiteX56" fmla="*/ 343297 w 1243013"/>
              <a:gd name="connsiteY56" fmla="*/ 226924 h 1057533"/>
              <a:gd name="connsiteX57" fmla="*/ 367110 w 1243013"/>
              <a:gd name="connsiteY57" fmla="*/ 207882 h 1057533"/>
              <a:gd name="connsiteX58" fmla="*/ 400447 w 1243013"/>
              <a:gd name="connsiteY58" fmla="*/ 182095 h 1057533"/>
              <a:gd name="connsiteX59" fmla="*/ 469900 w 1243013"/>
              <a:gd name="connsiteY59" fmla="*/ 136472 h 1057533"/>
              <a:gd name="connsiteX60" fmla="*/ 542132 w 1243013"/>
              <a:gd name="connsiteY60" fmla="*/ 97197 h 1057533"/>
              <a:gd name="connsiteX61" fmla="*/ 615950 w 1243013"/>
              <a:gd name="connsiteY61" fmla="*/ 65062 h 1057533"/>
              <a:gd name="connsiteX62" fmla="*/ 692150 w 1243013"/>
              <a:gd name="connsiteY62" fmla="*/ 39275 h 1057533"/>
              <a:gd name="connsiteX63" fmla="*/ 769541 w 1243013"/>
              <a:gd name="connsiteY63" fmla="*/ 19836 h 1057533"/>
              <a:gd name="connsiteX64" fmla="*/ 846932 w 1243013"/>
              <a:gd name="connsiteY64" fmla="*/ 6744 h 1057533"/>
              <a:gd name="connsiteX65" fmla="*/ 925910 w 1243013"/>
              <a:gd name="connsiteY65" fmla="*/ 794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3" h="1057533">
                <a:moveTo>
                  <a:pt x="965201" y="0"/>
                </a:moveTo>
                <a:lnTo>
                  <a:pt x="1000522" y="794"/>
                </a:lnTo>
                <a:lnTo>
                  <a:pt x="1069976" y="5157"/>
                </a:lnTo>
                <a:lnTo>
                  <a:pt x="1139429" y="15472"/>
                </a:lnTo>
                <a:lnTo>
                  <a:pt x="1207691" y="30548"/>
                </a:lnTo>
                <a:lnTo>
                  <a:pt x="1240482" y="39417"/>
                </a:lnTo>
                <a:lnTo>
                  <a:pt x="1241823" y="38358"/>
                </a:lnTo>
                <a:lnTo>
                  <a:pt x="1243013" y="66525"/>
                </a:lnTo>
                <a:lnTo>
                  <a:pt x="1242894" y="83749"/>
                </a:lnTo>
                <a:lnTo>
                  <a:pt x="1242616" y="123653"/>
                </a:lnTo>
                <a:lnTo>
                  <a:pt x="1239044" y="180384"/>
                </a:lnTo>
                <a:lnTo>
                  <a:pt x="1232298" y="236718"/>
                </a:lnTo>
                <a:lnTo>
                  <a:pt x="1221979" y="292259"/>
                </a:lnTo>
                <a:lnTo>
                  <a:pt x="1208882" y="347800"/>
                </a:lnTo>
                <a:lnTo>
                  <a:pt x="1192213" y="402151"/>
                </a:lnTo>
                <a:lnTo>
                  <a:pt x="1172369" y="455708"/>
                </a:lnTo>
                <a:lnTo>
                  <a:pt x="1148954" y="507679"/>
                </a:lnTo>
                <a:lnTo>
                  <a:pt x="1122760" y="559252"/>
                </a:lnTo>
                <a:lnTo>
                  <a:pt x="1093391" y="608842"/>
                </a:lnTo>
                <a:lnTo>
                  <a:pt x="1061244" y="656845"/>
                </a:lnTo>
                <a:lnTo>
                  <a:pt x="1025526" y="703262"/>
                </a:lnTo>
                <a:lnTo>
                  <a:pt x="986632" y="747694"/>
                </a:lnTo>
                <a:lnTo>
                  <a:pt x="944960" y="790540"/>
                </a:lnTo>
                <a:lnTo>
                  <a:pt x="899716" y="830609"/>
                </a:lnTo>
                <a:lnTo>
                  <a:pt x="875904" y="849652"/>
                </a:lnTo>
                <a:lnTo>
                  <a:pt x="842566" y="875438"/>
                </a:lnTo>
                <a:lnTo>
                  <a:pt x="773113" y="921061"/>
                </a:lnTo>
                <a:lnTo>
                  <a:pt x="700882" y="960337"/>
                </a:lnTo>
                <a:lnTo>
                  <a:pt x="627063" y="992471"/>
                </a:lnTo>
                <a:lnTo>
                  <a:pt x="550863" y="1018258"/>
                </a:lnTo>
                <a:lnTo>
                  <a:pt x="473472" y="1037697"/>
                </a:lnTo>
                <a:lnTo>
                  <a:pt x="396082" y="1050789"/>
                </a:lnTo>
                <a:lnTo>
                  <a:pt x="317103" y="1056740"/>
                </a:lnTo>
                <a:lnTo>
                  <a:pt x="277813" y="1057533"/>
                </a:lnTo>
                <a:lnTo>
                  <a:pt x="242491" y="1056740"/>
                </a:lnTo>
                <a:lnTo>
                  <a:pt x="173038" y="1052376"/>
                </a:lnTo>
                <a:lnTo>
                  <a:pt x="103585" y="1042061"/>
                </a:lnTo>
                <a:lnTo>
                  <a:pt x="35322" y="1026986"/>
                </a:lnTo>
                <a:lnTo>
                  <a:pt x="2531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85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5" y="765274"/>
                </a:lnTo>
                <a:lnTo>
                  <a:pt x="34132" y="709733"/>
                </a:lnTo>
                <a:lnTo>
                  <a:pt x="50800" y="655382"/>
                </a:lnTo>
                <a:lnTo>
                  <a:pt x="70644" y="601825"/>
                </a:lnTo>
                <a:lnTo>
                  <a:pt x="94060" y="549855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8" y="354272"/>
                </a:lnTo>
                <a:lnTo>
                  <a:pt x="256382" y="309839"/>
                </a:lnTo>
                <a:lnTo>
                  <a:pt x="298053" y="266993"/>
                </a:lnTo>
                <a:lnTo>
                  <a:pt x="343297" y="226924"/>
                </a:lnTo>
                <a:lnTo>
                  <a:pt x="367110" y="207882"/>
                </a:lnTo>
                <a:lnTo>
                  <a:pt x="400447" y="182095"/>
                </a:lnTo>
                <a:lnTo>
                  <a:pt x="469900" y="136472"/>
                </a:lnTo>
                <a:lnTo>
                  <a:pt x="542132" y="97197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2" y="6744"/>
                </a:lnTo>
                <a:lnTo>
                  <a:pt x="925910" y="794"/>
                </a:lnTo>
                <a:close/>
              </a:path>
            </a:pathLst>
          </a:custGeom>
          <a:solidFill>
            <a:srgbClr val="62AF2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6" name="Freeform 55"/>
          <p:cNvSpPr>
            <a:spLocks/>
          </p:cNvSpPr>
          <p:nvPr/>
        </p:nvSpPr>
        <p:spPr bwMode="auto">
          <a:xfrm rot="4500000">
            <a:off x="6935441" y="4416532"/>
            <a:ext cx="1243014" cy="1057532"/>
          </a:xfrm>
          <a:custGeom>
            <a:avLst/>
            <a:gdLst>
              <a:gd name="connsiteX0" fmla="*/ 34131 w 1243014"/>
              <a:gd name="connsiteY0" fmla="*/ 709733 h 1057532"/>
              <a:gd name="connsiteX1" fmla="*/ 50800 w 1243014"/>
              <a:gd name="connsiteY1" fmla="*/ 655382 h 1057532"/>
              <a:gd name="connsiteX2" fmla="*/ 70644 w 1243014"/>
              <a:gd name="connsiteY2" fmla="*/ 601825 h 1057532"/>
              <a:gd name="connsiteX3" fmla="*/ 94059 w 1243014"/>
              <a:gd name="connsiteY3" fmla="*/ 549855 h 1057532"/>
              <a:gd name="connsiteX4" fmla="*/ 120253 w 1243014"/>
              <a:gd name="connsiteY4" fmla="*/ 498281 h 1057532"/>
              <a:gd name="connsiteX5" fmla="*/ 149622 w 1243014"/>
              <a:gd name="connsiteY5" fmla="*/ 448691 h 1057532"/>
              <a:gd name="connsiteX6" fmla="*/ 181769 w 1243014"/>
              <a:gd name="connsiteY6" fmla="*/ 400688 h 1057532"/>
              <a:gd name="connsiteX7" fmla="*/ 217488 w 1243014"/>
              <a:gd name="connsiteY7" fmla="*/ 354271 h 1057532"/>
              <a:gd name="connsiteX8" fmla="*/ 256381 w 1243014"/>
              <a:gd name="connsiteY8" fmla="*/ 309839 h 1057532"/>
              <a:gd name="connsiteX9" fmla="*/ 298053 w 1243014"/>
              <a:gd name="connsiteY9" fmla="*/ 266993 h 1057532"/>
              <a:gd name="connsiteX10" fmla="*/ 343297 w 1243014"/>
              <a:gd name="connsiteY10" fmla="*/ 226924 h 1057532"/>
              <a:gd name="connsiteX11" fmla="*/ 367109 w 1243014"/>
              <a:gd name="connsiteY11" fmla="*/ 207881 h 1057532"/>
              <a:gd name="connsiteX12" fmla="*/ 400447 w 1243014"/>
              <a:gd name="connsiteY12" fmla="*/ 182095 h 1057532"/>
              <a:gd name="connsiteX13" fmla="*/ 469900 w 1243014"/>
              <a:gd name="connsiteY13" fmla="*/ 136472 h 1057532"/>
              <a:gd name="connsiteX14" fmla="*/ 542132 w 1243014"/>
              <a:gd name="connsiteY14" fmla="*/ 97196 h 1057532"/>
              <a:gd name="connsiteX15" fmla="*/ 615950 w 1243014"/>
              <a:gd name="connsiteY15" fmla="*/ 65062 h 1057532"/>
              <a:gd name="connsiteX16" fmla="*/ 692150 w 1243014"/>
              <a:gd name="connsiteY16" fmla="*/ 39275 h 1057532"/>
              <a:gd name="connsiteX17" fmla="*/ 769541 w 1243014"/>
              <a:gd name="connsiteY17" fmla="*/ 19836 h 1057532"/>
              <a:gd name="connsiteX18" fmla="*/ 846932 w 1243014"/>
              <a:gd name="connsiteY18" fmla="*/ 6744 h 1057532"/>
              <a:gd name="connsiteX19" fmla="*/ 925910 w 1243014"/>
              <a:gd name="connsiteY19" fmla="*/ 794 h 1057532"/>
              <a:gd name="connsiteX20" fmla="*/ 965200 w 1243014"/>
              <a:gd name="connsiteY20" fmla="*/ 0 h 1057532"/>
              <a:gd name="connsiteX21" fmla="*/ 1000522 w 1243014"/>
              <a:gd name="connsiteY21" fmla="*/ 793 h 1057532"/>
              <a:gd name="connsiteX22" fmla="*/ 1069975 w 1243014"/>
              <a:gd name="connsiteY22" fmla="*/ 5157 h 1057532"/>
              <a:gd name="connsiteX23" fmla="*/ 1139429 w 1243014"/>
              <a:gd name="connsiteY23" fmla="*/ 15472 h 1057532"/>
              <a:gd name="connsiteX24" fmla="*/ 1207691 w 1243014"/>
              <a:gd name="connsiteY24" fmla="*/ 30547 h 1057532"/>
              <a:gd name="connsiteX25" fmla="*/ 1240481 w 1243014"/>
              <a:gd name="connsiteY25" fmla="*/ 39416 h 1057532"/>
              <a:gd name="connsiteX26" fmla="*/ 1241823 w 1243014"/>
              <a:gd name="connsiteY26" fmla="*/ 38357 h 1057532"/>
              <a:gd name="connsiteX27" fmla="*/ 1243014 w 1243014"/>
              <a:gd name="connsiteY27" fmla="*/ 66524 h 1057532"/>
              <a:gd name="connsiteX28" fmla="*/ 1242894 w 1243014"/>
              <a:gd name="connsiteY28" fmla="*/ 83773 h 1057532"/>
              <a:gd name="connsiteX29" fmla="*/ 1242617 w 1243014"/>
              <a:gd name="connsiteY29" fmla="*/ 123652 h 1057532"/>
              <a:gd name="connsiteX30" fmla="*/ 1239044 w 1243014"/>
              <a:gd name="connsiteY30" fmla="*/ 180383 h 1057532"/>
              <a:gd name="connsiteX31" fmla="*/ 1232298 w 1243014"/>
              <a:gd name="connsiteY31" fmla="*/ 236718 h 1057532"/>
              <a:gd name="connsiteX32" fmla="*/ 1221979 w 1243014"/>
              <a:gd name="connsiteY32" fmla="*/ 292258 h 1057532"/>
              <a:gd name="connsiteX33" fmla="*/ 1208882 w 1243014"/>
              <a:gd name="connsiteY33" fmla="*/ 347799 h 1057532"/>
              <a:gd name="connsiteX34" fmla="*/ 1192213 w 1243014"/>
              <a:gd name="connsiteY34" fmla="*/ 402150 h 1057532"/>
              <a:gd name="connsiteX35" fmla="*/ 1172370 w 1243014"/>
              <a:gd name="connsiteY35" fmla="*/ 455707 h 1057532"/>
              <a:gd name="connsiteX36" fmla="*/ 1148954 w 1243014"/>
              <a:gd name="connsiteY36" fmla="*/ 507677 h 1057532"/>
              <a:gd name="connsiteX37" fmla="*/ 1122760 w 1243014"/>
              <a:gd name="connsiteY37" fmla="*/ 559251 h 1057532"/>
              <a:gd name="connsiteX38" fmla="*/ 1093391 w 1243014"/>
              <a:gd name="connsiteY38" fmla="*/ 608841 h 1057532"/>
              <a:gd name="connsiteX39" fmla="*/ 1061245 w 1243014"/>
              <a:gd name="connsiteY39" fmla="*/ 656844 h 1057532"/>
              <a:gd name="connsiteX40" fmla="*/ 1025526 w 1243014"/>
              <a:gd name="connsiteY40" fmla="*/ 703261 h 1057532"/>
              <a:gd name="connsiteX41" fmla="*/ 986632 w 1243014"/>
              <a:gd name="connsiteY41" fmla="*/ 747693 h 1057532"/>
              <a:gd name="connsiteX42" fmla="*/ 944960 w 1243014"/>
              <a:gd name="connsiteY42" fmla="*/ 790539 h 1057532"/>
              <a:gd name="connsiteX43" fmla="*/ 899717 w 1243014"/>
              <a:gd name="connsiteY43" fmla="*/ 830608 h 1057532"/>
              <a:gd name="connsiteX44" fmla="*/ 875904 w 1243014"/>
              <a:gd name="connsiteY44" fmla="*/ 849651 h 1057532"/>
              <a:gd name="connsiteX45" fmla="*/ 842567 w 1243014"/>
              <a:gd name="connsiteY45" fmla="*/ 875438 h 1057532"/>
              <a:gd name="connsiteX46" fmla="*/ 773113 w 1243014"/>
              <a:gd name="connsiteY46" fmla="*/ 921060 h 1057532"/>
              <a:gd name="connsiteX47" fmla="*/ 700882 w 1243014"/>
              <a:gd name="connsiteY47" fmla="*/ 960336 h 1057532"/>
              <a:gd name="connsiteX48" fmla="*/ 627063 w 1243014"/>
              <a:gd name="connsiteY48" fmla="*/ 992470 h 1057532"/>
              <a:gd name="connsiteX49" fmla="*/ 550863 w 1243014"/>
              <a:gd name="connsiteY49" fmla="*/ 1018257 h 1057532"/>
              <a:gd name="connsiteX50" fmla="*/ 473472 w 1243014"/>
              <a:gd name="connsiteY50" fmla="*/ 1037696 h 1057532"/>
              <a:gd name="connsiteX51" fmla="*/ 396082 w 1243014"/>
              <a:gd name="connsiteY51" fmla="*/ 1050788 h 1057532"/>
              <a:gd name="connsiteX52" fmla="*/ 317104 w 1243014"/>
              <a:gd name="connsiteY52" fmla="*/ 1056739 h 1057532"/>
              <a:gd name="connsiteX53" fmla="*/ 277813 w 1243014"/>
              <a:gd name="connsiteY53" fmla="*/ 1057532 h 1057532"/>
              <a:gd name="connsiteX54" fmla="*/ 242491 w 1243014"/>
              <a:gd name="connsiteY54" fmla="*/ 1056739 h 1057532"/>
              <a:gd name="connsiteX55" fmla="*/ 173038 w 1243014"/>
              <a:gd name="connsiteY55" fmla="*/ 1052375 h 1057532"/>
              <a:gd name="connsiteX56" fmla="*/ 103585 w 1243014"/>
              <a:gd name="connsiteY56" fmla="*/ 1042060 h 1057532"/>
              <a:gd name="connsiteX57" fmla="*/ 35322 w 1243014"/>
              <a:gd name="connsiteY57" fmla="*/ 1026985 h 1057532"/>
              <a:gd name="connsiteX58" fmla="*/ 2532 w 1243014"/>
              <a:gd name="connsiteY58" fmla="*/ 1018116 h 1057532"/>
              <a:gd name="connsiteX59" fmla="*/ 1191 w 1243014"/>
              <a:gd name="connsiteY59" fmla="*/ 1019175 h 1057532"/>
              <a:gd name="connsiteX60" fmla="*/ 0 w 1243014"/>
              <a:gd name="connsiteY60" fmla="*/ 991008 h 1057532"/>
              <a:gd name="connsiteX61" fmla="*/ 120 w 1243014"/>
              <a:gd name="connsiteY61" fmla="*/ 973759 h 1057532"/>
              <a:gd name="connsiteX62" fmla="*/ 397 w 1243014"/>
              <a:gd name="connsiteY62" fmla="*/ 933880 h 1057532"/>
              <a:gd name="connsiteX63" fmla="*/ 3969 w 1243014"/>
              <a:gd name="connsiteY63" fmla="*/ 877149 h 1057532"/>
              <a:gd name="connsiteX64" fmla="*/ 10716 w 1243014"/>
              <a:gd name="connsiteY64" fmla="*/ 820815 h 1057532"/>
              <a:gd name="connsiteX65" fmla="*/ 21034 w 1243014"/>
              <a:gd name="connsiteY65" fmla="*/ 765274 h 105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4" h="1057532">
                <a:moveTo>
                  <a:pt x="34131" y="709733"/>
                </a:moveTo>
                <a:lnTo>
                  <a:pt x="50800" y="655382"/>
                </a:lnTo>
                <a:lnTo>
                  <a:pt x="70644" y="601825"/>
                </a:lnTo>
                <a:lnTo>
                  <a:pt x="94059" y="549855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8" y="354271"/>
                </a:lnTo>
                <a:lnTo>
                  <a:pt x="256381" y="309839"/>
                </a:lnTo>
                <a:lnTo>
                  <a:pt x="298053" y="266993"/>
                </a:lnTo>
                <a:lnTo>
                  <a:pt x="343297" y="226924"/>
                </a:lnTo>
                <a:lnTo>
                  <a:pt x="367109" y="207881"/>
                </a:lnTo>
                <a:lnTo>
                  <a:pt x="400447" y="182095"/>
                </a:lnTo>
                <a:lnTo>
                  <a:pt x="469900" y="136472"/>
                </a:lnTo>
                <a:lnTo>
                  <a:pt x="542132" y="97196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2" y="6744"/>
                </a:lnTo>
                <a:lnTo>
                  <a:pt x="925910" y="794"/>
                </a:lnTo>
                <a:lnTo>
                  <a:pt x="965200" y="0"/>
                </a:lnTo>
                <a:lnTo>
                  <a:pt x="1000522" y="793"/>
                </a:lnTo>
                <a:lnTo>
                  <a:pt x="1069975" y="5157"/>
                </a:lnTo>
                <a:lnTo>
                  <a:pt x="1139429" y="15472"/>
                </a:lnTo>
                <a:lnTo>
                  <a:pt x="1207691" y="30547"/>
                </a:lnTo>
                <a:lnTo>
                  <a:pt x="1240481" y="39416"/>
                </a:lnTo>
                <a:lnTo>
                  <a:pt x="1241823" y="38357"/>
                </a:lnTo>
                <a:lnTo>
                  <a:pt x="1243014" y="66524"/>
                </a:lnTo>
                <a:lnTo>
                  <a:pt x="1242894" y="83773"/>
                </a:lnTo>
                <a:lnTo>
                  <a:pt x="1242617" y="123652"/>
                </a:lnTo>
                <a:lnTo>
                  <a:pt x="1239044" y="180383"/>
                </a:lnTo>
                <a:lnTo>
                  <a:pt x="1232298" y="236718"/>
                </a:lnTo>
                <a:lnTo>
                  <a:pt x="1221979" y="292258"/>
                </a:lnTo>
                <a:lnTo>
                  <a:pt x="1208882" y="347799"/>
                </a:lnTo>
                <a:lnTo>
                  <a:pt x="1192213" y="402150"/>
                </a:lnTo>
                <a:lnTo>
                  <a:pt x="1172370" y="455707"/>
                </a:lnTo>
                <a:lnTo>
                  <a:pt x="1148954" y="507677"/>
                </a:lnTo>
                <a:lnTo>
                  <a:pt x="1122760" y="559251"/>
                </a:lnTo>
                <a:lnTo>
                  <a:pt x="1093391" y="608841"/>
                </a:lnTo>
                <a:lnTo>
                  <a:pt x="1061245" y="656844"/>
                </a:lnTo>
                <a:lnTo>
                  <a:pt x="1025526" y="703261"/>
                </a:lnTo>
                <a:lnTo>
                  <a:pt x="986632" y="747693"/>
                </a:lnTo>
                <a:lnTo>
                  <a:pt x="944960" y="790539"/>
                </a:lnTo>
                <a:lnTo>
                  <a:pt x="899717" y="830608"/>
                </a:lnTo>
                <a:lnTo>
                  <a:pt x="875904" y="849651"/>
                </a:lnTo>
                <a:lnTo>
                  <a:pt x="842567" y="875438"/>
                </a:lnTo>
                <a:lnTo>
                  <a:pt x="773113" y="921060"/>
                </a:lnTo>
                <a:lnTo>
                  <a:pt x="700882" y="960336"/>
                </a:lnTo>
                <a:lnTo>
                  <a:pt x="627063" y="992470"/>
                </a:lnTo>
                <a:lnTo>
                  <a:pt x="550863" y="1018257"/>
                </a:lnTo>
                <a:lnTo>
                  <a:pt x="473472" y="1037696"/>
                </a:lnTo>
                <a:lnTo>
                  <a:pt x="396082" y="1050788"/>
                </a:lnTo>
                <a:lnTo>
                  <a:pt x="317104" y="1056739"/>
                </a:lnTo>
                <a:lnTo>
                  <a:pt x="277813" y="1057532"/>
                </a:lnTo>
                <a:lnTo>
                  <a:pt x="242491" y="1056739"/>
                </a:lnTo>
                <a:lnTo>
                  <a:pt x="173038" y="1052375"/>
                </a:lnTo>
                <a:lnTo>
                  <a:pt x="103585" y="1042060"/>
                </a:lnTo>
                <a:lnTo>
                  <a:pt x="35322" y="1026985"/>
                </a:lnTo>
                <a:lnTo>
                  <a:pt x="2532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59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4" y="765274"/>
                </a:lnTo>
                <a:close/>
              </a:path>
            </a:pathLst>
          </a:custGeom>
          <a:solidFill>
            <a:srgbClr val="62AF2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7" name="Freeform 56"/>
          <p:cNvSpPr>
            <a:spLocks/>
          </p:cNvSpPr>
          <p:nvPr/>
        </p:nvSpPr>
        <p:spPr bwMode="auto">
          <a:xfrm rot="2293793">
            <a:off x="7322801" y="3227228"/>
            <a:ext cx="1243014" cy="1057533"/>
          </a:xfrm>
          <a:custGeom>
            <a:avLst/>
            <a:gdLst>
              <a:gd name="connsiteX0" fmla="*/ 367110 w 1243014"/>
              <a:gd name="connsiteY0" fmla="*/ 207882 h 1057533"/>
              <a:gd name="connsiteX1" fmla="*/ 400447 w 1243014"/>
              <a:gd name="connsiteY1" fmla="*/ 182095 h 1057533"/>
              <a:gd name="connsiteX2" fmla="*/ 469900 w 1243014"/>
              <a:gd name="connsiteY2" fmla="*/ 136472 h 1057533"/>
              <a:gd name="connsiteX3" fmla="*/ 542131 w 1243014"/>
              <a:gd name="connsiteY3" fmla="*/ 97197 h 1057533"/>
              <a:gd name="connsiteX4" fmla="*/ 615950 w 1243014"/>
              <a:gd name="connsiteY4" fmla="*/ 65062 h 1057533"/>
              <a:gd name="connsiteX5" fmla="*/ 692150 w 1243014"/>
              <a:gd name="connsiteY5" fmla="*/ 39275 h 1057533"/>
              <a:gd name="connsiteX6" fmla="*/ 769541 w 1243014"/>
              <a:gd name="connsiteY6" fmla="*/ 19836 h 1057533"/>
              <a:gd name="connsiteX7" fmla="*/ 846931 w 1243014"/>
              <a:gd name="connsiteY7" fmla="*/ 6744 h 1057533"/>
              <a:gd name="connsiteX8" fmla="*/ 925910 w 1243014"/>
              <a:gd name="connsiteY8" fmla="*/ 793 h 1057533"/>
              <a:gd name="connsiteX9" fmla="*/ 965200 w 1243014"/>
              <a:gd name="connsiteY9" fmla="*/ 0 h 1057533"/>
              <a:gd name="connsiteX10" fmla="*/ 1000522 w 1243014"/>
              <a:gd name="connsiteY10" fmla="*/ 794 h 1057533"/>
              <a:gd name="connsiteX11" fmla="*/ 1069976 w 1243014"/>
              <a:gd name="connsiteY11" fmla="*/ 5157 h 1057533"/>
              <a:gd name="connsiteX12" fmla="*/ 1139429 w 1243014"/>
              <a:gd name="connsiteY12" fmla="*/ 15472 h 1057533"/>
              <a:gd name="connsiteX13" fmla="*/ 1207691 w 1243014"/>
              <a:gd name="connsiteY13" fmla="*/ 30548 h 1057533"/>
              <a:gd name="connsiteX14" fmla="*/ 1240482 w 1243014"/>
              <a:gd name="connsiteY14" fmla="*/ 39417 h 1057533"/>
              <a:gd name="connsiteX15" fmla="*/ 1241823 w 1243014"/>
              <a:gd name="connsiteY15" fmla="*/ 38358 h 1057533"/>
              <a:gd name="connsiteX16" fmla="*/ 1243014 w 1243014"/>
              <a:gd name="connsiteY16" fmla="*/ 66525 h 1057533"/>
              <a:gd name="connsiteX17" fmla="*/ 1242894 w 1243014"/>
              <a:gd name="connsiteY17" fmla="*/ 83796 h 1057533"/>
              <a:gd name="connsiteX18" fmla="*/ 1242617 w 1243014"/>
              <a:gd name="connsiteY18" fmla="*/ 123653 h 1057533"/>
              <a:gd name="connsiteX19" fmla="*/ 1239045 w 1243014"/>
              <a:gd name="connsiteY19" fmla="*/ 180384 h 1057533"/>
              <a:gd name="connsiteX20" fmla="*/ 1232298 w 1243014"/>
              <a:gd name="connsiteY20" fmla="*/ 236718 h 1057533"/>
              <a:gd name="connsiteX21" fmla="*/ 1221979 w 1243014"/>
              <a:gd name="connsiteY21" fmla="*/ 292259 h 1057533"/>
              <a:gd name="connsiteX22" fmla="*/ 1208883 w 1243014"/>
              <a:gd name="connsiteY22" fmla="*/ 347800 h 1057533"/>
              <a:gd name="connsiteX23" fmla="*/ 1192213 w 1243014"/>
              <a:gd name="connsiteY23" fmla="*/ 402151 h 1057533"/>
              <a:gd name="connsiteX24" fmla="*/ 1172370 w 1243014"/>
              <a:gd name="connsiteY24" fmla="*/ 455708 h 1057533"/>
              <a:gd name="connsiteX25" fmla="*/ 1148955 w 1243014"/>
              <a:gd name="connsiteY25" fmla="*/ 507678 h 1057533"/>
              <a:gd name="connsiteX26" fmla="*/ 1122761 w 1243014"/>
              <a:gd name="connsiteY26" fmla="*/ 559252 h 1057533"/>
              <a:gd name="connsiteX27" fmla="*/ 1093392 w 1243014"/>
              <a:gd name="connsiteY27" fmla="*/ 608842 h 1057533"/>
              <a:gd name="connsiteX28" fmla="*/ 1061245 w 1243014"/>
              <a:gd name="connsiteY28" fmla="*/ 656845 h 1057533"/>
              <a:gd name="connsiteX29" fmla="*/ 1025526 w 1243014"/>
              <a:gd name="connsiteY29" fmla="*/ 703261 h 1057533"/>
              <a:gd name="connsiteX30" fmla="*/ 986632 w 1243014"/>
              <a:gd name="connsiteY30" fmla="*/ 747694 h 1057533"/>
              <a:gd name="connsiteX31" fmla="*/ 944960 w 1243014"/>
              <a:gd name="connsiteY31" fmla="*/ 790540 h 1057533"/>
              <a:gd name="connsiteX32" fmla="*/ 899717 w 1243014"/>
              <a:gd name="connsiteY32" fmla="*/ 830609 h 1057533"/>
              <a:gd name="connsiteX33" fmla="*/ 875904 w 1243014"/>
              <a:gd name="connsiteY33" fmla="*/ 849651 h 1057533"/>
              <a:gd name="connsiteX34" fmla="*/ 842567 w 1243014"/>
              <a:gd name="connsiteY34" fmla="*/ 875438 h 1057533"/>
              <a:gd name="connsiteX35" fmla="*/ 773113 w 1243014"/>
              <a:gd name="connsiteY35" fmla="*/ 921061 h 1057533"/>
              <a:gd name="connsiteX36" fmla="*/ 700883 w 1243014"/>
              <a:gd name="connsiteY36" fmla="*/ 960336 h 1057533"/>
              <a:gd name="connsiteX37" fmla="*/ 627064 w 1243014"/>
              <a:gd name="connsiteY37" fmla="*/ 992471 h 1057533"/>
              <a:gd name="connsiteX38" fmla="*/ 550863 w 1243014"/>
              <a:gd name="connsiteY38" fmla="*/ 1018258 h 1057533"/>
              <a:gd name="connsiteX39" fmla="*/ 473473 w 1243014"/>
              <a:gd name="connsiteY39" fmla="*/ 1037697 h 1057533"/>
              <a:gd name="connsiteX40" fmla="*/ 396082 w 1243014"/>
              <a:gd name="connsiteY40" fmla="*/ 1050789 h 1057533"/>
              <a:gd name="connsiteX41" fmla="*/ 317104 w 1243014"/>
              <a:gd name="connsiteY41" fmla="*/ 1056740 h 1057533"/>
              <a:gd name="connsiteX42" fmla="*/ 277813 w 1243014"/>
              <a:gd name="connsiteY42" fmla="*/ 1057533 h 1057533"/>
              <a:gd name="connsiteX43" fmla="*/ 242491 w 1243014"/>
              <a:gd name="connsiteY43" fmla="*/ 1056740 h 1057533"/>
              <a:gd name="connsiteX44" fmla="*/ 173039 w 1243014"/>
              <a:gd name="connsiteY44" fmla="*/ 1052376 h 1057533"/>
              <a:gd name="connsiteX45" fmla="*/ 103585 w 1243014"/>
              <a:gd name="connsiteY45" fmla="*/ 1042061 h 1057533"/>
              <a:gd name="connsiteX46" fmla="*/ 35323 w 1243014"/>
              <a:gd name="connsiteY46" fmla="*/ 1026986 h 1057533"/>
              <a:gd name="connsiteX47" fmla="*/ 2531 w 1243014"/>
              <a:gd name="connsiteY47" fmla="*/ 1018116 h 1057533"/>
              <a:gd name="connsiteX48" fmla="*/ 1191 w 1243014"/>
              <a:gd name="connsiteY48" fmla="*/ 1019175 h 1057533"/>
              <a:gd name="connsiteX49" fmla="*/ 0 w 1243014"/>
              <a:gd name="connsiteY49" fmla="*/ 991008 h 1057533"/>
              <a:gd name="connsiteX50" fmla="*/ 120 w 1243014"/>
              <a:gd name="connsiteY50" fmla="*/ 973731 h 1057533"/>
              <a:gd name="connsiteX51" fmla="*/ 397 w 1243014"/>
              <a:gd name="connsiteY51" fmla="*/ 933880 h 1057533"/>
              <a:gd name="connsiteX52" fmla="*/ 3969 w 1243014"/>
              <a:gd name="connsiteY52" fmla="*/ 877149 h 1057533"/>
              <a:gd name="connsiteX53" fmla="*/ 10716 w 1243014"/>
              <a:gd name="connsiteY53" fmla="*/ 820815 h 1057533"/>
              <a:gd name="connsiteX54" fmla="*/ 21034 w 1243014"/>
              <a:gd name="connsiteY54" fmla="*/ 765274 h 1057533"/>
              <a:gd name="connsiteX55" fmla="*/ 34131 w 1243014"/>
              <a:gd name="connsiteY55" fmla="*/ 709733 h 1057533"/>
              <a:gd name="connsiteX56" fmla="*/ 50800 w 1243014"/>
              <a:gd name="connsiteY56" fmla="*/ 655382 h 1057533"/>
              <a:gd name="connsiteX57" fmla="*/ 70644 w 1243014"/>
              <a:gd name="connsiteY57" fmla="*/ 601825 h 1057533"/>
              <a:gd name="connsiteX58" fmla="*/ 94059 w 1243014"/>
              <a:gd name="connsiteY58" fmla="*/ 549855 h 1057533"/>
              <a:gd name="connsiteX59" fmla="*/ 120253 w 1243014"/>
              <a:gd name="connsiteY59" fmla="*/ 498281 h 1057533"/>
              <a:gd name="connsiteX60" fmla="*/ 149622 w 1243014"/>
              <a:gd name="connsiteY60" fmla="*/ 448691 h 1057533"/>
              <a:gd name="connsiteX61" fmla="*/ 181769 w 1243014"/>
              <a:gd name="connsiteY61" fmla="*/ 400688 h 1057533"/>
              <a:gd name="connsiteX62" fmla="*/ 217487 w 1243014"/>
              <a:gd name="connsiteY62" fmla="*/ 354272 h 1057533"/>
              <a:gd name="connsiteX63" fmla="*/ 256382 w 1243014"/>
              <a:gd name="connsiteY63" fmla="*/ 309839 h 1057533"/>
              <a:gd name="connsiteX64" fmla="*/ 298053 w 1243014"/>
              <a:gd name="connsiteY64" fmla="*/ 266993 h 1057533"/>
              <a:gd name="connsiteX65" fmla="*/ 343297 w 1243014"/>
              <a:gd name="connsiteY65" fmla="*/ 226924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4" h="1057533">
                <a:moveTo>
                  <a:pt x="367110" y="207882"/>
                </a:moveTo>
                <a:lnTo>
                  <a:pt x="400447" y="182095"/>
                </a:lnTo>
                <a:lnTo>
                  <a:pt x="469900" y="136472"/>
                </a:lnTo>
                <a:lnTo>
                  <a:pt x="542131" y="97197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1" y="6744"/>
                </a:lnTo>
                <a:lnTo>
                  <a:pt x="925910" y="793"/>
                </a:lnTo>
                <a:lnTo>
                  <a:pt x="965200" y="0"/>
                </a:lnTo>
                <a:lnTo>
                  <a:pt x="1000522" y="794"/>
                </a:lnTo>
                <a:lnTo>
                  <a:pt x="1069976" y="5157"/>
                </a:lnTo>
                <a:lnTo>
                  <a:pt x="1139429" y="15472"/>
                </a:lnTo>
                <a:lnTo>
                  <a:pt x="1207691" y="30548"/>
                </a:lnTo>
                <a:lnTo>
                  <a:pt x="1240482" y="39417"/>
                </a:lnTo>
                <a:lnTo>
                  <a:pt x="1241823" y="38358"/>
                </a:lnTo>
                <a:lnTo>
                  <a:pt x="1243014" y="66525"/>
                </a:lnTo>
                <a:lnTo>
                  <a:pt x="1242894" y="83796"/>
                </a:lnTo>
                <a:lnTo>
                  <a:pt x="1242617" y="123653"/>
                </a:lnTo>
                <a:lnTo>
                  <a:pt x="1239045" y="180384"/>
                </a:lnTo>
                <a:lnTo>
                  <a:pt x="1232298" y="236718"/>
                </a:lnTo>
                <a:lnTo>
                  <a:pt x="1221979" y="292259"/>
                </a:lnTo>
                <a:lnTo>
                  <a:pt x="1208883" y="347800"/>
                </a:lnTo>
                <a:lnTo>
                  <a:pt x="1192213" y="402151"/>
                </a:lnTo>
                <a:lnTo>
                  <a:pt x="1172370" y="455708"/>
                </a:lnTo>
                <a:lnTo>
                  <a:pt x="1148955" y="507678"/>
                </a:lnTo>
                <a:lnTo>
                  <a:pt x="1122761" y="559252"/>
                </a:lnTo>
                <a:lnTo>
                  <a:pt x="1093392" y="608842"/>
                </a:lnTo>
                <a:lnTo>
                  <a:pt x="1061245" y="656845"/>
                </a:lnTo>
                <a:lnTo>
                  <a:pt x="1025526" y="703261"/>
                </a:lnTo>
                <a:lnTo>
                  <a:pt x="986632" y="747694"/>
                </a:lnTo>
                <a:lnTo>
                  <a:pt x="944960" y="790540"/>
                </a:lnTo>
                <a:lnTo>
                  <a:pt x="899717" y="830609"/>
                </a:lnTo>
                <a:lnTo>
                  <a:pt x="875904" y="849651"/>
                </a:lnTo>
                <a:lnTo>
                  <a:pt x="842567" y="875438"/>
                </a:lnTo>
                <a:lnTo>
                  <a:pt x="773113" y="921061"/>
                </a:lnTo>
                <a:lnTo>
                  <a:pt x="700883" y="960336"/>
                </a:lnTo>
                <a:lnTo>
                  <a:pt x="627064" y="992471"/>
                </a:lnTo>
                <a:lnTo>
                  <a:pt x="550863" y="1018258"/>
                </a:lnTo>
                <a:lnTo>
                  <a:pt x="473473" y="1037697"/>
                </a:lnTo>
                <a:lnTo>
                  <a:pt x="396082" y="1050789"/>
                </a:lnTo>
                <a:lnTo>
                  <a:pt x="317104" y="1056740"/>
                </a:lnTo>
                <a:lnTo>
                  <a:pt x="277813" y="1057533"/>
                </a:lnTo>
                <a:lnTo>
                  <a:pt x="242491" y="1056740"/>
                </a:lnTo>
                <a:lnTo>
                  <a:pt x="173039" y="1052376"/>
                </a:lnTo>
                <a:lnTo>
                  <a:pt x="103585" y="1042061"/>
                </a:lnTo>
                <a:lnTo>
                  <a:pt x="35323" y="1026986"/>
                </a:lnTo>
                <a:lnTo>
                  <a:pt x="2531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31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4" y="765274"/>
                </a:lnTo>
                <a:lnTo>
                  <a:pt x="34131" y="709733"/>
                </a:lnTo>
                <a:lnTo>
                  <a:pt x="50800" y="655382"/>
                </a:lnTo>
                <a:lnTo>
                  <a:pt x="70644" y="601825"/>
                </a:lnTo>
                <a:lnTo>
                  <a:pt x="94059" y="549855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7" y="354272"/>
                </a:lnTo>
                <a:lnTo>
                  <a:pt x="256382" y="309839"/>
                </a:lnTo>
                <a:lnTo>
                  <a:pt x="298053" y="266993"/>
                </a:lnTo>
                <a:lnTo>
                  <a:pt x="343297" y="226924"/>
                </a:lnTo>
                <a:close/>
              </a:path>
            </a:pathLst>
          </a:custGeom>
          <a:solidFill>
            <a:srgbClr val="62AF2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8" name="Freeform 57"/>
          <p:cNvSpPr>
            <a:spLocks/>
          </p:cNvSpPr>
          <p:nvPr/>
        </p:nvSpPr>
        <p:spPr bwMode="auto">
          <a:xfrm rot="10800000" flipH="1">
            <a:off x="4156864" y="2201869"/>
            <a:ext cx="1243113" cy="1057533"/>
          </a:xfrm>
          <a:custGeom>
            <a:avLst/>
            <a:gdLst>
              <a:gd name="connsiteX0" fmla="*/ 277835 w 1243113"/>
              <a:gd name="connsiteY0" fmla="*/ 1057533 h 1057533"/>
              <a:gd name="connsiteX1" fmla="*/ 317129 w 1243113"/>
              <a:gd name="connsiteY1" fmla="*/ 1056740 h 1057533"/>
              <a:gd name="connsiteX2" fmla="*/ 396113 w 1243113"/>
              <a:gd name="connsiteY2" fmla="*/ 1050789 h 1057533"/>
              <a:gd name="connsiteX3" fmla="*/ 473510 w 1243113"/>
              <a:gd name="connsiteY3" fmla="*/ 1037697 h 1057533"/>
              <a:gd name="connsiteX4" fmla="*/ 550907 w 1243113"/>
              <a:gd name="connsiteY4" fmla="*/ 1018258 h 1057533"/>
              <a:gd name="connsiteX5" fmla="*/ 627113 w 1243113"/>
              <a:gd name="connsiteY5" fmla="*/ 992471 h 1057533"/>
              <a:gd name="connsiteX6" fmla="*/ 700938 w 1243113"/>
              <a:gd name="connsiteY6" fmla="*/ 960337 h 1057533"/>
              <a:gd name="connsiteX7" fmla="*/ 773175 w 1243113"/>
              <a:gd name="connsiteY7" fmla="*/ 921061 h 1057533"/>
              <a:gd name="connsiteX8" fmla="*/ 842634 w 1243113"/>
              <a:gd name="connsiteY8" fmla="*/ 875438 h 1057533"/>
              <a:gd name="connsiteX9" fmla="*/ 875974 w 1243113"/>
              <a:gd name="connsiteY9" fmla="*/ 849652 h 1057533"/>
              <a:gd name="connsiteX10" fmla="*/ 899789 w 1243113"/>
              <a:gd name="connsiteY10" fmla="*/ 830609 h 1057533"/>
              <a:gd name="connsiteX11" fmla="*/ 945036 w 1243113"/>
              <a:gd name="connsiteY11" fmla="*/ 790540 h 1057533"/>
              <a:gd name="connsiteX12" fmla="*/ 986711 w 1243113"/>
              <a:gd name="connsiteY12" fmla="*/ 747694 h 1057533"/>
              <a:gd name="connsiteX13" fmla="*/ 1025608 w 1243113"/>
              <a:gd name="connsiteY13" fmla="*/ 703262 h 1057533"/>
              <a:gd name="connsiteX14" fmla="*/ 1061330 w 1243113"/>
              <a:gd name="connsiteY14" fmla="*/ 656845 h 1057533"/>
              <a:gd name="connsiteX15" fmla="*/ 1093479 w 1243113"/>
              <a:gd name="connsiteY15" fmla="*/ 608842 h 1057533"/>
              <a:gd name="connsiteX16" fmla="*/ 1122850 w 1243113"/>
              <a:gd name="connsiteY16" fmla="*/ 559252 h 1057533"/>
              <a:gd name="connsiteX17" fmla="*/ 1149046 w 1243113"/>
              <a:gd name="connsiteY17" fmla="*/ 507679 h 1057533"/>
              <a:gd name="connsiteX18" fmla="*/ 1172464 w 1243113"/>
              <a:gd name="connsiteY18" fmla="*/ 455708 h 1057533"/>
              <a:gd name="connsiteX19" fmla="*/ 1192309 w 1243113"/>
              <a:gd name="connsiteY19" fmla="*/ 402151 h 1057533"/>
              <a:gd name="connsiteX20" fmla="*/ 1208979 w 1243113"/>
              <a:gd name="connsiteY20" fmla="*/ 347800 h 1057533"/>
              <a:gd name="connsiteX21" fmla="*/ 1222077 w 1243113"/>
              <a:gd name="connsiteY21" fmla="*/ 292259 h 1057533"/>
              <a:gd name="connsiteX22" fmla="*/ 1232397 w 1243113"/>
              <a:gd name="connsiteY22" fmla="*/ 236718 h 1057533"/>
              <a:gd name="connsiteX23" fmla="*/ 1239144 w 1243113"/>
              <a:gd name="connsiteY23" fmla="*/ 180384 h 1057533"/>
              <a:gd name="connsiteX24" fmla="*/ 1242716 w 1243113"/>
              <a:gd name="connsiteY24" fmla="*/ 123653 h 1057533"/>
              <a:gd name="connsiteX25" fmla="*/ 1242994 w 1243113"/>
              <a:gd name="connsiteY25" fmla="*/ 83749 h 1057533"/>
              <a:gd name="connsiteX26" fmla="*/ 1243113 w 1243113"/>
              <a:gd name="connsiteY26" fmla="*/ 66525 h 1057533"/>
              <a:gd name="connsiteX27" fmla="*/ 1241923 w 1243113"/>
              <a:gd name="connsiteY27" fmla="*/ 38358 h 1057533"/>
              <a:gd name="connsiteX28" fmla="*/ 1240582 w 1243113"/>
              <a:gd name="connsiteY28" fmla="*/ 39417 h 1057533"/>
              <a:gd name="connsiteX29" fmla="*/ 1207788 w 1243113"/>
              <a:gd name="connsiteY29" fmla="*/ 30548 h 1057533"/>
              <a:gd name="connsiteX30" fmla="*/ 1139520 w 1243113"/>
              <a:gd name="connsiteY30" fmla="*/ 15472 h 1057533"/>
              <a:gd name="connsiteX31" fmla="*/ 1070062 w 1243113"/>
              <a:gd name="connsiteY31" fmla="*/ 5157 h 1057533"/>
              <a:gd name="connsiteX32" fmla="*/ 1000603 w 1243113"/>
              <a:gd name="connsiteY32" fmla="*/ 794 h 1057533"/>
              <a:gd name="connsiteX33" fmla="*/ 965278 w 1243113"/>
              <a:gd name="connsiteY33" fmla="*/ 0 h 1057533"/>
              <a:gd name="connsiteX34" fmla="*/ 925984 w 1243113"/>
              <a:gd name="connsiteY34" fmla="*/ 794 h 1057533"/>
              <a:gd name="connsiteX35" fmla="*/ 847000 w 1243113"/>
              <a:gd name="connsiteY35" fmla="*/ 6744 h 1057533"/>
              <a:gd name="connsiteX36" fmla="*/ 769603 w 1243113"/>
              <a:gd name="connsiteY36" fmla="*/ 19836 h 1057533"/>
              <a:gd name="connsiteX37" fmla="*/ 692206 w 1243113"/>
              <a:gd name="connsiteY37" fmla="*/ 39275 h 1057533"/>
              <a:gd name="connsiteX38" fmla="*/ 616000 w 1243113"/>
              <a:gd name="connsiteY38" fmla="*/ 65062 h 1057533"/>
              <a:gd name="connsiteX39" fmla="*/ 542175 w 1243113"/>
              <a:gd name="connsiteY39" fmla="*/ 97197 h 1057533"/>
              <a:gd name="connsiteX40" fmla="*/ 469938 w 1243113"/>
              <a:gd name="connsiteY40" fmla="*/ 136472 h 1057533"/>
              <a:gd name="connsiteX41" fmla="*/ 400479 w 1243113"/>
              <a:gd name="connsiteY41" fmla="*/ 182095 h 1057533"/>
              <a:gd name="connsiteX42" fmla="*/ 367139 w 1243113"/>
              <a:gd name="connsiteY42" fmla="*/ 207882 h 1057533"/>
              <a:gd name="connsiteX43" fmla="*/ 343325 w 1243113"/>
              <a:gd name="connsiteY43" fmla="*/ 226924 h 1057533"/>
              <a:gd name="connsiteX44" fmla="*/ 298077 w 1243113"/>
              <a:gd name="connsiteY44" fmla="*/ 266993 h 1057533"/>
              <a:gd name="connsiteX45" fmla="*/ 256402 w 1243113"/>
              <a:gd name="connsiteY45" fmla="*/ 309839 h 1057533"/>
              <a:gd name="connsiteX46" fmla="*/ 217505 w 1243113"/>
              <a:gd name="connsiteY46" fmla="*/ 354272 h 1057533"/>
              <a:gd name="connsiteX47" fmla="*/ 181784 w 1243113"/>
              <a:gd name="connsiteY47" fmla="*/ 400688 h 1057533"/>
              <a:gd name="connsiteX48" fmla="*/ 149634 w 1243113"/>
              <a:gd name="connsiteY48" fmla="*/ 448691 h 1057533"/>
              <a:gd name="connsiteX49" fmla="*/ 120263 w 1243113"/>
              <a:gd name="connsiteY49" fmla="*/ 498281 h 1057533"/>
              <a:gd name="connsiteX50" fmla="*/ 94067 w 1243113"/>
              <a:gd name="connsiteY50" fmla="*/ 549855 h 1057533"/>
              <a:gd name="connsiteX51" fmla="*/ 70650 w 1243113"/>
              <a:gd name="connsiteY51" fmla="*/ 601825 h 1057533"/>
              <a:gd name="connsiteX52" fmla="*/ 50804 w 1243113"/>
              <a:gd name="connsiteY52" fmla="*/ 655382 h 1057533"/>
              <a:gd name="connsiteX53" fmla="*/ 34134 w 1243113"/>
              <a:gd name="connsiteY53" fmla="*/ 709733 h 1057533"/>
              <a:gd name="connsiteX54" fmla="*/ 21036 w 1243113"/>
              <a:gd name="connsiteY54" fmla="*/ 765274 h 1057533"/>
              <a:gd name="connsiteX55" fmla="*/ 10717 w 1243113"/>
              <a:gd name="connsiteY55" fmla="*/ 820815 h 1057533"/>
              <a:gd name="connsiteX56" fmla="*/ 3969 w 1243113"/>
              <a:gd name="connsiteY56" fmla="*/ 877149 h 1057533"/>
              <a:gd name="connsiteX57" fmla="*/ 397 w 1243113"/>
              <a:gd name="connsiteY57" fmla="*/ 933880 h 1057533"/>
              <a:gd name="connsiteX58" fmla="*/ 120 w 1243113"/>
              <a:gd name="connsiteY58" fmla="*/ 973785 h 1057533"/>
              <a:gd name="connsiteX59" fmla="*/ 0 w 1243113"/>
              <a:gd name="connsiteY59" fmla="*/ 991008 h 1057533"/>
              <a:gd name="connsiteX60" fmla="*/ 1191 w 1243113"/>
              <a:gd name="connsiteY60" fmla="*/ 1019175 h 1057533"/>
              <a:gd name="connsiteX61" fmla="*/ 2532 w 1243113"/>
              <a:gd name="connsiteY61" fmla="*/ 1018116 h 1057533"/>
              <a:gd name="connsiteX62" fmla="*/ 35325 w 1243113"/>
              <a:gd name="connsiteY62" fmla="*/ 1026986 h 1057533"/>
              <a:gd name="connsiteX63" fmla="*/ 103593 w 1243113"/>
              <a:gd name="connsiteY63" fmla="*/ 1042061 h 1057533"/>
              <a:gd name="connsiteX64" fmla="*/ 173052 w 1243113"/>
              <a:gd name="connsiteY64" fmla="*/ 1052376 h 1057533"/>
              <a:gd name="connsiteX65" fmla="*/ 242510 w 1243113"/>
              <a:gd name="connsiteY65" fmla="*/ 1056740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113" h="1057533">
                <a:moveTo>
                  <a:pt x="277835" y="1057533"/>
                </a:moveTo>
                <a:lnTo>
                  <a:pt x="317129" y="1056740"/>
                </a:lnTo>
                <a:lnTo>
                  <a:pt x="396113" y="1050789"/>
                </a:lnTo>
                <a:lnTo>
                  <a:pt x="473510" y="1037697"/>
                </a:lnTo>
                <a:lnTo>
                  <a:pt x="550907" y="1018258"/>
                </a:lnTo>
                <a:lnTo>
                  <a:pt x="627113" y="992471"/>
                </a:lnTo>
                <a:lnTo>
                  <a:pt x="700938" y="960337"/>
                </a:lnTo>
                <a:lnTo>
                  <a:pt x="773175" y="921061"/>
                </a:lnTo>
                <a:lnTo>
                  <a:pt x="842634" y="875438"/>
                </a:lnTo>
                <a:lnTo>
                  <a:pt x="875974" y="849652"/>
                </a:lnTo>
                <a:lnTo>
                  <a:pt x="899789" y="830609"/>
                </a:lnTo>
                <a:lnTo>
                  <a:pt x="945036" y="790540"/>
                </a:lnTo>
                <a:lnTo>
                  <a:pt x="986711" y="747694"/>
                </a:lnTo>
                <a:lnTo>
                  <a:pt x="1025608" y="703262"/>
                </a:lnTo>
                <a:lnTo>
                  <a:pt x="1061330" y="656845"/>
                </a:lnTo>
                <a:lnTo>
                  <a:pt x="1093479" y="608842"/>
                </a:lnTo>
                <a:lnTo>
                  <a:pt x="1122850" y="559252"/>
                </a:lnTo>
                <a:lnTo>
                  <a:pt x="1149046" y="507679"/>
                </a:lnTo>
                <a:lnTo>
                  <a:pt x="1172464" y="455708"/>
                </a:lnTo>
                <a:lnTo>
                  <a:pt x="1192309" y="402151"/>
                </a:lnTo>
                <a:lnTo>
                  <a:pt x="1208979" y="347800"/>
                </a:lnTo>
                <a:lnTo>
                  <a:pt x="1222077" y="292259"/>
                </a:lnTo>
                <a:lnTo>
                  <a:pt x="1232397" y="236718"/>
                </a:lnTo>
                <a:lnTo>
                  <a:pt x="1239144" y="180384"/>
                </a:lnTo>
                <a:lnTo>
                  <a:pt x="1242716" y="123653"/>
                </a:lnTo>
                <a:lnTo>
                  <a:pt x="1242994" y="83749"/>
                </a:lnTo>
                <a:lnTo>
                  <a:pt x="1243113" y="66525"/>
                </a:lnTo>
                <a:lnTo>
                  <a:pt x="1241923" y="38358"/>
                </a:lnTo>
                <a:lnTo>
                  <a:pt x="1240582" y="39417"/>
                </a:lnTo>
                <a:lnTo>
                  <a:pt x="1207788" y="30548"/>
                </a:lnTo>
                <a:lnTo>
                  <a:pt x="1139520" y="15472"/>
                </a:lnTo>
                <a:lnTo>
                  <a:pt x="1070062" y="5157"/>
                </a:lnTo>
                <a:lnTo>
                  <a:pt x="1000603" y="794"/>
                </a:lnTo>
                <a:lnTo>
                  <a:pt x="965278" y="0"/>
                </a:lnTo>
                <a:lnTo>
                  <a:pt x="925984" y="794"/>
                </a:lnTo>
                <a:lnTo>
                  <a:pt x="847000" y="6744"/>
                </a:lnTo>
                <a:lnTo>
                  <a:pt x="769603" y="19836"/>
                </a:lnTo>
                <a:lnTo>
                  <a:pt x="692206" y="39275"/>
                </a:lnTo>
                <a:lnTo>
                  <a:pt x="616000" y="65062"/>
                </a:lnTo>
                <a:lnTo>
                  <a:pt x="542175" y="97197"/>
                </a:lnTo>
                <a:lnTo>
                  <a:pt x="469938" y="136472"/>
                </a:lnTo>
                <a:lnTo>
                  <a:pt x="400479" y="182095"/>
                </a:lnTo>
                <a:lnTo>
                  <a:pt x="367139" y="207882"/>
                </a:lnTo>
                <a:lnTo>
                  <a:pt x="343325" y="226924"/>
                </a:lnTo>
                <a:lnTo>
                  <a:pt x="298077" y="266993"/>
                </a:lnTo>
                <a:lnTo>
                  <a:pt x="256402" y="309839"/>
                </a:lnTo>
                <a:lnTo>
                  <a:pt x="217505" y="354272"/>
                </a:lnTo>
                <a:lnTo>
                  <a:pt x="181784" y="400688"/>
                </a:lnTo>
                <a:lnTo>
                  <a:pt x="149634" y="448691"/>
                </a:lnTo>
                <a:lnTo>
                  <a:pt x="120263" y="498281"/>
                </a:lnTo>
                <a:lnTo>
                  <a:pt x="94067" y="549855"/>
                </a:lnTo>
                <a:lnTo>
                  <a:pt x="70650" y="601825"/>
                </a:lnTo>
                <a:lnTo>
                  <a:pt x="50804" y="655382"/>
                </a:lnTo>
                <a:lnTo>
                  <a:pt x="34134" y="709733"/>
                </a:lnTo>
                <a:lnTo>
                  <a:pt x="21036" y="765274"/>
                </a:lnTo>
                <a:lnTo>
                  <a:pt x="10717" y="820815"/>
                </a:lnTo>
                <a:lnTo>
                  <a:pt x="3969" y="877149"/>
                </a:lnTo>
                <a:lnTo>
                  <a:pt x="397" y="933880"/>
                </a:lnTo>
                <a:lnTo>
                  <a:pt x="120" y="973785"/>
                </a:lnTo>
                <a:lnTo>
                  <a:pt x="0" y="991008"/>
                </a:lnTo>
                <a:lnTo>
                  <a:pt x="1191" y="1019175"/>
                </a:lnTo>
                <a:lnTo>
                  <a:pt x="2532" y="1018116"/>
                </a:lnTo>
                <a:lnTo>
                  <a:pt x="35325" y="1026986"/>
                </a:lnTo>
                <a:lnTo>
                  <a:pt x="103593" y="1042061"/>
                </a:lnTo>
                <a:lnTo>
                  <a:pt x="173052" y="1052376"/>
                </a:lnTo>
                <a:lnTo>
                  <a:pt x="242510" y="1056740"/>
                </a:lnTo>
                <a:close/>
              </a:path>
            </a:pathLst>
          </a:custGeom>
          <a:solidFill>
            <a:srgbClr val="62AF2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9" name="Freeform 58"/>
          <p:cNvSpPr>
            <a:spLocks/>
          </p:cNvSpPr>
          <p:nvPr/>
        </p:nvSpPr>
        <p:spPr bwMode="auto">
          <a:xfrm rot="6300000" flipH="1">
            <a:off x="4013482" y="4416488"/>
            <a:ext cx="1243014" cy="1057618"/>
          </a:xfrm>
          <a:custGeom>
            <a:avLst/>
            <a:gdLst>
              <a:gd name="connsiteX0" fmla="*/ 1208882 w 1243014"/>
              <a:gd name="connsiteY0" fmla="*/ 347828 h 1057618"/>
              <a:gd name="connsiteX1" fmla="*/ 1221979 w 1243014"/>
              <a:gd name="connsiteY1" fmla="*/ 292283 h 1057618"/>
              <a:gd name="connsiteX2" fmla="*/ 1232298 w 1243014"/>
              <a:gd name="connsiteY2" fmla="*/ 236737 h 1057618"/>
              <a:gd name="connsiteX3" fmla="*/ 1239045 w 1243014"/>
              <a:gd name="connsiteY3" fmla="*/ 180398 h 1057618"/>
              <a:gd name="connsiteX4" fmla="*/ 1242617 w 1243014"/>
              <a:gd name="connsiteY4" fmla="*/ 123663 h 1057618"/>
              <a:gd name="connsiteX5" fmla="*/ 1242894 w 1243014"/>
              <a:gd name="connsiteY5" fmla="*/ 83773 h 1057618"/>
              <a:gd name="connsiteX6" fmla="*/ 1243014 w 1243014"/>
              <a:gd name="connsiteY6" fmla="*/ 66531 h 1057618"/>
              <a:gd name="connsiteX7" fmla="*/ 1241823 w 1243014"/>
              <a:gd name="connsiteY7" fmla="*/ 38361 h 1057618"/>
              <a:gd name="connsiteX8" fmla="*/ 1240482 w 1243014"/>
              <a:gd name="connsiteY8" fmla="*/ 39420 h 1057618"/>
              <a:gd name="connsiteX9" fmla="*/ 1207691 w 1243014"/>
              <a:gd name="connsiteY9" fmla="*/ 30550 h 1057618"/>
              <a:gd name="connsiteX10" fmla="*/ 1139429 w 1243014"/>
              <a:gd name="connsiteY10" fmla="*/ 15473 h 1057618"/>
              <a:gd name="connsiteX11" fmla="*/ 1069975 w 1243014"/>
              <a:gd name="connsiteY11" fmla="*/ 5158 h 1057618"/>
              <a:gd name="connsiteX12" fmla="*/ 1000522 w 1243014"/>
              <a:gd name="connsiteY12" fmla="*/ 793 h 1057618"/>
              <a:gd name="connsiteX13" fmla="*/ 965200 w 1243014"/>
              <a:gd name="connsiteY13" fmla="*/ 0 h 1057618"/>
              <a:gd name="connsiteX14" fmla="*/ 925910 w 1243014"/>
              <a:gd name="connsiteY14" fmla="*/ 794 h 1057618"/>
              <a:gd name="connsiteX15" fmla="*/ 846932 w 1243014"/>
              <a:gd name="connsiteY15" fmla="*/ 6745 h 1057618"/>
              <a:gd name="connsiteX16" fmla="*/ 769541 w 1243014"/>
              <a:gd name="connsiteY16" fmla="*/ 19837 h 1057618"/>
              <a:gd name="connsiteX17" fmla="*/ 692150 w 1243014"/>
              <a:gd name="connsiteY17" fmla="*/ 39279 h 1057618"/>
              <a:gd name="connsiteX18" fmla="*/ 615950 w 1243014"/>
              <a:gd name="connsiteY18" fmla="*/ 65067 h 1057618"/>
              <a:gd name="connsiteX19" fmla="*/ 542132 w 1243014"/>
              <a:gd name="connsiteY19" fmla="*/ 97204 h 1057618"/>
              <a:gd name="connsiteX20" fmla="*/ 469900 w 1243014"/>
              <a:gd name="connsiteY20" fmla="*/ 136483 h 1057618"/>
              <a:gd name="connsiteX21" fmla="*/ 400447 w 1243014"/>
              <a:gd name="connsiteY21" fmla="*/ 182109 h 1057618"/>
              <a:gd name="connsiteX22" fmla="*/ 367110 w 1243014"/>
              <a:gd name="connsiteY22" fmla="*/ 207899 h 1057618"/>
              <a:gd name="connsiteX23" fmla="*/ 343297 w 1243014"/>
              <a:gd name="connsiteY23" fmla="*/ 226942 h 1057618"/>
              <a:gd name="connsiteX24" fmla="*/ 298053 w 1243014"/>
              <a:gd name="connsiteY24" fmla="*/ 267014 h 1057618"/>
              <a:gd name="connsiteX25" fmla="*/ 256382 w 1243014"/>
              <a:gd name="connsiteY25" fmla="*/ 309864 h 1057618"/>
              <a:gd name="connsiteX26" fmla="*/ 217487 w 1243014"/>
              <a:gd name="connsiteY26" fmla="*/ 354300 h 1057618"/>
              <a:gd name="connsiteX27" fmla="*/ 181769 w 1243014"/>
              <a:gd name="connsiteY27" fmla="*/ 400720 h 1057618"/>
              <a:gd name="connsiteX28" fmla="*/ 149622 w 1243014"/>
              <a:gd name="connsiteY28" fmla="*/ 448727 h 1057618"/>
              <a:gd name="connsiteX29" fmla="*/ 120253 w 1243014"/>
              <a:gd name="connsiteY29" fmla="*/ 498321 h 1057618"/>
              <a:gd name="connsiteX30" fmla="*/ 94059 w 1243014"/>
              <a:gd name="connsiteY30" fmla="*/ 549899 h 1057618"/>
              <a:gd name="connsiteX31" fmla="*/ 70644 w 1243014"/>
              <a:gd name="connsiteY31" fmla="*/ 601873 h 1057618"/>
              <a:gd name="connsiteX32" fmla="*/ 50800 w 1243014"/>
              <a:gd name="connsiteY32" fmla="*/ 655435 h 1057618"/>
              <a:gd name="connsiteX33" fmla="*/ 34131 w 1243014"/>
              <a:gd name="connsiteY33" fmla="*/ 709790 h 1057618"/>
              <a:gd name="connsiteX34" fmla="*/ 21035 w 1243014"/>
              <a:gd name="connsiteY34" fmla="*/ 765335 h 1057618"/>
              <a:gd name="connsiteX35" fmla="*/ 10716 w 1243014"/>
              <a:gd name="connsiteY35" fmla="*/ 820881 h 1057618"/>
              <a:gd name="connsiteX36" fmla="*/ 3969 w 1243014"/>
              <a:gd name="connsiteY36" fmla="*/ 877220 h 1057618"/>
              <a:gd name="connsiteX37" fmla="*/ 397 w 1243014"/>
              <a:gd name="connsiteY37" fmla="*/ 933955 h 1057618"/>
              <a:gd name="connsiteX38" fmla="*/ 120 w 1243014"/>
              <a:gd name="connsiteY38" fmla="*/ 973845 h 1057618"/>
              <a:gd name="connsiteX39" fmla="*/ 0 w 1243014"/>
              <a:gd name="connsiteY39" fmla="*/ 991088 h 1057618"/>
              <a:gd name="connsiteX40" fmla="*/ 1191 w 1243014"/>
              <a:gd name="connsiteY40" fmla="*/ 1019257 h 1057618"/>
              <a:gd name="connsiteX41" fmla="*/ 2531 w 1243014"/>
              <a:gd name="connsiteY41" fmla="*/ 1018198 h 1057618"/>
              <a:gd name="connsiteX42" fmla="*/ 35323 w 1243014"/>
              <a:gd name="connsiteY42" fmla="*/ 1027068 h 1057618"/>
              <a:gd name="connsiteX43" fmla="*/ 103585 w 1243014"/>
              <a:gd name="connsiteY43" fmla="*/ 1042145 h 1057618"/>
              <a:gd name="connsiteX44" fmla="*/ 173038 w 1243014"/>
              <a:gd name="connsiteY44" fmla="*/ 1052460 h 1057618"/>
              <a:gd name="connsiteX45" fmla="*/ 242491 w 1243014"/>
              <a:gd name="connsiteY45" fmla="*/ 1056825 h 1057618"/>
              <a:gd name="connsiteX46" fmla="*/ 277813 w 1243014"/>
              <a:gd name="connsiteY46" fmla="*/ 1057618 h 1057618"/>
              <a:gd name="connsiteX47" fmla="*/ 317103 w 1243014"/>
              <a:gd name="connsiteY47" fmla="*/ 1056825 h 1057618"/>
              <a:gd name="connsiteX48" fmla="*/ 396082 w 1243014"/>
              <a:gd name="connsiteY48" fmla="*/ 1050874 h 1057618"/>
              <a:gd name="connsiteX49" fmla="*/ 473473 w 1243014"/>
              <a:gd name="connsiteY49" fmla="*/ 1037781 h 1057618"/>
              <a:gd name="connsiteX50" fmla="*/ 550863 w 1243014"/>
              <a:gd name="connsiteY50" fmla="*/ 1018340 h 1057618"/>
              <a:gd name="connsiteX51" fmla="*/ 627063 w 1243014"/>
              <a:gd name="connsiteY51" fmla="*/ 992551 h 1057618"/>
              <a:gd name="connsiteX52" fmla="*/ 700882 w 1243014"/>
              <a:gd name="connsiteY52" fmla="*/ 960414 h 1057618"/>
              <a:gd name="connsiteX53" fmla="*/ 773113 w 1243014"/>
              <a:gd name="connsiteY53" fmla="*/ 921135 h 1057618"/>
              <a:gd name="connsiteX54" fmla="*/ 842566 w 1243014"/>
              <a:gd name="connsiteY54" fmla="*/ 875509 h 1057618"/>
              <a:gd name="connsiteX55" fmla="*/ 875904 w 1243014"/>
              <a:gd name="connsiteY55" fmla="*/ 849720 h 1057618"/>
              <a:gd name="connsiteX56" fmla="*/ 899717 w 1243014"/>
              <a:gd name="connsiteY56" fmla="*/ 830676 h 1057618"/>
              <a:gd name="connsiteX57" fmla="*/ 944960 w 1243014"/>
              <a:gd name="connsiteY57" fmla="*/ 790604 h 1057618"/>
              <a:gd name="connsiteX58" fmla="*/ 986632 w 1243014"/>
              <a:gd name="connsiteY58" fmla="*/ 747754 h 1057618"/>
              <a:gd name="connsiteX59" fmla="*/ 1025526 w 1243014"/>
              <a:gd name="connsiteY59" fmla="*/ 703318 h 1057618"/>
              <a:gd name="connsiteX60" fmla="*/ 1061245 w 1243014"/>
              <a:gd name="connsiteY60" fmla="*/ 656898 h 1057618"/>
              <a:gd name="connsiteX61" fmla="*/ 1093392 w 1243014"/>
              <a:gd name="connsiteY61" fmla="*/ 608891 h 1057618"/>
              <a:gd name="connsiteX62" fmla="*/ 1122760 w 1243014"/>
              <a:gd name="connsiteY62" fmla="*/ 559297 h 1057618"/>
              <a:gd name="connsiteX63" fmla="*/ 1148954 w 1243014"/>
              <a:gd name="connsiteY63" fmla="*/ 507719 h 1057618"/>
              <a:gd name="connsiteX64" fmla="*/ 1172370 w 1243014"/>
              <a:gd name="connsiteY64" fmla="*/ 455745 h 1057618"/>
              <a:gd name="connsiteX65" fmla="*/ 1192213 w 1243014"/>
              <a:gd name="connsiteY65" fmla="*/ 402183 h 105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4" h="1057618">
                <a:moveTo>
                  <a:pt x="1208882" y="347828"/>
                </a:moveTo>
                <a:lnTo>
                  <a:pt x="1221979" y="292283"/>
                </a:lnTo>
                <a:lnTo>
                  <a:pt x="1232298" y="236737"/>
                </a:lnTo>
                <a:lnTo>
                  <a:pt x="1239045" y="180398"/>
                </a:lnTo>
                <a:lnTo>
                  <a:pt x="1242617" y="123663"/>
                </a:lnTo>
                <a:lnTo>
                  <a:pt x="1242894" y="83773"/>
                </a:lnTo>
                <a:lnTo>
                  <a:pt x="1243014" y="66531"/>
                </a:lnTo>
                <a:lnTo>
                  <a:pt x="1241823" y="38361"/>
                </a:lnTo>
                <a:lnTo>
                  <a:pt x="1240482" y="39420"/>
                </a:lnTo>
                <a:lnTo>
                  <a:pt x="1207691" y="30550"/>
                </a:lnTo>
                <a:lnTo>
                  <a:pt x="1139429" y="15473"/>
                </a:lnTo>
                <a:lnTo>
                  <a:pt x="1069975" y="5158"/>
                </a:lnTo>
                <a:lnTo>
                  <a:pt x="1000522" y="793"/>
                </a:lnTo>
                <a:lnTo>
                  <a:pt x="965200" y="0"/>
                </a:lnTo>
                <a:lnTo>
                  <a:pt x="925910" y="794"/>
                </a:lnTo>
                <a:lnTo>
                  <a:pt x="846932" y="6745"/>
                </a:lnTo>
                <a:lnTo>
                  <a:pt x="769541" y="19837"/>
                </a:lnTo>
                <a:lnTo>
                  <a:pt x="692150" y="39279"/>
                </a:lnTo>
                <a:lnTo>
                  <a:pt x="615950" y="65067"/>
                </a:lnTo>
                <a:lnTo>
                  <a:pt x="542132" y="97204"/>
                </a:lnTo>
                <a:lnTo>
                  <a:pt x="469900" y="136483"/>
                </a:lnTo>
                <a:lnTo>
                  <a:pt x="400447" y="182109"/>
                </a:lnTo>
                <a:lnTo>
                  <a:pt x="367110" y="207899"/>
                </a:lnTo>
                <a:lnTo>
                  <a:pt x="343297" y="226942"/>
                </a:lnTo>
                <a:lnTo>
                  <a:pt x="298053" y="267014"/>
                </a:lnTo>
                <a:lnTo>
                  <a:pt x="256382" y="309864"/>
                </a:lnTo>
                <a:lnTo>
                  <a:pt x="217487" y="354300"/>
                </a:lnTo>
                <a:lnTo>
                  <a:pt x="181769" y="400720"/>
                </a:lnTo>
                <a:lnTo>
                  <a:pt x="149622" y="448727"/>
                </a:lnTo>
                <a:lnTo>
                  <a:pt x="120253" y="498321"/>
                </a:lnTo>
                <a:lnTo>
                  <a:pt x="94059" y="549899"/>
                </a:lnTo>
                <a:lnTo>
                  <a:pt x="70644" y="601873"/>
                </a:lnTo>
                <a:lnTo>
                  <a:pt x="50800" y="655435"/>
                </a:lnTo>
                <a:lnTo>
                  <a:pt x="34131" y="709790"/>
                </a:lnTo>
                <a:lnTo>
                  <a:pt x="21035" y="765335"/>
                </a:lnTo>
                <a:lnTo>
                  <a:pt x="10716" y="820881"/>
                </a:lnTo>
                <a:lnTo>
                  <a:pt x="3969" y="877220"/>
                </a:lnTo>
                <a:lnTo>
                  <a:pt x="397" y="933955"/>
                </a:lnTo>
                <a:lnTo>
                  <a:pt x="120" y="973845"/>
                </a:lnTo>
                <a:lnTo>
                  <a:pt x="0" y="991088"/>
                </a:lnTo>
                <a:lnTo>
                  <a:pt x="1191" y="1019257"/>
                </a:lnTo>
                <a:lnTo>
                  <a:pt x="2531" y="1018198"/>
                </a:lnTo>
                <a:lnTo>
                  <a:pt x="35323" y="1027068"/>
                </a:lnTo>
                <a:lnTo>
                  <a:pt x="103585" y="1042145"/>
                </a:lnTo>
                <a:lnTo>
                  <a:pt x="173038" y="1052460"/>
                </a:lnTo>
                <a:lnTo>
                  <a:pt x="242491" y="1056825"/>
                </a:lnTo>
                <a:lnTo>
                  <a:pt x="277813" y="1057618"/>
                </a:lnTo>
                <a:lnTo>
                  <a:pt x="317103" y="1056825"/>
                </a:lnTo>
                <a:lnTo>
                  <a:pt x="396082" y="1050874"/>
                </a:lnTo>
                <a:lnTo>
                  <a:pt x="473473" y="1037781"/>
                </a:lnTo>
                <a:lnTo>
                  <a:pt x="550863" y="1018340"/>
                </a:lnTo>
                <a:lnTo>
                  <a:pt x="627063" y="992551"/>
                </a:lnTo>
                <a:lnTo>
                  <a:pt x="700882" y="960414"/>
                </a:lnTo>
                <a:lnTo>
                  <a:pt x="773113" y="921135"/>
                </a:lnTo>
                <a:lnTo>
                  <a:pt x="842566" y="875509"/>
                </a:lnTo>
                <a:lnTo>
                  <a:pt x="875904" y="849720"/>
                </a:lnTo>
                <a:lnTo>
                  <a:pt x="899717" y="830676"/>
                </a:lnTo>
                <a:lnTo>
                  <a:pt x="944960" y="790604"/>
                </a:lnTo>
                <a:lnTo>
                  <a:pt x="986632" y="747754"/>
                </a:lnTo>
                <a:lnTo>
                  <a:pt x="1025526" y="703318"/>
                </a:lnTo>
                <a:lnTo>
                  <a:pt x="1061245" y="656898"/>
                </a:lnTo>
                <a:lnTo>
                  <a:pt x="1093392" y="608891"/>
                </a:lnTo>
                <a:lnTo>
                  <a:pt x="1122760" y="559297"/>
                </a:lnTo>
                <a:lnTo>
                  <a:pt x="1148954" y="507719"/>
                </a:lnTo>
                <a:lnTo>
                  <a:pt x="1172370" y="455745"/>
                </a:lnTo>
                <a:lnTo>
                  <a:pt x="1192213" y="402183"/>
                </a:lnTo>
                <a:close/>
              </a:path>
            </a:pathLst>
          </a:custGeom>
          <a:solidFill>
            <a:srgbClr val="62AF2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0" name="Freeform 59"/>
          <p:cNvSpPr>
            <a:spLocks/>
          </p:cNvSpPr>
          <p:nvPr/>
        </p:nvSpPr>
        <p:spPr bwMode="auto">
          <a:xfrm rot="8506207" flipH="1">
            <a:off x="3626041" y="3227227"/>
            <a:ext cx="1243114" cy="1057533"/>
          </a:xfrm>
          <a:custGeom>
            <a:avLst/>
            <a:gdLst>
              <a:gd name="connsiteX0" fmla="*/ 875975 w 1243114"/>
              <a:gd name="connsiteY0" fmla="*/ 849651 h 1057533"/>
              <a:gd name="connsiteX1" fmla="*/ 899789 w 1243114"/>
              <a:gd name="connsiteY1" fmla="*/ 830609 h 1057533"/>
              <a:gd name="connsiteX2" fmla="*/ 945037 w 1243114"/>
              <a:gd name="connsiteY2" fmla="*/ 790540 h 1057533"/>
              <a:gd name="connsiteX3" fmla="*/ 986712 w 1243114"/>
              <a:gd name="connsiteY3" fmla="*/ 747694 h 1057533"/>
              <a:gd name="connsiteX4" fmla="*/ 1025609 w 1243114"/>
              <a:gd name="connsiteY4" fmla="*/ 703262 h 1057533"/>
              <a:gd name="connsiteX5" fmla="*/ 1061330 w 1243114"/>
              <a:gd name="connsiteY5" fmla="*/ 656845 h 1057533"/>
              <a:gd name="connsiteX6" fmla="*/ 1093480 w 1243114"/>
              <a:gd name="connsiteY6" fmla="*/ 608842 h 1057533"/>
              <a:gd name="connsiteX7" fmla="*/ 1122851 w 1243114"/>
              <a:gd name="connsiteY7" fmla="*/ 559252 h 1057533"/>
              <a:gd name="connsiteX8" fmla="*/ 1149047 w 1243114"/>
              <a:gd name="connsiteY8" fmla="*/ 507679 h 1057533"/>
              <a:gd name="connsiteX9" fmla="*/ 1172464 w 1243114"/>
              <a:gd name="connsiteY9" fmla="*/ 455708 h 1057533"/>
              <a:gd name="connsiteX10" fmla="*/ 1192310 w 1243114"/>
              <a:gd name="connsiteY10" fmla="*/ 402151 h 1057533"/>
              <a:gd name="connsiteX11" fmla="*/ 1208980 w 1243114"/>
              <a:gd name="connsiteY11" fmla="*/ 347800 h 1057533"/>
              <a:gd name="connsiteX12" fmla="*/ 1222078 w 1243114"/>
              <a:gd name="connsiteY12" fmla="*/ 292259 h 1057533"/>
              <a:gd name="connsiteX13" fmla="*/ 1232397 w 1243114"/>
              <a:gd name="connsiteY13" fmla="*/ 236718 h 1057533"/>
              <a:gd name="connsiteX14" fmla="*/ 1239145 w 1243114"/>
              <a:gd name="connsiteY14" fmla="*/ 180384 h 1057533"/>
              <a:gd name="connsiteX15" fmla="*/ 1242717 w 1243114"/>
              <a:gd name="connsiteY15" fmla="*/ 123653 h 1057533"/>
              <a:gd name="connsiteX16" fmla="*/ 1242994 w 1243114"/>
              <a:gd name="connsiteY16" fmla="*/ 83778 h 1057533"/>
              <a:gd name="connsiteX17" fmla="*/ 1243114 w 1243114"/>
              <a:gd name="connsiteY17" fmla="*/ 66525 h 1057533"/>
              <a:gd name="connsiteX18" fmla="*/ 1241923 w 1243114"/>
              <a:gd name="connsiteY18" fmla="*/ 38358 h 1057533"/>
              <a:gd name="connsiteX19" fmla="*/ 1240582 w 1243114"/>
              <a:gd name="connsiteY19" fmla="*/ 39417 h 1057533"/>
              <a:gd name="connsiteX20" fmla="*/ 1207788 w 1243114"/>
              <a:gd name="connsiteY20" fmla="*/ 30547 h 1057533"/>
              <a:gd name="connsiteX21" fmla="*/ 1139520 w 1243114"/>
              <a:gd name="connsiteY21" fmla="*/ 15472 h 1057533"/>
              <a:gd name="connsiteX22" fmla="*/ 1070062 w 1243114"/>
              <a:gd name="connsiteY22" fmla="*/ 5157 h 1057533"/>
              <a:gd name="connsiteX23" fmla="*/ 1000603 w 1243114"/>
              <a:gd name="connsiteY23" fmla="*/ 793 h 1057533"/>
              <a:gd name="connsiteX24" fmla="*/ 965278 w 1243114"/>
              <a:gd name="connsiteY24" fmla="*/ 0 h 1057533"/>
              <a:gd name="connsiteX25" fmla="*/ 925984 w 1243114"/>
              <a:gd name="connsiteY25" fmla="*/ 793 h 1057533"/>
              <a:gd name="connsiteX26" fmla="*/ 847000 w 1243114"/>
              <a:gd name="connsiteY26" fmla="*/ 6744 h 1057533"/>
              <a:gd name="connsiteX27" fmla="*/ 769603 w 1243114"/>
              <a:gd name="connsiteY27" fmla="*/ 19836 h 1057533"/>
              <a:gd name="connsiteX28" fmla="*/ 692206 w 1243114"/>
              <a:gd name="connsiteY28" fmla="*/ 39275 h 1057533"/>
              <a:gd name="connsiteX29" fmla="*/ 616000 w 1243114"/>
              <a:gd name="connsiteY29" fmla="*/ 65062 h 1057533"/>
              <a:gd name="connsiteX30" fmla="*/ 542175 w 1243114"/>
              <a:gd name="connsiteY30" fmla="*/ 97197 h 1057533"/>
              <a:gd name="connsiteX31" fmla="*/ 469938 w 1243114"/>
              <a:gd name="connsiteY31" fmla="*/ 136472 h 1057533"/>
              <a:gd name="connsiteX32" fmla="*/ 400479 w 1243114"/>
              <a:gd name="connsiteY32" fmla="*/ 182095 h 1057533"/>
              <a:gd name="connsiteX33" fmla="*/ 367139 w 1243114"/>
              <a:gd name="connsiteY33" fmla="*/ 207882 h 1057533"/>
              <a:gd name="connsiteX34" fmla="*/ 343325 w 1243114"/>
              <a:gd name="connsiteY34" fmla="*/ 226924 h 1057533"/>
              <a:gd name="connsiteX35" fmla="*/ 298077 w 1243114"/>
              <a:gd name="connsiteY35" fmla="*/ 266993 h 1057533"/>
              <a:gd name="connsiteX36" fmla="*/ 256402 w 1243114"/>
              <a:gd name="connsiteY36" fmla="*/ 309839 h 1057533"/>
              <a:gd name="connsiteX37" fmla="*/ 217505 w 1243114"/>
              <a:gd name="connsiteY37" fmla="*/ 354271 h 1057533"/>
              <a:gd name="connsiteX38" fmla="*/ 181784 w 1243114"/>
              <a:gd name="connsiteY38" fmla="*/ 400688 h 1057533"/>
              <a:gd name="connsiteX39" fmla="*/ 149634 w 1243114"/>
              <a:gd name="connsiteY39" fmla="*/ 448691 h 1057533"/>
              <a:gd name="connsiteX40" fmla="*/ 120263 w 1243114"/>
              <a:gd name="connsiteY40" fmla="*/ 498281 h 1057533"/>
              <a:gd name="connsiteX41" fmla="*/ 94067 w 1243114"/>
              <a:gd name="connsiteY41" fmla="*/ 549855 h 1057533"/>
              <a:gd name="connsiteX42" fmla="*/ 70650 w 1243114"/>
              <a:gd name="connsiteY42" fmla="*/ 601825 h 1057533"/>
              <a:gd name="connsiteX43" fmla="*/ 50804 w 1243114"/>
              <a:gd name="connsiteY43" fmla="*/ 655382 h 1057533"/>
              <a:gd name="connsiteX44" fmla="*/ 34134 w 1243114"/>
              <a:gd name="connsiteY44" fmla="*/ 709733 h 1057533"/>
              <a:gd name="connsiteX45" fmla="*/ 21036 w 1243114"/>
              <a:gd name="connsiteY45" fmla="*/ 765274 h 1057533"/>
              <a:gd name="connsiteX46" fmla="*/ 10717 w 1243114"/>
              <a:gd name="connsiteY46" fmla="*/ 820815 h 1057533"/>
              <a:gd name="connsiteX47" fmla="*/ 3969 w 1243114"/>
              <a:gd name="connsiteY47" fmla="*/ 877149 h 1057533"/>
              <a:gd name="connsiteX48" fmla="*/ 397 w 1243114"/>
              <a:gd name="connsiteY48" fmla="*/ 933880 h 1057533"/>
              <a:gd name="connsiteX49" fmla="*/ 120 w 1243114"/>
              <a:gd name="connsiteY49" fmla="*/ 973755 h 1057533"/>
              <a:gd name="connsiteX50" fmla="*/ 0 w 1243114"/>
              <a:gd name="connsiteY50" fmla="*/ 991008 h 1057533"/>
              <a:gd name="connsiteX51" fmla="*/ 1191 w 1243114"/>
              <a:gd name="connsiteY51" fmla="*/ 1019175 h 1057533"/>
              <a:gd name="connsiteX52" fmla="*/ 2532 w 1243114"/>
              <a:gd name="connsiteY52" fmla="*/ 1018116 h 1057533"/>
              <a:gd name="connsiteX53" fmla="*/ 35326 w 1243114"/>
              <a:gd name="connsiteY53" fmla="*/ 1026986 h 1057533"/>
              <a:gd name="connsiteX54" fmla="*/ 103594 w 1243114"/>
              <a:gd name="connsiteY54" fmla="*/ 1042061 h 1057533"/>
              <a:gd name="connsiteX55" fmla="*/ 173052 w 1243114"/>
              <a:gd name="connsiteY55" fmla="*/ 1052376 h 1057533"/>
              <a:gd name="connsiteX56" fmla="*/ 242511 w 1243114"/>
              <a:gd name="connsiteY56" fmla="*/ 1056740 h 1057533"/>
              <a:gd name="connsiteX57" fmla="*/ 277836 w 1243114"/>
              <a:gd name="connsiteY57" fmla="*/ 1057533 h 1057533"/>
              <a:gd name="connsiteX58" fmla="*/ 317130 w 1243114"/>
              <a:gd name="connsiteY58" fmla="*/ 1056740 h 1057533"/>
              <a:gd name="connsiteX59" fmla="*/ 396114 w 1243114"/>
              <a:gd name="connsiteY59" fmla="*/ 1050789 h 1057533"/>
              <a:gd name="connsiteX60" fmla="*/ 473511 w 1243114"/>
              <a:gd name="connsiteY60" fmla="*/ 1037697 h 1057533"/>
              <a:gd name="connsiteX61" fmla="*/ 550908 w 1243114"/>
              <a:gd name="connsiteY61" fmla="*/ 1018258 h 1057533"/>
              <a:gd name="connsiteX62" fmla="*/ 627114 w 1243114"/>
              <a:gd name="connsiteY62" fmla="*/ 992471 h 1057533"/>
              <a:gd name="connsiteX63" fmla="*/ 700939 w 1243114"/>
              <a:gd name="connsiteY63" fmla="*/ 960337 h 1057533"/>
              <a:gd name="connsiteX64" fmla="*/ 773176 w 1243114"/>
              <a:gd name="connsiteY64" fmla="*/ 921061 h 1057533"/>
              <a:gd name="connsiteX65" fmla="*/ 842635 w 1243114"/>
              <a:gd name="connsiteY65" fmla="*/ 875438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114" h="1057533">
                <a:moveTo>
                  <a:pt x="875975" y="849651"/>
                </a:moveTo>
                <a:lnTo>
                  <a:pt x="899789" y="830609"/>
                </a:lnTo>
                <a:lnTo>
                  <a:pt x="945037" y="790540"/>
                </a:lnTo>
                <a:lnTo>
                  <a:pt x="986712" y="747694"/>
                </a:lnTo>
                <a:lnTo>
                  <a:pt x="1025609" y="703262"/>
                </a:lnTo>
                <a:lnTo>
                  <a:pt x="1061330" y="656845"/>
                </a:lnTo>
                <a:lnTo>
                  <a:pt x="1093480" y="608842"/>
                </a:lnTo>
                <a:lnTo>
                  <a:pt x="1122851" y="559252"/>
                </a:lnTo>
                <a:lnTo>
                  <a:pt x="1149047" y="507679"/>
                </a:lnTo>
                <a:lnTo>
                  <a:pt x="1172464" y="455708"/>
                </a:lnTo>
                <a:lnTo>
                  <a:pt x="1192310" y="402151"/>
                </a:lnTo>
                <a:lnTo>
                  <a:pt x="1208980" y="347800"/>
                </a:lnTo>
                <a:lnTo>
                  <a:pt x="1222078" y="292259"/>
                </a:lnTo>
                <a:lnTo>
                  <a:pt x="1232397" y="236718"/>
                </a:lnTo>
                <a:lnTo>
                  <a:pt x="1239145" y="180384"/>
                </a:lnTo>
                <a:lnTo>
                  <a:pt x="1242717" y="123653"/>
                </a:lnTo>
                <a:lnTo>
                  <a:pt x="1242994" y="83778"/>
                </a:lnTo>
                <a:lnTo>
                  <a:pt x="1243114" y="66525"/>
                </a:lnTo>
                <a:lnTo>
                  <a:pt x="1241923" y="38358"/>
                </a:lnTo>
                <a:lnTo>
                  <a:pt x="1240582" y="39417"/>
                </a:lnTo>
                <a:lnTo>
                  <a:pt x="1207788" y="30547"/>
                </a:lnTo>
                <a:lnTo>
                  <a:pt x="1139520" y="15472"/>
                </a:lnTo>
                <a:lnTo>
                  <a:pt x="1070062" y="5157"/>
                </a:lnTo>
                <a:lnTo>
                  <a:pt x="1000603" y="793"/>
                </a:lnTo>
                <a:lnTo>
                  <a:pt x="965278" y="0"/>
                </a:lnTo>
                <a:lnTo>
                  <a:pt x="925984" y="793"/>
                </a:lnTo>
                <a:lnTo>
                  <a:pt x="847000" y="6744"/>
                </a:lnTo>
                <a:lnTo>
                  <a:pt x="769603" y="19836"/>
                </a:lnTo>
                <a:lnTo>
                  <a:pt x="692206" y="39275"/>
                </a:lnTo>
                <a:lnTo>
                  <a:pt x="616000" y="65062"/>
                </a:lnTo>
                <a:lnTo>
                  <a:pt x="542175" y="97197"/>
                </a:lnTo>
                <a:lnTo>
                  <a:pt x="469938" y="136472"/>
                </a:lnTo>
                <a:lnTo>
                  <a:pt x="400479" y="182095"/>
                </a:lnTo>
                <a:lnTo>
                  <a:pt x="367139" y="207882"/>
                </a:lnTo>
                <a:lnTo>
                  <a:pt x="343325" y="226924"/>
                </a:lnTo>
                <a:lnTo>
                  <a:pt x="298077" y="266993"/>
                </a:lnTo>
                <a:lnTo>
                  <a:pt x="256402" y="309839"/>
                </a:lnTo>
                <a:lnTo>
                  <a:pt x="217505" y="354271"/>
                </a:lnTo>
                <a:lnTo>
                  <a:pt x="181784" y="400688"/>
                </a:lnTo>
                <a:lnTo>
                  <a:pt x="149634" y="448691"/>
                </a:lnTo>
                <a:lnTo>
                  <a:pt x="120263" y="498281"/>
                </a:lnTo>
                <a:lnTo>
                  <a:pt x="94067" y="549855"/>
                </a:lnTo>
                <a:lnTo>
                  <a:pt x="70650" y="601825"/>
                </a:lnTo>
                <a:lnTo>
                  <a:pt x="50804" y="655382"/>
                </a:lnTo>
                <a:lnTo>
                  <a:pt x="34134" y="709733"/>
                </a:lnTo>
                <a:lnTo>
                  <a:pt x="21036" y="765274"/>
                </a:lnTo>
                <a:lnTo>
                  <a:pt x="10717" y="820815"/>
                </a:lnTo>
                <a:lnTo>
                  <a:pt x="3969" y="877149"/>
                </a:lnTo>
                <a:lnTo>
                  <a:pt x="397" y="933880"/>
                </a:lnTo>
                <a:lnTo>
                  <a:pt x="120" y="973755"/>
                </a:lnTo>
                <a:lnTo>
                  <a:pt x="0" y="991008"/>
                </a:lnTo>
                <a:lnTo>
                  <a:pt x="1191" y="1019175"/>
                </a:lnTo>
                <a:lnTo>
                  <a:pt x="2532" y="1018116"/>
                </a:lnTo>
                <a:lnTo>
                  <a:pt x="35326" y="1026986"/>
                </a:lnTo>
                <a:lnTo>
                  <a:pt x="103594" y="1042061"/>
                </a:lnTo>
                <a:lnTo>
                  <a:pt x="173052" y="1052376"/>
                </a:lnTo>
                <a:lnTo>
                  <a:pt x="242511" y="1056740"/>
                </a:lnTo>
                <a:lnTo>
                  <a:pt x="277836" y="1057533"/>
                </a:lnTo>
                <a:lnTo>
                  <a:pt x="317130" y="1056740"/>
                </a:lnTo>
                <a:lnTo>
                  <a:pt x="396114" y="1050789"/>
                </a:lnTo>
                <a:lnTo>
                  <a:pt x="473511" y="1037697"/>
                </a:lnTo>
                <a:lnTo>
                  <a:pt x="550908" y="1018258"/>
                </a:lnTo>
                <a:lnTo>
                  <a:pt x="627114" y="992471"/>
                </a:lnTo>
                <a:lnTo>
                  <a:pt x="700939" y="960337"/>
                </a:lnTo>
                <a:lnTo>
                  <a:pt x="773176" y="921061"/>
                </a:lnTo>
                <a:lnTo>
                  <a:pt x="842635" y="875438"/>
                </a:lnTo>
                <a:close/>
              </a:path>
            </a:pathLst>
          </a:custGeom>
          <a:solidFill>
            <a:srgbClr val="62AF2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1" name="Freeform 80"/>
          <p:cNvSpPr>
            <a:spLocks/>
          </p:cNvSpPr>
          <p:nvPr/>
        </p:nvSpPr>
        <p:spPr bwMode="auto">
          <a:xfrm rot="7701521">
            <a:off x="5489535" y="1692282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80"/>
          <p:cNvSpPr>
            <a:spLocks/>
          </p:cNvSpPr>
          <p:nvPr/>
        </p:nvSpPr>
        <p:spPr bwMode="auto">
          <a:xfrm rot="10800000">
            <a:off x="6792022" y="2240227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80"/>
          <p:cNvSpPr>
            <a:spLocks/>
          </p:cNvSpPr>
          <p:nvPr/>
        </p:nvSpPr>
        <p:spPr bwMode="auto">
          <a:xfrm rot="15300000">
            <a:off x="6916917" y="4440675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80"/>
          <p:cNvSpPr>
            <a:spLocks/>
          </p:cNvSpPr>
          <p:nvPr/>
        </p:nvSpPr>
        <p:spPr bwMode="auto">
          <a:xfrm rot="13093793">
            <a:off x="7310934" y="3261473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80"/>
          <p:cNvSpPr>
            <a:spLocks/>
          </p:cNvSpPr>
          <p:nvPr/>
        </p:nvSpPr>
        <p:spPr bwMode="auto">
          <a:xfrm rot="10800000" flipH="1">
            <a:off x="4156864" y="2240227"/>
            <a:ext cx="12431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80"/>
          <p:cNvSpPr>
            <a:spLocks/>
          </p:cNvSpPr>
          <p:nvPr/>
        </p:nvSpPr>
        <p:spPr bwMode="auto">
          <a:xfrm rot="8506207" flipH="1">
            <a:off x="3637909" y="3261473"/>
            <a:ext cx="12431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80"/>
          <p:cNvSpPr>
            <a:spLocks/>
          </p:cNvSpPr>
          <p:nvPr/>
        </p:nvSpPr>
        <p:spPr bwMode="auto">
          <a:xfrm rot="6300000" flipH="1">
            <a:off x="4032009" y="4440634"/>
            <a:ext cx="1243013" cy="1019257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 Tree - Editable Graphics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72971" y="2955999"/>
            <a:ext cx="1906163" cy="1498210"/>
            <a:chOff x="297053" y="4528321"/>
            <a:chExt cx="1906163" cy="1498210"/>
          </a:xfrm>
        </p:grpSpPr>
        <p:sp>
          <p:nvSpPr>
            <p:cNvPr id="29" name="Rectangle 28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073809" y="4728338"/>
            <a:ext cx="1906163" cy="1498210"/>
            <a:chOff x="297053" y="4528321"/>
            <a:chExt cx="1906163" cy="1498210"/>
          </a:xfrm>
        </p:grpSpPr>
        <p:sp>
          <p:nvSpPr>
            <p:cNvPr id="48" name="Rectangle 47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312341" y="1314270"/>
            <a:ext cx="1906163" cy="1498210"/>
            <a:chOff x="297053" y="4528321"/>
            <a:chExt cx="1906163" cy="1498210"/>
          </a:xfrm>
        </p:grpSpPr>
        <p:sp>
          <p:nvSpPr>
            <p:cNvPr id="53" name="Rectangle 52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sp>
        <p:nvSpPr>
          <p:cNvPr id="46" name="Freeform 45"/>
          <p:cNvSpPr/>
          <p:nvPr/>
        </p:nvSpPr>
        <p:spPr>
          <a:xfrm>
            <a:off x="2456851" y="3224213"/>
            <a:ext cx="1604963" cy="328612"/>
          </a:xfrm>
          <a:custGeom>
            <a:avLst/>
            <a:gdLst>
              <a:gd name="connsiteX0" fmla="*/ 0 w 1604963"/>
              <a:gd name="connsiteY0" fmla="*/ 0 h 328612"/>
              <a:gd name="connsiteX1" fmla="*/ 1171575 w 1604963"/>
              <a:gd name="connsiteY1" fmla="*/ 4762 h 328612"/>
              <a:gd name="connsiteX2" fmla="*/ 1604963 w 1604963"/>
              <a:gd name="connsiteY2" fmla="*/ 328612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4963" h="328612">
                <a:moveTo>
                  <a:pt x="0" y="0"/>
                </a:moveTo>
                <a:lnTo>
                  <a:pt x="1171575" y="4762"/>
                </a:lnTo>
                <a:lnTo>
                  <a:pt x="1604963" y="328612"/>
                </a:lnTo>
              </a:path>
            </a:pathLst>
          </a:cu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49" idx="3"/>
          </p:cNvCxnSpPr>
          <p:nvPr/>
        </p:nvCxnSpPr>
        <p:spPr>
          <a:xfrm flipV="1">
            <a:off x="2979972" y="4959170"/>
            <a:ext cx="1279493" cy="1"/>
          </a:xfrm>
          <a:prstGeom prst="line">
            <a:avLst/>
          </a:pr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4" name="Freeform 63"/>
          <p:cNvSpPr/>
          <p:nvPr/>
        </p:nvSpPr>
        <p:spPr>
          <a:xfrm>
            <a:off x="3244850" y="1587500"/>
            <a:ext cx="1311275" cy="736600"/>
          </a:xfrm>
          <a:custGeom>
            <a:avLst/>
            <a:gdLst>
              <a:gd name="connsiteX0" fmla="*/ 0 w 1311275"/>
              <a:gd name="connsiteY0" fmla="*/ 0 h 736600"/>
              <a:gd name="connsiteX1" fmla="*/ 930275 w 1311275"/>
              <a:gd name="connsiteY1" fmla="*/ 3175 h 736600"/>
              <a:gd name="connsiteX2" fmla="*/ 1311275 w 1311275"/>
              <a:gd name="connsiteY2" fmla="*/ 73660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1275" h="736600">
                <a:moveTo>
                  <a:pt x="0" y="0"/>
                </a:moveTo>
                <a:lnTo>
                  <a:pt x="930275" y="3175"/>
                </a:lnTo>
                <a:lnTo>
                  <a:pt x="1311275" y="736600"/>
                </a:lnTo>
              </a:path>
            </a:pathLst>
          </a:cu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9906720" y="2955999"/>
            <a:ext cx="1906163" cy="1498210"/>
            <a:chOff x="297053" y="4528321"/>
            <a:chExt cx="1906163" cy="1498210"/>
          </a:xfrm>
        </p:grpSpPr>
        <p:sp>
          <p:nvSpPr>
            <p:cNvPr id="66" name="Rectangle 65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9447637" y="4731679"/>
            <a:ext cx="1906163" cy="1498210"/>
            <a:chOff x="297053" y="4528321"/>
            <a:chExt cx="1906163" cy="1498210"/>
          </a:xfrm>
        </p:grpSpPr>
        <p:sp>
          <p:nvSpPr>
            <p:cNvPr id="69" name="Rectangle 68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9124398" y="1314270"/>
            <a:ext cx="1906163" cy="1498210"/>
            <a:chOff x="297053" y="4528321"/>
            <a:chExt cx="1906163" cy="1498210"/>
          </a:xfrm>
        </p:grpSpPr>
        <p:sp>
          <p:nvSpPr>
            <p:cNvPr id="72" name="Rectangle 71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sp>
        <p:nvSpPr>
          <p:cNvPr id="74" name="Freeform 73"/>
          <p:cNvSpPr/>
          <p:nvPr/>
        </p:nvSpPr>
        <p:spPr>
          <a:xfrm flipH="1">
            <a:off x="8166926" y="3224213"/>
            <a:ext cx="1607903" cy="328612"/>
          </a:xfrm>
          <a:custGeom>
            <a:avLst/>
            <a:gdLst>
              <a:gd name="connsiteX0" fmla="*/ 0 w 1604963"/>
              <a:gd name="connsiteY0" fmla="*/ 0 h 328612"/>
              <a:gd name="connsiteX1" fmla="*/ 1171575 w 1604963"/>
              <a:gd name="connsiteY1" fmla="*/ 4762 h 328612"/>
              <a:gd name="connsiteX2" fmla="*/ 1604963 w 1604963"/>
              <a:gd name="connsiteY2" fmla="*/ 328612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4963" h="328612">
                <a:moveTo>
                  <a:pt x="0" y="0"/>
                </a:moveTo>
                <a:lnTo>
                  <a:pt x="1171575" y="4762"/>
                </a:lnTo>
                <a:lnTo>
                  <a:pt x="1604963" y="328612"/>
                </a:lnTo>
              </a:path>
            </a:pathLst>
          </a:cu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/>
          <p:nvPr/>
        </p:nvCxnSpPr>
        <p:spPr>
          <a:xfrm flipH="1" flipV="1">
            <a:off x="7968912" y="5022404"/>
            <a:ext cx="1281837" cy="1"/>
          </a:xfrm>
          <a:prstGeom prst="line">
            <a:avLst/>
          </a:pr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6" name="Freeform 75"/>
          <p:cNvSpPr/>
          <p:nvPr/>
        </p:nvSpPr>
        <p:spPr>
          <a:xfrm flipH="1">
            <a:off x="7671709" y="1587500"/>
            <a:ext cx="1313677" cy="736600"/>
          </a:xfrm>
          <a:custGeom>
            <a:avLst/>
            <a:gdLst>
              <a:gd name="connsiteX0" fmla="*/ 0 w 1311275"/>
              <a:gd name="connsiteY0" fmla="*/ 0 h 736600"/>
              <a:gd name="connsiteX1" fmla="*/ 930275 w 1311275"/>
              <a:gd name="connsiteY1" fmla="*/ 3175 h 736600"/>
              <a:gd name="connsiteX2" fmla="*/ 1311275 w 1311275"/>
              <a:gd name="connsiteY2" fmla="*/ 73660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1275" h="736600">
                <a:moveTo>
                  <a:pt x="0" y="0"/>
                </a:moveTo>
                <a:lnTo>
                  <a:pt x="930275" y="3175"/>
                </a:lnTo>
                <a:lnTo>
                  <a:pt x="1311275" y="736600"/>
                </a:lnTo>
              </a:path>
            </a:pathLst>
          </a:cu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>
            <a:spLocks/>
          </p:cNvSpPr>
          <p:nvPr/>
        </p:nvSpPr>
        <p:spPr bwMode="auto">
          <a:xfrm>
            <a:off x="5384354" y="3283031"/>
            <a:ext cx="1423291" cy="3023765"/>
          </a:xfrm>
          <a:custGeom>
            <a:avLst/>
            <a:gdLst>
              <a:gd name="connsiteX0" fmla="*/ 653346 w 1423291"/>
              <a:gd name="connsiteY0" fmla="*/ 926 h 3023765"/>
              <a:gd name="connsiteX1" fmla="*/ 683584 w 1423291"/>
              <a:gd name="connsiteY1" fmla="*/ 9666 h 3023765"/>
              <a:gd name="connsiteX2" fmla="*/ 945657 w 1423291"/>
              <a:gd name="connsiteY2" fmla="*/ 798336 h 3023765"/>
              <a:gd name="connsiteX3" fmla="*/ 1255777 w 1423291"/>
              <a:gd name="connsiteY3" fmla="*/ 513308 h 3023765"/>
              <a:gd name="connsiteX4" fmla="*/ 1421757 w 1423291"/>
              <a:gd name="connsiteY4" fmla="*/ 469032 h 3023765"/>
              <a:gd name="connsiteX5" fmla="*/ 1089797 w 1423291"/>
              <a:gd name="connsiteY5" fmla="*/ 1451410 h 3023765"/>
              <a:gd name="connsiteX6" fmla="*/ 1115305 w 1423291"/>
              <a:gd name="connsiteY6" fmla="*/ 2944490 h 3023765"/>
              <a:gd name="connsiteX7" fmla="*/ 1126210 w 1423291"/>
              <a:gd name="connsiteY7" fmla="*/ 3023765 h 3023765"/>
              <a:gd name="connsiteX8" fmla="*/ 566894 w 1423291"/>
              <a:gd name="connsiteY8" fmla="*/ 3023765 h 3023765"/>
              <a:gd name="connsiteX9" fmla="*/ 567862 w 1423291"/>
              <a:gd name="connsiteY9" fmla="*/ 3011717 h 3023765"/>
              <a:gd name="connsiteX10" fmla="*/ 622433 w 1423291"/>
              <a:gd name="connsiteY10" fmla="*/ 1789017 h 3023765"/>
              <a:gd name="connsiteX11" fmla="*/ 146333 w 1423291"/>
              <a:gd name="connsiteY11" fmla="*/ 1069528 h 3023765"/>
              <a:gd name="connsiteX12" fmla="*/ 56792 w 1423291"/>
              <a:gd name="connsiteY12" fmla="*/ 817707 h 3023765"/>
              <a:gd name="connsiteX13" fmla="*/ 353808 w 1423291"/>
              <a:gd name="connsiteY13" fmla="*/ 1014183 h 3023765"/>
              <a:gd name="connsiteX14" fmla="*/ 41504 w 1423291"/>
              <a:gd name="connsiteY14" fmla="*/ 560351 h 3023765"/>
              <a:gd name="connsiteX15" fmla="*/ 48056 w 1423291"/>
              <a:gd name="connsiteY15" fmla="*/ 355574 h 3023765"/>
              <a:gd name="connsiteX16" fmla="*/ 432430 w 1423291"/>
              <a:gd name="connsiteY16" fmla="*/ 801103 h 3023765"/>
              <a:gd name="connsiteX17" fmla="*/ 200932 w 1423291"/>
              <a:gd name="connsiteY17" fmla="*/ 136960 h 3023765"/>
              <a:gd name="connsiteX18" fmla="*/ 395303 w 1423291"/>
              <a:gd name="connsiteY18" fmla="*/ 325134 h 3023765"/>
              <a:gd name="connsiteX19" fmla="*/ 657376 w 1423291"/>
              <a:gd name="connsiteY19" fmla="*/ 532679 h 3023765"/>
              <a:gd name="connsiteX20" fmla="*/ 653346 w 1423291"/>
              <a:gd name="connsiteY20" fmla="*/ 926 h 302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3291" h="3023765">
                <a:moveTo>
                  <a:pt x="653346" y="926"/>
                </a:moveTo>
                <a:cubicBezTo>
                  <a:pt x="661574" y="-1619"/>
                  <a:pt x="671572" y="1018"/>
                  <a:pt x="683584" y="9666"/>
                </a:cubicBezTo>
                <a:cubicBezTo>
                  <a:pt x="779677" y="76080"/>
                  <a:pt x="814620" y="762362"/>
                  <a:pt x="945657" y="798336"/>
                </a:cubicBezTo>
                <a:cubicBezTo>
                  <a:pt x="1078878" y="834310"/>
                  <a:pt x="1220834" y="612929"/>
                  <a:pt x="1255777" y="513308"/>
                </a:cubicBezTo>
                <a:cubicBezTo>
                  <a:pt x="1290720" y="410919"/>
                  <a:pt x="1402101" y="358341"/>
                  <a:pt x="1421757" y="469032"/>
                </a:cubicBezTo>
                <a:cubicBezTo>
                  <a:pt x="1443596" y="579722"/>
                  <a:pt x="1227386" y="729154"/>
                  <a:pt x="1089797" y="1451410"/>
                </a:cubicBezTo>
                <a:cubicBezTo>
                  <a:pt x="1005169" y="1901091"/>
                  <a:pt x="1061304" y="2533454"/>
                  <a:pt x="1115305" y="2944490"/>
                </a:cubicBezTo>
                <a:lnTo>
                  <a:pt x="1126210" y="3023765"/>
                </a:lnTo>
                <a:lnTo>
                  <a:pt x="566894" y="3023765"/>
                </a:lnTo>
                <a:lnTo>
                  <a:pt x="567862" y="3011717"/>
                </a:lnTo>
                <a:cubicBezTo>
                  <a:pt x="585392" y="2790258"/>
                  <a:pt x="631306" y="2164500"/>
                  <a:pt x="622433" y="1789017"/>
                </a:cubicBezTo>
                <a:cubicBezTo>
                  <a:pt x="611514" y="1326883"/>
                  <a:pt x="281738" y="1191288"/>
                  <a:pt x="146333" y="1069528"/>
                </a:cubicBezTo>
                <a:cubicBezTo>
                  <a:pt x="10929" y="947768"/>
                  <a:pt x="-19646" y="812172"/>
                  <a:pt x="56792" y="817707"/>
                </a:cubicBezTo>
                <a:cubicBezTo>
                  <a:pt x="131046" y="823241"/>
                  <a:pt x="338520" y="1058459"/>
                  <a:pt x="353808" y="1014183"/>
                </a:cubicBezTo>
                <a:cubicBezTo>
                  <a:pt x="369096" y="972674"/>
                  <a:pt x="120126" y="715318"/>
                  <a:pt x="41504" y="560351"/>
                </a:cubicBezTo>
                <a:cubicBezTo>
                  <a:pt x="-39302" y="408152"/>
                  <a:pt x="17481" y="369410"/>
                  <a:pt x="48056" y="355574"/>
                </a:cubicBezTo>
                <a:cubicBezTo>
                  <a:pt x="80815" y="341737"/>
                  <a:pt x="414958" y="828776"/>
                  <a:pt x="432430" y="801103"/>
                </a:cubicBezTo>
                <a:cubicBezTo>
                  <a:pt x="452086" y="770663"/>
                  <a:pt x="187828" y="184003"/>
                  <a:pt x="200932" y="136960"/>
                </a:cubicBezTo>
                <a:cubicBezTo>
                  <a:pt x="211852" y="89916"/>
                  <a:pt x="279554" y="-4171"/>
                  <a:pt x="395303" y="325134"/>
                </a:cubicBezTo>
                <a:cubicBezTo>
                  <a:pt x="511052" y="654438"/>
                  <a:pt x="694503" y="806638"/>
                  <a:pt x="657376" y="532679"/>
                </a:cubicBezTo>
                <a:cubicBezTo>
                  <a:pt x="624890" y="290543"/>
                  <a:pt x="595748" y="18746"/>
                  <a:pt x="653346" y="926"/>
                </a:cubicBezTo>
                <a:close/>
              </a:path>
            </a:pathLst>
          </a:custGeom>
          <a:solidFill>
            <a:srgbClr val="894C27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62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reeform 54"/>
          <p:cNvSpPr>
            <a:spLocks/>
          </p:cNvSpPr>
          <p:nvPr/>
        </p:nvSpPr>
        <p:spPr bwMode="auto">
          <a:xfrm rot="18501521">
            <a:off x="5474496" y="1661201"/>
            <a:ext cx="1243013" cy="1057533"/>
          </a:xfrm>
          <a:custGeom>
            <a:avLst/>
            <a:gdLst>
              <a:gd name="connsiteX0" fmla="*/ 1241823 w 1243013"/>
              <a:gd name="connsiteY0" fmla="*/ 38358 h 1057533"/>
              <a:gd name="connsiteX1" fmla="*/ 1243013 w 1243013"/>
              <a:gd name="connsiteY1" fmla="*/ 66525 h 1057533"/>
              <a:gd name="connsiteX2" fmla="*/ 1242894 w 1243013"/>
              <a:gd name="connsiteY2" fmla="*/ 83759 h 1057533"/>
              <a:gd name="connsiteX3" fmla="*/ 1242616 w 1243013"/>
              <a:gd name="connsiteY3" fmla="*/ 123653 h 1057533"/>
              <a:gd name="connsiteX4" fmla="*/ 1239044 w 1243013"/>
              <a:gd name="connsiteY4" fmla="*/ 180384 h 1057533"/>
              <a:gd name="connsiteX5" fmla="*/ 1232298 w 1243013"/>
              <a:gd name="connsiteY5" fmla="*/ 236718 h 1057533"/>
              <a:gd name="connsiteX6" fmla="*/ 1221979 w 1243013"/>
              <a:gd name="connsiteY6" fmla="*/ 292259 h 1057533"/>
              <a:gd name="connsiteX7" fmla="*/ 1208882 w 1243013"/>
              <a:gd name="connsiteY7" fmla="*/ 347800 h 1057533"/>
              <a:gd name="connsiteX8" fmla="*/ 1192213 w 1243013"/>
              <a:gd name="connsiteY8" fmla="*/ 402150 h 1057533"/>
              <a:gd name="connsiteX9" fmla="*/ 1172369 w 1243013"/>
              <a:gd name="connsiteY9" fmla="*/ 455708 h 1057533"/>
              <a:gd name="connsiteX10" fmla="*/ 1148954 w 1243013"/>
              <a:gd name="connsiteY10" fmla="*/ 507678 h 1057533"/>
              <a:gd name="connsiteX11" fmla="*/ 1122760 w 1243013"/>
              <a:gd name="connsiteY11" fmla="*/ 559252 h 1057533"/>
              <a:gd name="connsiteX12" fmla="*/ 1093391 w 1243013"/>
              <a:gd name="connsiteY12" fmla="*/ 608842 h 1057533"/>
              <a:gd name="connsiteX13" fmla="*/ 1061245 w 1243013"/>
              <a:gd name="connsiteY13" fmla="*/ 656845 h 1057533"/>
              <a:gd name="connsiteX14" fmla="*/ 1025526 w 1243013"/>
              <a:gd name="connsiteY14" fmla="*/ 703262 h 1057533"/>
              <a:gd name="connsiteX15" fmla="*/ 986632 w 1243013"/>
              <a:gd name="connsiteY15" fmla="*/ 747694 h 1057533"/>
              <a:gd name="connsiteX16" fmla="*/ 944960 w 1243013"/>
              <a:gd name="connsiteY16" fmla="*/ 790540 h 1057533"/>
              <a:gd name="connsiteX17" fmla="*/ 899716 w 1243013"/>
              <a:gd name="connsiteY17" fmla="*/ 830609 h 1057533"/>
              <a:gd name="connsiteX18" fmla="*/ 875904 w 1243013"/>
              <a:gd name="connsiteY18" fmla="*/ 849651 h 1057533"/>
              <a:gd name="connsiteX19" fmla="*/ 842566 w 1243013"/>
              <a:gd name="connsiteY19" fmla="*/ 875438 h 1057533"/>
              <a:gd name="connsiteX20" fmla="*/ 773113 w 1243013"/>
              <a:gd name="connsiteY20" fmla="*/ 921061 h 1057533"/>
              <a:gd name="connsiteX21" fmla="*/ 700882 w 1243013"/>
              <a:gd name="connsiteY21" fmla="*/ 960336 h 1057533"/>
              <a:gd name="connsiteX22" fmla="*/ 627063 w 1243013"/>
              <a:gd name="connsiteY22" fmla="*/ 992470 h 1057533"/>
              <a:gd name="connsiteX23" fmla="*/ 550863 w 1243013"/>
              <a:gd name="connsiteY23" fmla="*/ 1018258 h 1057533"/>
              <a:gd name="connsiteX24" fmla="*/ 473472 w 1243013"/>
              <a:gd name="connsiteY24" fmla="*/ 1037697 h 1057533"/>
              <a:gd name="connsiteX25" fmla="*/ 396082 w 1243013"/>
              <a:gd name="connsiteY25" fmla="*/ 1050788 h 1057533"/>
              <a:gd name="connsiteX26" fmla="*/ 317103 w 1243013"/>
              <a:gd name="connsiteY26" fmla="*/ 1056739 h 1057533"/>
              <a:gd name="connsiteX27" fmla="*/ 277813 w 1243013"/>
              <a:gd name="connsiteY27" fmla="*/ 1057533 h 1057533"/>
              <a:gd name="connsiteX28" fmla="*/ 242491 w 1243013"/>
              <a:gd name="connsiteY28" fmla="*/ 1056739 h 1057533"/>
              <a:gd name="connsiteX29" fmla="*/ 173038 w 1243013"/>
              <a:gd name="connsiteY29" fmla="*/ 1052375 h 1057533"/>
              <a:gd name="connsiteX30" fmla="*/ 103585 w 1243013"/>
              <a:gd name="connsiteY30" fmla="*/ 1042061 h 1057533"/>
              <a:gd name="connsiteX31" fmla="*/ 35322 w 1243013"/>
              <a:gd name="connsiteY31" fmla="*/ 1026985 h 1057533"/>
              <a:gd name="connsiteX32" fmla="*/ 2532 w 1243013"/>
              <a:gd name="connsiteY32" fmla="*/ 1018116 h 1057533"/>
              <a:gd name="connsiteX33" fmla="*/ 1191 w 1243013"/>
              <a:gd name="connsiteY33" fmla="*/ 1019175 h 1057533"/>
              <a:gd name="connsiteX34" fmla="*/ 0 w 1243013"/>
              <a:gd name="connsiteY34" fmla="*/ 991008 h 1057533"/>
              <a:gd name="connsiteX35" fmla="*/ 120 w 1243013"/>
              <a:gd name="connsiteY35" fmla="*/ 973775 h 1057533"/>
              <a:gd name="connsiteX36" fmla="*/ 397 w 1243013"/>
              <a:gd name="connsiteY36" fmla="*/ 933880 h 1057533"/>
              <a:gd name="connsiteX37" fmla="*/ 3969 w 1243013"/>
              <a:gd name="connsiteY37" fmla="*/ 877149 h 1057533"/>
              <a:gd name="connsiteX38" fmla="*/ 10716 w 1243013"/>
              <a:gd name="connsiteY38" fmla="*/ 820815 h 1057533"/>
              <a:gd name="connsiteX39" fmla="*/ 21034 w 1243013"/>
              <a:gd name="connsiteY39" fmla="*/ 765274 h 1057533"/>
              <a:gd name="connsiteX40" fmla="*/ 34131 w 1243013"/>
              <a:gd name="connsiteY40" fmla="*/ 709733 h 1057533"/>
              <a:gd name="connsiteX41" fmla="*/ 50800 w 1243013"/>
              <a:gd name="connsiteY41" fmla="*/ 655383 h 1057533"/>
              <a:gd name="connsiteX42" fmla="*/ 70644 w 1243013"/>
              <a:gd name="connsiteY42" fmla="*/ 601825 h 1057533"/>
              <a:gd name="connsiteX43" fmla="*/ 94059 w 1243013"/>
              <a:gd name="connsiteY43" fmla="*/ 549854 h 1057533"/>
              <a:gd name="connsiteX44" fmla="*/ 120253 w 1243013"/>
              <a:gd name="connsiteY44" fmla="*/ 498281 h 1057533"/>
              <a:gd name="connsiteX45" fmla="*/ 149622 w 1243013"/>
              <a:gd name="connsiteY45" fmla="*/ 448691 h 1057533"/>
              <a:gd name="connsiteX46" fmla="*/ 181769 w 1243013"/>
              <a:gd name="connsiteY46" fmla="*/ 400688 h 1057533"/>
              <a:gd name="connsiteX47" fmla="*/ 217487 w 1243013"/>
              <a:gd name="connsiteY47" fmla="*/ 354271 h 1057533"/>
              <a:gd name="connsiteX48" fmla="*/ 256381 w 1243013"/>
              <a:gd name="connsiteY48" fmla="*/ 309839 h 1057533"/>
              <a:gd name="connsiteX49" fmla="*/ 298053 w 1243013"/>
              <a:gd name="connsiteY49" fmla="*/ 266993 h 1057533"/>
              <a:gd name="connsiteX50" fmla="*/ 343297 w 1243013"/>
              <a:gd name="connsiteY50" fmla="*/ 226924 h 1057533"/>
              <a:gd name="connsiteX51" fmla="*/ 367109 w 1243013"/>
              <a:gd name="connsiteY51" fmla="*/ 207881 h 1057533"/>
              <a:gd name="connsiteX52" fmla="*/ 400447 w 1243013"/>
              <a:gd name="connsiteY52" fmla="*/ 182095 h 1057533"/>
              <a:gd name="connsiteX53" fmla="*/ 469900 w 1243013"/>
              <a:gd name="connsiteY53" fmla="*/ 136472 h 1057533"/>
              <a:gd name="connsiteX54" fmla="*/ 542131 w 1243013"/>
              <a:gd name="connsiteY54" fmla="*/ 97197 h 1057533"/>
              <a:gd name="connsiteX55" fmla="*/ 615950 w 1243013"/>
              <a:gd name="connsiteY55" fmla="*/ 65062 h 1057533"/>
              <a:gd name="connsiteX56" fmla="*/ 692150 w 1243013"/>
              <a:gd name="connsiteY56" fmla="*/ 39275 h 1057533"/>
              <a:gd name="connsiteX57" fmla="*/ 769541 w 1243013"/>
              <a:gd name="connsiteY57" fmla="*/ 19836 h 1057533"/>
              <a:gd name="connsiteX58" fmla="*/ 846932 w 1243013"/>
              <a:gd name="connsiteY58" fmla="*/ 6744 h 1057533"/>
              <a:gd name="connsiteX59" fmla="*/ 925910 w 1243013"/>
              <a:gd name="connsiteY59" fmla="*/ 794 h 1057533"/>
              <a:gd name="connsiteX60" fmla="*/ 965201 w 1243013"/>
              <a:gd name="connsiteY60" fmla="*/ 0 h 1057533"/>
              <a:gd name="connsiteX61" fmla="*/ 1000522 w 1243013"/>
              <a:gd name="connsiteY61" fmla="*/ 793 h 1057533"/>
              <a:gd name="connsiteX62" fmla="*/ 1069975 w 1243013"/>
              <a:gd name="connsiteY62" fmla="*/ 5157 h 1057533"/>
              <a:gd name="connsiteX63" fmla="*/ 1139429 w 1243013"/>
              <a:gd name="connsiteY63" fmla="*/ 15472 h 1057533"/>
              <a:gd name="connsiteX64" fmla="*/ 1207691 w 1243013"/>
              <a:gd name="connsiteY64" fmla="*/ 30548 h 1057533"/>
              <a:gd name="connsiteX65" fmla="*/ 1240482 w 1243013"/>
              <a:gd name="connsiteY65" fmla="*/ 39417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3" h="1057533">
                <a:moveTo>
                  <a:pt x="1241823" y="38358"/>
                </a:moveTo>
                <a:lnTo>
                  <a:pt x="1243013" y="66525"/>
                </a:lnTo>
                <a:lnTo>
                  <a:pt x="1242894" y="83759"/>
                </a:lnTo>
                <a:lnTo>
                  <a:pt x="1242616" y="123653"/>
                </a:lnTo>
                <a:lnTo>
                  <a:pt x="1239044" y="180384"/>
                </a:lnTo>
                <a:lnTo>
                  <a:pt x="1232298" y="236718"/>
                </a:lnTo>
                <a:lnTo>
                  <a:pt x="1221979" y="292259"/>
                </a:lnTo>
                <a:lnTo>
                  <a:pt x="1208882" y="347800"/>
                </a:lnTo>
                <a:lnTo>
                  <a:pt x="1192213" y="402150"/>
                </a:lnTo>
                <a:lnTo>
                  <a:pt x="1172369" y="455708"/>
                </a:lnTo>
                <a:lnTo>
                  <a:pt x="1148954" y="507678"/>
                </a:lnTo>
                <a:lnTo>
                  <a:pt x="1122760" y="559252"/>
                </a:lnTo>
                <a:lnTo>
                  <a:pt x="1093391" y="608842"/>
                </a:lnTo>
                <a:lnTo>
                  <a:pt x="1061245" y="656845"/>
                </a:lnTo>
                <a:lnTo>
                  <a:pt x="1025526" y="703262"/>
                </a:lnTo>
                <a:lnTo>
                  <a:pt x="986632" y="747694"/>
                </a:lnTo>
                <a:lnTo>
                  <a:pt x="944960" y="790540"/>
                </a:lnTo>
                <a:lnTo>
                  <a:pt x="899716" y="830609"/>
                </a:lnTo>
                <a:lnTo>
                  <a:pt x="875904" y="849651"/>
                </a:lnTo>
                <a:lnTo>
                  <a:pt x="842566" y="875438"/>
                </a:lnTo>
                <a:lnTo>
                  <a:pt x="773113" y="921061"/>
                </a:lnTo>
                <a:lnTo>
                  <a:pt x="700882" y="960336"/>
                </a:lnTo>
                <a:lnTo>
                  <a:pt x="627063" y="992470"/>
                </a:lnTo>
                <a:lnTo>
                  <a:pt x="550863" y="1018258"/>
                </a:lnTo>
                <a:lnTo>
                  <a:pt x="473472" y="1037697"/>
                </a:lnTo>
                <a:lnTo>
                  <a:pt x="396082" y="1050788"/>
                </a:lnTo>
                <a:lnTo>
                  <a:pt x="317103" y="1056739"/>
                </a:lnTo>
                <a:lnTo>
                  <a:pt x="277813" y="1057533"/>
                </a:lnTo>
                <a:lnTo>
                  <a:pt x="242491" y="1056739"/>
                </a:lnTo>
                <a:lnTo>
                  <a:pt x="173038" y="1052375"/>
                </a:lnTo>
                <a:lnTo>
                  <a:pt x="103585" y="1042061"/>
                </a:lnTo>
                <a:lnTo>
                  <a:pt x="35322" y="1026985"/>
                </a:lnTo>
                <a:lnTo>
                  <a:pt x="2532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75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4" y="765274"/>
                </a:lnTo>
                <a:lnTo>
                  <a:pt x="34131" y="709733"/>
                </a:lnTo>
                <a:lnTo>
                  <a:pt x="50800" y="655383"/>
                </a:lnTo>
                <a:lnTo>
                  <a:pt x="70644" y="601825"/>
                </a:lnTo>
                <a:lnTo>
                  <a:pt x="94059" y="549854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7" y="354271"/>
                </a:lnTo>
                <a:lnTo>
                  <a:pt x="256381" y="309839"/>
                </a:lnTo>
                <a:lnTo>
                  <a:pt x="298053" y="266993"/>
                </a:lnTo>
                <a:lnTo>
                  <a:pt x="343297" y="226924"/>
                </a:lnTo>
                <a:lnTo>
                  <a:pt x="367109" y="207881"/>
                </a:lnTo>
                <a:lnTo>
                  <a:pt x="400447" y="182095"/>
                </a:lnTo>
                <a:lnTo>
                  <a:pt x="469900" y="136472"/>
                </a:lnTo>
                <a:lnTo>
                  <a:pt x="542131" y="97197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2" y="6744"/>
                </a:lnTo>
                <a:lnTo>
                  <a:pt x="925910" y="794"/>
                </a:lnTo>
                <a:lnTo>
                  <a:pt x="965201" y="0"/>
                </a:lnTo>
                <a:lnTo>
                  <a:pt x="1000522" y="793"/>
                </a:lnTo>
                <a:lnTo>
                  <a:pt x="1069975" y="5157"/>
                </a:lnTo>
                <a:lnTo>
                  <a:pt x="1139429" y="15472"/>
                </a:lnTo>
                <a:lnTo>
                  <a:pt x="1207691" y="30548"/>
                </a:lnTo>
                <a:lnTo>
                  <a:pt x="1240482" y="39417"/>
                </a:lnTo>
                <a:close/>
              </a:path>
            </a:pathLst>
          </a:custGeom>
          <a:solidFill>
            <a:srgbClr val="AECA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6" name="Freeform 55"/>
          <p:cNvSpPr>
            <a:spLocks/>
          </p:cNvSpPr>
          <p:nvPr/>
        </p:nvSpPr>
        <p:spPr bwMode="auto">
          <a:xfrm>
            <a:off x="6792022" y="2201869"/>
            <a:ext cx="1243013" cy="1057533"/>
          </a:xfrm>
          <a:custGeom>
            <a:avLst/>
            <a:gdLst>
              <a:gd name="connsiteX0" fmla="*/ 965201 w 1243013"/>
              <a:gd name="connsiteY0" fmla="*/ 0 h 1057533"/>
              <a:gd name="connsiteX1" fmla="*/ 1000522 w 1243013"/>
              <a:gd name="connsiteY1" fmla="*/ 794 h 1057533"/>
              <a:gd name="connsiteX2" fmla="*/ 1069976 w 1243013"/>
              <a:gd name="connsiteY2" fmla="*/ 5157 h 1057533"/>
              <a:gd name="connsiteX3" fmla="*/ 1139429 w 1243013"/>
              <a:gd name="connsiteY3" fmla="*/ 15472 h 1057533"/>
              <a:gd name="connsiteX4" fmla="*/ 1207691 w 1243013"/>
              <a:gd name="connsiteY4" fmla="*/ 30548 h 1057533"/>
              <a:gd name="connsiteX5" fmla="*/ 1240482 w 1243013"/>
              <a:gd name="connsiteY5" fmla="*/ 39417 h 1057533"/>
              <a:gd name="connsiteX6" fmla="*/ 1241823 w 1243013"/>
              <a:gd name="connsiteY6" fmla="*/ 38358 h 1057533"/>
              <a:gd name="connsiteX7" fmla="*/ 1243013 w 1243013"/>
              <a:gd name="connsiteY7" fmla="*/ 66525 h 1057533"/>
              <a:gd name="connsiteX8" fmla="*/ 1242894 w 1243013"/>
              <a:gd name="connsiteY8" fmla="*/ 83749 h 1057533"/>
              <a:gd name="connsiteX9" fmla="*/ 1242616 w 1243013"/>
              <a:gd name="connsiteY9" fmla="*/ 123653 h 1057533"/>
              <a:gd name="connsiteX10" fmla="*/ 1239044 w 1243013"/>
              <a:gd name="connsiteY10" fmla="*/ 180384 h 1057533"/>
              <a:gd name="connsiteX11" fmla="*/ 1232298 w 1243013"/>
              <a:gd name="connsiteY11" fmla="*/ 236718 h 1057533"/>
              <a:gd name="connsiteX12" fmla="*/ 1221979 w 1243013"/>
              <a:gd name="connsiteY12" fmla="*/ 292259 h 1057533"/>
              <a:gd name="connsiteX13" fmla="*/ 1208882 w 1243013"/>
              <a:gd name="connsiteY13" fmla="*/ 347800 h 1057533"/>
              <a:gd name="connsiteX14" fmla="*/ 1192213 w 1243013"/>
              <a:gd name="connsiteY14" fmla="*/ 402151 h 1057533"/>
              <a:gd name="connsiteX15" fmla="*/ 1172369 w 1243013"/>
              <a:gd name="connsiteY15" fmla="*/ 455708 h 1057533"/>
              <a:gd name="connsiteX16" fmla="*/ 1148954 w 1243013"/>
              <a:gd name="connsiteY16" fmla="*/ 507679 h 1057533"/>
              <a:gd name="connsiteX17" fmla="*/ 1122760 w 1243013"/>
              <a:gd name="connsiteY17" fmla="*/ 559252 h 1057533"/>
              <a:gd name="connsiteX18" fmla="*/ 1093391 w 1243013"/>
              <a:gd name="connsiteY18" fmla="*/ 608842 h 1057533"/>
              <a:gd name="connsiteX19" fmla="*/ 1061244 w 1243013"/>
              <a:gd name="connsiteY19" fmla="*/ 656845 h 1057533"/>
              <a:gd name="connsiteX20" fmla="*/ 1025526 w 1243013"/>
              <a:gd name="connsiteY20" fmla="*/ 703262 h 1057533"/>
              <a:gd name="connsiteX21" fmla="*/ 986632 w 1243013"/>
              <a:gd name="connsiteY21" fmla="*/ 747694 h 1057533"/>
              <a:gd name="connsiteX22" fmla="*/ 944960 w 1243013"/>
              <a:gd name="connsiteY22" fmla="*/ 790540 h 1057533"/>
              <a:gd name="connsiteX23" fmla="*/ 899716 w 1243013"/>
              <a:gd name="connsiteY23" fmla="*/ 830609 h 1057533"/>
              <a:gd name="connsiteX24" fmla="*/ 875904 w 1243013"/>
              <a:gd name="connsiteY24" fmla="*/ 849652 h 1057533"/>
              <a:gd name="connsiteX25" fmla="*/ 842566 w 1243013"/>
              <a:gd name="connsiteY25" fmla="*/ 875438 h 1057533"/>
              <a:gd name="connsiteX26" fmla="*/ 773113 w 1243013"/>
              <a:gd name="connsiteY26" fmla="*/ 921061 h 1057533"/>
              <a:gd name="connsiteX27" fmla="*/ 700882 w 1243013"/>
              <a:gd name="connsiteY27" fmla="*/ 960337 h 1057533"/>
              <a:gd name="connsiteX28" fmla="*/ 627063 w 1243013"/>
              <a:gd name="connsiteY28" fmla="*/ 992471 h 1057533"/>
              <a:gd name="connsiteX29" fmla="*/ 550863 w 1243013"/>
              <a:gd name="connsiteY29" fmla="*/ 1018258 h 1057533"/>
              <a:gd name="connsiteX30" fmla="*/ 473472 w 1243013"/>
              <a:gd name="connsiteY30" fmla="*/ 1037697 h 1057533"/>
              <a:gd name="connsiteX31" fmla="*/ 396082 w 1243013"/>
              <a:gd name="connsiteY31" fmla="*/ 1050789 h 1057533"/>
              <a:gd name="connsiteX32" fmla="*/ 317103 w 1243013"/>
              <a:gd name="connsiteY32" fmla="*/ 1056740 h 1057533"/>
              <a:gd name="connsiteX33" fmla="*/ 277813 w 1243013"/>
              <a:gd name="connsiteY33" fmla="*/ 1057533 h 1057533"/>
              <a:gd name="connsiteX34" fmla="*/ 242491 w 1243013"/>
              <a:gd name="connsiteY34" fmla="*/ 1056740 h 1057533"/>
              <a:gd name="connsiteX35" fmla="*/ 173038 w 1243013"/>
              <a:gd name="connsiteY35" fmla="*/ 1052376 h 1057533"/>
              <a:gd name="connsiteX36" fmla="*/ 103585 w 1243013"/>
              <a:gd name="connsiteY36" fmla="*/ 1042061 h 1057533"/>
              <a:gd name="connsiteX37" fmla="*/ 35322 w 1243013"/>
              <a:gd name="connsiteY37" fmla="*/ 1026986 h 1057533"/>
              <a:gd name="connsiteX38" fmla="*/ 2531 w 1243013"/>
              <a:gd name="connsiteY38" fmla="*/ 1018116 h 1057533"/>
              <a:gd name="connsiteX39" fmla="*/ 1191 w 1243013"/>
              <a:gd name="connsiteY39" fmla="*/ 1019175 h 1057533"/>
              <a:gd name="connsiteX40" fmla="*/ 0 w 1243013"/>
              <a:gd name="connsiteY40" fmla="*/ 991008 h 1057533"/>
              <a:gd name="connsiteX41" fmla="*/ 120 w 1243013"/>
              <a:gd name="connsiteY41" fmla="*/ 973785 h 1057533"/>
              <a:gd name="connsiteX42" fmla="*/ 397 w 1243013"/>
              <a:gd name="connsiteY42" fmla="*/ 933880 h 1057533"/>
              <a:gd name="connsiteX43" fmla="*/ 3969 w 1243013"/>
              <a:gd name="connsiteY43" fmla="*/ 877149 h 1057533"/>
              <a:gd name="connsiteX44" fmla="*/ 10716 w 1243013"/>
              <a:gd name="connsiteY44" fmla="*/ 820815 h 1057533"/>
              <a:gd name="connsiteX45" fmla="*/ 21035 w 1243013"/>
              <a:gd name="connsiteY45" fmla="*/ 765274 h 1057533"/>
              <a:gd name="connsiteX46" fmla="*/ 34132 w 1243013"/>
              <a:gd name="connsiteY46" fmla="*/ 709733 h 1057533"/>
              <a:gd name="connsiteX47" fmla="*/ 50800 w 1243013"/>
              <a:gd name="connsiteY47" fmla="*/ 655382 h 1057533"/>
              <a:gd name="connsiteX48" fmla="*/ 70644 w 1243013"/>
              <a:gd name="connsiteY48" fmla="*/ 601825 h 1057533"/>
              <a:gd name="connsiteX49" fmla="*/ 94060 w 1243013"/>
              <a:gd name="connsiteY49" fmla="*/ 549855 h 1057533"/>
              <a:gd name="connsiteX50" fmla="*/ 120253 w 1243013"/>
              <a:gd name="connsiteY50" fmla="*/ 498281 h 1057533"/>
              <a:gd name="connsiteX51" fmla="*/ 149622 w 1243013"/>
              <a:gd name="connsiteY51" fmla="*/ 448691 h 1057533"/>
              <a:gd name="connsiteX52" fmla="*/ 181769 w 1243013"/>
              <a:gd name="connsiteY52" fmla="*/ 400688 h 1057533"/>
              <a:gd name="connsiteX53" fmla="*/ 217488 w 1243013"/>
              <a:gd name="connsiteY53" fmla="*/ 354272 h 1057533"/>
              <a:gd name="connsiteX54" fmla="*/ 256382 w 1243013"/>
              <a:gd name="connsiteY54" fmla="*/ 309839 h 1057533"/>
              <a:gd name="connsiteX55" fmla="*/ 298053 w 1243013"/>
              <a:gd name="connsiteY55" fmla="*/ 266993 h 1057533"/>
              <a:gd name="connsiteX56" fmla="*/ 343297 w 1243013"/>
              <a:gd name="connsiteY56" fmla="*/ 226924 h 1057533"/>
              <a:gd name="connsiteX57" fmla="*/ 367110 w 1243013"/>
              <a:gd name="connsiteY57" fmla="*/ 207882 h 1057533"/>
              <a:gd name="connsiteX58" fmla="*/ 400447 w 1243013"/>
              <a:gd name="connsiteY58" fmla="*/ 182095 h 1057533"/>
              <a:gd name="connsiteX59" fmla="*/ 469900 w 1243013"/>
              <a:gd name="connsiteY59" fmla="*/ 136472 h 1057533"/>
              <a:gd name="connsiteX60" fmla="*/ 542132 w 1243013"/>
              <a:gd name="connsiteY60" fmla="*/ 97197 h 1057533"/>
              <a:gd name="connsiteX61" fmla="*/ 615950 w 1243013"/>
              <a:gd name="connsiteY61" fmla="*/ 65062 h 1057533"/>
              <a:gd name="connsiteX62" fmla="*/ 692150 w 1243013"/>
              <a:gd name="connsiteY62" fmla="*/ 39275 h 1057533"/>
              <a:gd name="connsiteX63" fmla="*/ 769541 w 1243013"/>
              <a:gd name="connsiteY63" fmla="*/ 19836 h 1057533"/>
              <a:gd name="connsiteX64" fmla="*/ 846932 w 1243013"/>
              <a:gd name="connsiteY64" fmla="*/ 6744 h 1057533"/>
              <a:gd name="connsiteX65" fmla="*/ 925910 w 1243013"/>
              <a:gd name="connsiteY65" fmla="*/ 794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3" h="1057533">
                <a:moveTo>
                  <a:pt x="965201" y="0"/>
                </a:moveTo>
                <a:lnTo>
                  <a:pt x="1000522" y="794"/>
                </a:lnTo>
                <a:lnTo>
                  <a:pt x="1069976" y="5157"/>
                </a:lnTo>
                <a:lnTo>
                  <a:pt x="1139429" y="15472"/>
                </a:lnTo>
                <a:lnTo>
                  <a:pt x="1207691" y="30548"/>
                </a:lnTo>
                <a:lnTo>
                  <a:pt x="1240482" y="39417"/>
                </a:lnTo>
                <a:lnTo>
                  <a:pt x="1241823" y="38358"/>
                </a:lnTo>
                <a:lnTo>
                  <a:pt x="1243013" y="66525"/>
                </a:lnTo>
                <a:lnTo>
                  <a:pt x="1242894" y="83749"/>
                </a:lnTo>
                <a:lnTo>
                  <a:pt x="1242616" y="123653"/>
                </a:lnTo>
                <a:lnTo>
                  <a:pt x="1239044" y="180384"/>
                </a:lnTo>
                <a:lnTo>
                  <a:pt x="1232298" y="236718"/>
                </a:lnTo>
                <a:lnTo>
                  <a:pt x="1221979" y="292259"/>
                </a:lnTo>
                <a:lnTo>
                  <a:pt x="1208882" y="347800"/>
                </a:lnTo>
                <a:lnTo>
                  <a:pt x="1192213" y="402151"/>
                </a:lnTo>
                <a:lnTo>
                  <a:pt x="1172369" y="455708"/>
                </a:lnTo>
                <a:lnTo>
                  <a:pt x="1148954" y="507679"/>
                </a:lnTo>
                <a:lnTo>
                  <a:pt x="1122760" y="559252"/>
                </a:lnTo>
                <a:lnTo>
                  <a:pt x="1093391" y="608842"/>
                </a:lnTo>
                <a:lnTo>
                  <a:pt x="1061244" y="656845"/>
                </a:lnTo>
                <a:lnTo>
                  <a:pt x="1025526" y="703262"/>
                </a:lnTo>
                <a:lnTo>
                  <a:pt x="986632" y="747694"/>
                </a:lnTo>
                <a:lnTo>
                  <a:pt x="944960" y="790540"/>
                </a:lnTo>
                <a:lnTo>
                  <a:pt x="899716" y="830609"/>
                </a:lnTo>
                <a:lnTo>
                  <a:pt x="875904" y="849652"/>
                </a:lnTo>
                <a:lnTo>
                  <a:pt x="842566" y="875438"/>
                </a:lnTo>
                <a:lnTo>
                  <a:pt x="773113" y="921061"/>
                </a:lnTo>
                <a:lnTo>
                  <a:pt x="700882" y="960337"/>
                </a:lnTo>
                <a:lnTo>
                  <a:pt x="627063" y="992471"/>
                </a:lnTo>
                <a:lnTo>
                  <a:pt x="550863" y="1018258"/>
                </a:lnTo>
                <a:lnTo>
                  <a:pt x="473472" y="1037697"/>
                </a:lnTo>
                <a:lnTo>
                  <a:pt x="396082" y="1050789"/>
                </a:lnTo>
                <a:lnTo>
                  <a:pt x="317103" y="1056740"/>
                </a:lnTo>
                <a:lnTo>
                  <a:pt x="277813" y="1057533"/>
                </a:lnTo>
                <a:lnTo>
                  <a:pt x="242491" y="1056740"/>
                </a:lnTo>
                <a:lnTo>
                  <a:pt x="173038" y="1052376"/>
                </a:lnTo>
                <a:lnTo>
                  <a:pt x="103585" y="1042061"/>
                </a:lnTo>
                <a:lnTo>
                  <a:pt x="35322" y="1026986"/>
                </a:lnTo>
                <a:lnTo>
                  <a:pt x="2531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85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5" y="765274"/>
                </a:lnTo>
                <a:lnTo>
                  <a:pt x="34132" y="709733"/>
                </a:lnTo>
                <a:lnTo>
                  <a:pt x="50800" y="655382"/>
                </a:lnTo>
                <a:lnTo>
                  <a:pt x="70644" y="601825"/>
                </a:lnTo>
                <a:lnTo>
                  <a:pt x="94060" y="549855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8" y="354272"/>
                </a:lnTo>
                <a:lnTo>
                  <a:pt x="256382" y="309839"/>
                </a:lnTo>
                <a:lnTo>
                  <a:pt x="298053" y="266993"/>
                </a:lnTo>
                <a:lnTo>
                  <a:pt x="343297" y="226924"/>
                </a:lnTo>
                <a:lnTo>
                  <a:pt x="367110" y="207882"/>
                </a:lnTo>
                <a:lnTo>
                  <a:pt x="400447" y="182095"/>
                </a:lnTo>
                <a:lnTo>
                  <a:pt x="469900" y="136472"/>
                </a:lnTo>
                <a:lnTo>
                  <a:pt x="542132" y="97197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2" y="6744"/>
                </a:lnTo>
                <a:lnTo>
                  <a:pt x="925910" y="794"/>
                </a:lnTo>
                <a:close/>
              </a:path>
            </a:pathLst>
          </a:custGeom>
          <a:solidFill>
            <a:srgbClr val="E4363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7" name="Freeform 56"/>
          <p:cNvSpPr>
            <a:spLocks/>
          </p:cNvSpPr>
          <p:nvPr/>
        </p:nvSpPr>
        <p:spPr bwMode="auto">
          <a:xfrm rot="4500000">
            <a:off x="6935441" y="4416532"/>
            <a:ext cx="1243014" cy="1057532"/>
          </a:xfrm>
          <a:custGeom>
            <a:avLst/>
            <a:gdLst>
              <a:gd name="connsiteX0" fmla="*/ 34131 w 1243014"/>
              <a:gd name="connsiteY0" fmla="*/ 709733 h 1057532"/>
              <a:gd name="connsiteX1" fmla="*/ 50800 w 1243014"/>
              <a:gd name="connsiteY1" fmla="*/ 655382 h 1057532"/>
              <a:gd name="connsiteX2" fmla="*/ 70644 w 1243014"/>
              <a:gd name="connsiteY2" fmla="*/ 601825 h 1057532"/>
              <a:gd name="connsiteX3" fmla="*/ 94059 w 1243014"/>
              <a:gd name="connsiteY3" fmla="*/ 549855 h 1057532"/>
              <a:gd name="connsiteX4" fmla="*/ 120253 w 1243014"/>
              <a:gd name="connsiteY4" fmla="*/ 498281 h 1057532"/>
              <a:gd name="connsiteX5" fmla="*/ 149622 w 1243014"/>
              <a:gd name="connsiteY5" fmla="*/ 448691 h 1057532"/>
              <a:gd name="connsiteX6" fmla="*/ 181769 w 1243014"/>
              <a:gd name="connsiteY6" fmla="*/ 400688 h 1057532"/>
              <a:gd name="connsiteX7" fmla="*/ 217488 w 1243014"/>
              <a:gd name="connsiteY7" fmla="*/ 354271 h 1057532"/>
              <a:gd name="connsiteX8" fmla="*/ 256381 w 1243014"/>
              <a:gd name="connsiteY8" fmla="*/ 309839 h 1057532"/>
              <a:gd name="connsiteX9" fmla="*/ 298053 w 1243014"/>
              <a:gd name="connsiteY9" fmla="*/ 266993 h 1057532"/>
              <a:gd name="connsiteX10" fmla="*/ 343297 w 1243014"/>
              <a:gd name="connsiteY10" fmla="*/ 226924 h 1057532"/>
              <a:gd name="connsiteX11" fmla="*/ 367109 w 1243014"/>
              <a:gd name="connsiteY11" fmla="*/ 207881 h 1057532"/>
              <a:gd name="connsiteX12" fmla="*/ 400447 w 1243014"/>
              <a:gd name="connsiteY12" fmla="*/ 182095 h 1057532"/>
              <a:gd name="connsiteX13" fmla="*/ 469900 w 1243014"/>
              <a:gd name="connsiteY13" fmla="*/ 136472 h 1057532"/>
              <a:gd name="connsiteX14" fmla="*/ 542132 w 1243014"/>
              <a:gd name="connsiteY14" fmla="*/ 97196 h 1057532"/>
              <a:gd name="connsiteX15" fmla="*/ 615950 w 1243014"/>
              <a:gd name="connsiteY15" fmla="*/ 65062 h 1057532"/>
              <a:gd name="connsiteX16" fmla="*/ 692150 w 1243014"/>
              <a:gd name="connsiteY16" fmla="*/ 39275 h 1057532"/>
              <a:gd name="connsiteX17" fmla="*/ 769541 w 1243014"/>
              <a:gd name="connsiteY17" fmla="*/ 19836 h 1057532"/>
              <a:gd name="connsiteX18" fmla="*/ 846932 w 1243014"/>
              <a:gd name="connsiteY18" fmla="*/ 6744 h 1057532"/>
              <a:gd name="connsiteX19" fmla="*/ 925910 w 1243014"/>
              <a:gd name="connsiteY19" fmla="*/ 794 h 1057532"/>
              <a:gd name="connsiteX20" fmla="*/ 965200 w 1243014"/>
              <a:gd name="connsiteY20" fmla="*/ 0 h 1057532"/>
              <a:gd name="connsiteX21" fmla="*/ 1000522 w 1243014"/>
              <a:gd name="connsiteY21" fmla="*/ 793 h 1057532"/>
              <a:gd name="connsiteX22" fmla="*/ 1069975 w 1243014"/>
              <a:gd name="connsiteY22" fmla="*/ 5157 h 1057532"/>
              <a:gd name="connsiteX23" fmla="*/ 1139429 w 1243014"/>
              <a:gd name="connsiteY23" fmla="*/ 15472 h 1057532"/>
              <a:gd name="connsiteX24" fmla="*/ 1207691 w 1243014"/>
              <a:gd name="connsiteY24" fmla="*/ 30547 h 1057532"/>
              <a:gd name="connsiteX25" fmla="*/ 1240481 w 1243014"/>
              <a:gd name="connsiteY25" fmla="*/ 39416 h 1057532"/>
              <a:gd name="connsiteX26" fmla="*/ 1241823 w 1243014"/>
              <a:gd name="connsiteY26" fmla="*/ 38357 h 1057532"/>
              <a:gd name="connsiteX27" fmla="*/ 1243014 w 1243014"/>
              <a:gd name="connsiteY27" fmla="*/ 66524 h 1057532"/>
              <a:gd name="connsiteX28" fmla="*/ 1242894 w 1243014"/>
              <a:gd name="connsiteY28" fmla="*/ 83773 h 1057532"/>
              <a:gd name="connsiteX29" fmla="*/ 1242617 w 1243014"/>
              <a:gd name="connsiteY29" fmla="*/ 123652 h 1057532"/>
              <a:gd name="connsiteX30" fmla="*/ 1239044 w 1243014"/>
              <a:gd name="connsiteY30" fmla="*/ 180383 h 1057532"/>
              <a:gd name="connsiteX31" fmla="*/ 1232298 w 1243014"/>
              <a:gd name="connsiteY31" fmla="*/ 236718 h 1057532"/>
              <a:gd name="connsiteX32" fmla="*/ 1221979 w 1243014"/>
              <a:gd name="connsiteY32" fmla="*/ 292258 h 1057532"/>
              <a:gd name="connsiteX33" fmla="*/ 1208882 w 1243014"/>
              <a:gd name="connsiteY33" fmla="*/ 347799 h 1057532"/>
              <a:gd name="connsiteX34" fmla="*/ 1192213 w 1243014"/>
              <a:gd name="connsiteY34" fmla="*/ 402150 h 1057532"/>
              <a:gd name="connsiteX35" fmla="*/ 1172370 w 1243014"/>
              <a:gd name="connsiteY35" fmla="*/ 455707 h 1057532"/>
              <a:gd name="connsiteX36" fmla="*/ 1148954 w 1243014"/>
              <a:gd name="connsiteY36" fmla="*/ 507677 h 1057532"/>
              <a:gd name="connsiteX37" fmla="*/ 1122760 w 1243014"/>
              <a:gd name="connsiteY37" fmla="*/ 559251 h 1057532"/>
              <a:gd name="connsiteX38" fmla="*/ 1093391 w 1243014"/>
              <a:gd name="connsiteY38" fmla="*/ 608841 h 1057532"/>
              <a:gd name="connsiteX39" fmla="*/ 1061245 w 1243014"/>
              <a:gd name="connsiteY39" fmla="*/ 656844 h 1057532"/>
              <a:gd name="connsiteX40" fmla="*/ 1025526 w 1243014"/>
              <a:gd name="connsiteY40" fmla="*/ 703261 h 1057532"/>
              <a:gd name="connsiteX41" fmla="*/ 986632 w 1243014"/>
              <a:gd name="connsiteY41" fmla="*/ 747693 h 1057532"/>
              <a:gd name="connsiteX42" fmla="*/ 944960 w 1243014"/>
              <a:gd name="connsiteY42" fmla="*/ 790539 h 1057532"/>
              <a:gd name="connsiteX43" fmla="*/ 899717 w 1243014"/>
              <a:gd name="connsiteY43" fmla="*/ 830608 h 1057532"/>
              <a:gd name="connsiteX44" fmla="*/ 875904 w 1243014"/>
              <a:gd name="connsiteY44" fmla="*/ 849651 h 1057532"/>
              <a:gd name="connsiteX45" fmla="*/ 842567 w 1243014"/>
              <a:gd name="connsiteY45" fmla="*/ 875438 h 1057532"/>
              <a:gd name="connsiteX46" fmla="*/ 773113 w 1243014"/>
              <a:gd name="connsiteY46" fmla="*/ 921060 h 1057532"/>
              <a:gd name="connsiteX47" fmla="*/ 700882 w 1243014"/>
              <a:gd name="connsiteY47" fmla="*/ 960336 h 1057532"/>
              <a:gd name="connsiteX48" fmla="*/ 627063 w 1243014"/>
              <a:gd name="connsiteY48" fmla="*/ 992470 h 1057532"/>
              <a:gd name="connsiteX49" fmla="*/ 550863 w 1243014"/>
              <a:gd name="connsiteY49" fmla="*/ 1018257 h 1057532"/>
              <a:gd name="connsiteX50" fmla="*/ 473472 w 1243014"/>
              <a:gd name="connsiteY50" fmla="*/ 1037696 h 1057532"/>
              <a:gd name="connsiteX51" fmla="*/ 396082 w 1243014"/>
              <a:gd name="connsiteY51" fmla="*/ 1050788 h 1057532"/>
              <a:gd name="connsiteX52" fmla="*/ 317104 w 1243014"/>
              <a:gd name="connsiteY52" fmla="*/ 1056739 h 1057532"/>
              <a:gd name="connsiteX53" fmla="*/ 277813 w 1243014"/>
              <a:gd name="connsiteY53" fmla="*/ 1057532 h 1057532"/>
              <a:gd name="connsiteX54" fmla="*/ 242491 w 1243014"/>
              <a:gd name="connsiteY54" fmla="*/ 1056739 h 1057532"/>
              <a:gd name="connsiteX55" fmla="*/ 173038 w 1243014"/>
              <a:gd name="connsiteY55" fmla="*/ 1052375 h 1057532"/>
              <a:gd name="connsiteX56" fmla="*/ 103585 w 1243014"/>
              <a:gd name="connsiteY56" fmla="*/ 1042060 h 1057532"/>
              <a:gd name="connsiteX57" fmla="*/ 35322 w 1243014"/>
              <a:gd name="connsiteY57" fmla="*/ 1026985 h 1057532"/>
              <a:gd name="connsiteX58" fmla="*/ 2532 w 1243014"/>
              <a:gd name="connsiteY58" fmla="*/ 1018116 h 1057532"/>
              <a:gd name="connsiteX59" fmla="*/ 1191 w 1243014"/>
              <a:gd name="connsiteY59" fmla="*/ 1019175 h 1057532"/>
              <a:gd name="connsiteX60" fmla="*/ 0 w 1243014"/>
              <a:gd name="connsiteY60" fmla="*/ 991008 h 1057532"/>
              <a:gd name="connsiteX61" fmla="*/ 120 w 1243014"/>
              <a:gd name="connsiteY61" fmla="*/ 973759 h 1057532"/>
              <a:gd name="connsiteX62" fmla="*/ 397 w 1243014"/>
              <a:gd name="connsiteY62" fmla="*/ 933880 h 1057532"/>
              <a:gd name="connsiteX63" fmla="*/ 3969 w 1243014"/>
              <a:gd name="connsiteY63" fmla="*/ 877149 h 1057532"/>
              <a:gd name="connsiteX64" fmla="*/ 10716 w 1243014"/>
              <a:gd name="connsiteY64" fmla="*/ 820815 h 1057532"/>
              <a:gd name="connsiteX65" fmla="*/ 21034 w 1243014"/>
              <a:gd name="connsiteY65" fmla="*/ 765274 h 105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4" h="1057532">
                <a:moveTo>
                  <a:pt x="34131" y="709733"/>
                </a:moveTo>
                <a:lnTo>
                  <a:pt x="50800" y="655382"/>
                </a:lnTo>
                <a:lnTo>
                  <a:pt x="70644" y="601825"/>
                </a:lnTo>
                <a:lnTo>
                  <a:pt x="94059" y="549855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8" y="354271"/>
                </a:lnTo>
                <a:lnTo>
                  <a:pt x="256381" y="309839"/>
                </a:lnTo>
                <a:lnTo>
                  <a:pt x="298053" y="266993"/>
                </a:lnTo>
                <a:lnTo>
                  <a:pt x="343297" y="226924"/>
                </a:lnTo>
                <a:lnTo>
                  <a:pt x="367109" y="207881"/>
                </a:lnTo>
                <a:lnTo>
                  <a:pt x="400447" y="182095"/>
                </a:lnTo>
                <a:lnTo>
                  <a:pt x="469900" y="136472"/>
                </a:lnTo>
                <a:lnTo>
                  <a:pt x="542132" y="97196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2" y="6744"/>
                </a:lnTo>
                <a:lnTo>
                  <a:pt x="925910" y="794"/>
                </a:lnTo>
                <a:lnTo>
                  <a:pt x="965200" y="0"/>
                </a:lnTo>
                <a:lnTo>
                  <a:pt x="1000522" y="793"/>
                </a:lnTo>
                <a:lnTo>
                  <a:pt x="1069975" y="5157"/>
                </a:lnTo>
                <a:lnTo>
                  <a:pt x="1139429" y="15472"/>
                </a:lnTo>
                <a:lnTo>
                  <a:pt x="1207691" y="30547"/>
                </a:lnTo>
                <a:lnTo>
                  <a:pt x="1240481" y="39416"/>
                </a:lnTo>
                <a:lnTo>
                  <a:pt x="1241823" y="38357"/>
                </a:lnTo>
                <a:lnTo>
                  <a:pt x="1243014" y="66524"/>
                </a:lnTo>
                <a:lnTo>
                  <a:pt x="1242894" y="83773"/>
                </a:lnTo>
                <a:lnTo>
                  <a:pt x="1242617" y="123652"/>
                </a:lnTo>
                <a:lnTo>
                  <a:pt x="1239044" y="180383"/>
                </a:lnTo>
                <a:lnTo>
                  <a:pt x="1232298" y="236718"/>
                </a:lnTo>
                <a:lnTo>
                  <a:pt x="1221979" y="292258"/>
                </a:lnTo>
                <a:lnTo>
                  <a:pt x="1208882" y="347799"/>
                </a:lnTo>
                <a:lnTo>
                  <a:pt x="1192213" y="402150"/>
                </a:lnTo>
                <a:lnTo>
                  <a:pt x="1172370" y="455707"/>
                </a:lnTo>
                <a:lnTo>
                  <a:pt x="1148954" y="507677"/>
                </a:lnTo>
                <a:lnTo>
                  <a:pt x="1122760" y="559251"/>
                </a:lnTo>
                <a:lnTo>
                  <a:pt x="1093391" y="608841"/>
                </a:lnTo>
                <a:lnTo>
                  <a:pt x="1061245" y="656844"/>
                </a:lnTo>
                <a:lnTo>
                  <a:pt x="1025526" y="703261"/>
                </a:lnTo>
                <a:lnTo>
                  <a:pt x="986632" y="747693"/>
                </a:lnTo>
                <a:lnTo>
                  <a:pt x="944960" y="790539"/>
                </a:lnTo>
                <a:lnTo>
                  <a:pt x="899717" y="830608"/>
                </a:lnTo>
                <a:lnTo>
                  <a:pt x="875904" y="849651"/>
                </a:lnTo>
                <a:lnTo>
                  <a:pt x="842567" y="875438"/>
                </a:lnTo>
                <a:lnTo>
                  <a:pt x="773113" y="921060"/>
                </a:lnTo>
                <a:lnTo>
                  <a:pt x="700882" y="960336"/>
                </a:lnTo>
                <a:lnTo>
                  <a:pt x="627063" y="992470"/>
                </a:lnTo>
                <a:lnTo>
                  <a:pt x="550863" y="1018257"/>
                </a:lnTo>
                <a:lnTo>
                  <a:pt x="473472" y="1037696"/>
                </a:lnTo>
                <a:lnTo>
                  <a:pt x="396082" y="1050788"/>
                </a:lnTo>
                <a:lnTo>
                  <a:pt x="317104" y="1056739"/>
                </a:lnTo>
                <a:lnTo>
                  <a:pt x="277813" y="1057532"/>
                </a:lnTo>
                <a:lnTo>
                  <a:pt x="242491" y="1056739"/>
                </a:lnTo>
                <a:lnTo>
                  <a:pt x="173038" y="1052375"/>
                </a:lnTo>
                <a:lnTo>
                  <a:pt x="103585" y="1042060"/>
                </a:lnTo>
                <a:lnTo>
                  <a:pt x="35322" y="1026985"/>
                </a:lnTo>
                <a:lnTo>
                  <a:pt x="2532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59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4" y="765274"/>
                </a:lnTo>
                <a:close/>
              </a:path>
            </a:pathLst>
          </a:custGeom>
          <a:solidFill>
            <a:srgbClr val="2B9DA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8" name="Freeform 57"/>
          <p:cNvSpPr>
            <a:spLocks/>
          </p:cNvSpPr>
          <p:nvPr/>
        </p:nvSpPr>
        <p:spPr bwMode="auto">
          <a:xfrm rot="2293793">
            <a:off x="7322801" y="3227228"/>
            <a:ext cx="1243014" cy="1057533"/>
          </a:xfrm>
          <a:custGeom>
            <a:avLst/>
            <a:gdLst>
              <a:gd name="connsiteX0" fmla="*/ 367110 w 1243014"/>
              <a:gd name="connsiteY0" fmla="*/ 207882 h 1057533"/>
              <a:gd name="connsiteX1" fmla="*/ 400447 w 1243014"/>
              <a:gd name="connsiteY1" fmla="*/ 182095 h 1057533"/>
              <a:gd name="connsiteX2" fmla="*/ 469900 w 1243014"/>
              <a:gd name="connsiteY2" fmla="*/ 136472 h 1057533"/>
              <a:gd name="connsiteX3" fmla="*/ 542131 w 1243014"/>
              <a:gd name="connsiteY3" fmla="*/ 97197 h 1057533"/>
              <a:gd name="connsiteX4" fmla="*/ 615950 w 1243014"/>
              <a:gd name="connsiteY4" fmla="*/ 65062 h 1057533"/>
              <a:gd name="connsiteX5" fmla="*/ 692150 w 1243014"/>
              <a:gd name="connsiteY5" fmla="*/ 39275 h 1057533"/>
              <a:gd name="connsiteX6" fmla="*/ 769541 w 1243014"/>
              <a:gd name="connsiteY6" fmla="*/ 19836 h 1057533"/>
              <a:gd name="connsiteX7" fmla="*/ 846931 w 1243014"/>
              <a:gd name="connsiteY7" fmla="*/ 6744 h 1057533"/>
              <a:gd name="connsiteX8" fmla="*/ 925910 w 1243014"/>
              <a:gd name="connsiteY8" fmla="*/ 793 h 1057533"/>
              <a:gd name="connsiteX9" fmla="*/ 965200 w 1243014"/>
              <a:gd name="connsiteY9" fmla="*/ 0 h 1057533"/>
              <a:gd name="connsiteX10" fmla="*/ 1000522 w 1243014"/>
              <a:gd name="connsiteY10" fmla="*/ 794 h 1057533"/>
              <a:gd name="connsiteX11" fmla="*/ 1069976 w 1243014"/>
              <a:gd name="connsiteY11" fmla="*/ 5157 h 1057533"/>
              <a:gd name="connsiteX12" fmla="*/ 1139429 w 1243014"/>
              <a:gd name="connsiteY12" fmla="*/ 15472 h 1057533"/>
              <a:gd name="connsiteX13" fmla="*/ 1207691 w 1243014"/>
              <a:gd name="connsiteY13" fmla="*/ 30548 h 1057533"/>
              <a:gd name="connsiteX14" fmla="*/ 1240482 w 1243014"/>
              <a:gd name="connsiteY14" fmla="*/ 39417 h 1057533"/>
              <a:gd name="connsiteX15" fmla="*/ 1241823 w 1243014"/>
              <a:gd name="connsiteY15" fmla="*/ 38358 h 1057533"/>
              <a:gd name="connsiteX16" fmla="*/ 1243014 w 1243014"/>
              <a:gd name="connsiteY16" fmla="*/ 66525 h 1057533"/>
              <a:gd name="connsiteX17" fmla="*/ 1242894 w 1243014"/>
              <a:gd name="connsiteY17" fmla="*/ 83796 h 1057533"/>
              <a:gd name="connsiteX18" fmla="*/ 1242617 w 1243014"/>
              <a:gd name="connsiteY18" fmla="*/ 123653 h 1057533"/>
              <a:gd name="connsiteX19" fmla="*/ 1239045 w 1243014"/>
              <a:gd name="connsiteY19" fmla="*/ 180384 h 1057533"/>
              <a:gd name="connsiteX20" fmla="*/ 1232298 w 1243014"/>
              <a:gd name="connsiteY20" fmla="*/ 236718 h 1057533"/>
              <a:gd name="connsiteX21" fmla="*/ 1221979 w 1243014"/>
              <a:gd name="connsiteY21" fmla="*/ 292259 h 1057533"/>
              <a:gd name="connsiteX22" fmla="*/ 1208883 w 1243014"/>
              <a:gd name="connsiteY22" fmla="*/ 347800 h 1057533"/>
              <a:gd name="connsiteX23" fmla="*/ 1192213 w 1243014"/>
              <a:gd name="connsiteY23" fmla="*/ 402151 h 1057533"/>
              <a:gd name="connsiteX24" fmla="*/ 1172370 w 1243014"/>
              <a:gd name="connsiteY24" fmla="*/ 455708 h 1057533"/>
              <a:gd name="connsiteX25" fmla="*/ 1148955 w 1243014"/>
              <a:gd name="connsiteY25" fmla="*/ 507678 h 1057533"/>
              <a:gd name="connsiteX26" fmla="*/ 1122761 w 1243014"/>
              <a:gd name="connsiteY26" fmla="*/ 559252 h 1057533"/>
              <a:gd name="connsiteX27" fmla="*/ 1093392 w 1243014"/>
              <a:gd name="connsiteY27" fmla="*/ 608842 h 1057533"/>
              <a:gd name="connsiteX28" fmla="*/ 1061245 w 1243014"/>
              <a:gd name="connsiteY28" fmla="*/ 656845 h 1057533"/>
              <a:gd name="connsiteX29" fmla="*/ 1025526 w 1243014"/>
              <a:gd name="connsiteY29" fmla="*/ 703261 h 1057533"/>
              <a:gd name="connsiteX30" fmla="*/ 986632 w 1243014"/>
              <a:gd name="connsiteY30" fmla="*/ 747694 h 1057533"/>
              <a:gd name="connsiteX31" fmla="*/ 944960 w 1243014"/>
              <a:gd name="connsiteY31" fmla="*/ 790540 h 1057533"/>
              <a:gd name="connsiteX32" fmla="*/ 899717 w 1243014"/>
              <a:gd name="connsiteY32" fmla="*/ 830609 h 1057533"/>
              <a:gd name="connsiteX33" fmla="*/ 875904 w 1243014"/>
              <a:gd name="connsiteY33" fmla="*/ 849651 h 1057533"/>
              <a:gd name="connsiteX34" fmla="*/ 842567 w 1243014"/>
              <a:gd name="connsiteY34" fmla="*/ 875438 h 1057533"/>
              <a:gd name="connsiteX35" fmla="*/ 773113 w 1243014"/>
              <a:gd name="connsiteY35" fmla="*/ 921061 h 1057533"/>
              <a:gd name="connsiteX36" fmla="*/ 700883 w 1243014"/>
              <a:gd name="connsiteY36" fmla="*/ 960336 h 1057533"/>
              <a:gd name="connsiteX37" fmla="*/ 627064 w 1243014"/>
              <a:gd name="connsiteY37" fmla="*/ 992471 h 1057533"/>
              <a:gd name="connsiteX38" fmla="*/ 550863 w 1243014"/>
              <a:gd name="connsiteY38" fmla="*/ 1018258 h 1057533"/>
              <a:gd name="connsiteX39" fmla="*/ 473473 w 1243014"/>
              <a:gd name="connsiteY39" fmla="*/ 1037697 h 1057533"/>
              <a:gd name="connsiteX40" fmla="*/ 396082 w 1243014"/>
              <a:gd name="connsiteY40" fmla="*/ 1050789 h 1057533"/>
              <a:gd name="connsiteX41" fmla="*/ 317104 w 1243014"/>
              <a:gd name="connsiteY41" fmla="*/ 1056740 h 1057533"/>
              <a:gd name="connsiteX42" fmla="*/ 277813 w 1243014"/>
              <a:gd name="connsiteY42" fmla="*/ 1057533 h 1057533"/>
              <a:gd name="connsiteX43" fmla="*/ 242491 w 1243014"/>
              <a:gd name="connsiteY43" fmla="*/ 1056740 h 1057533"/>
              <a:gd name="connsiteX44" fmla="*/ 173039 w 1243014"/>
              <a:gd name="connsiteY44" fmla="*/ 1052376 h 1057533"/>
              <a:gd name="connsiteX45" fmla="*/ 103585 w 1243014"/>
              <a:gd name="connsiteY45" fmla="*/ 1042061 h 1057533"/>
              <a:gd name="connsiteX46" fmla="*/ 35323 w 1243014"/>
              <a:gd name="connsiteY46" fmla="*/ 1026986 h 1057533"/>
              <a:gd name="connsiteX47" fmla="*/ 2531 w 1243014"/>
              <a:gd name="connsiteY47" fmla="*/ 1018116 h 1057533"/>
              <a:gd name="connsiteX48" fmla="*/ 1191 w 1243014"/>
              <a:gd name="connsiteY48" fmla="*/ 1019175 h 1057533"/>
              <a:gd name="connsiteX49" fmla="*/ 0 w 1243014"/>
              <a:gd name="connsiteY49" fmla="*/ 991008 h 1057533"/>
              <a:gd name="connsiteX50" fmla="*/ 120 w 1243014"/>
              <a:gd name="connsiteY50" fmla="*/ 973731 h 1057533"/>
              <a:gd name="connsiteX51" fmla="*/ 397 w 1243014"/>
              <a:gd name="connsiteY51" fmla="*/ 933880 h 1057533"/>
              <a:gd name="connsiteX52" fmla="*/ 3969 w 1243014"/>
              <a:gd name="connsiteY52" fmla="*/ 877149 h 1057533"/>
              <a:gd name="connsiteX53" fmla="*/ 10716 w 1243014"/>
              <a:gd name="connsiteY53" fmla="*/ 820815 h 1057533"/>
              <a:gd name="connsiteX54" fmla="*/ 21034 w 1243014"/>
              <a:gd name="connsiteY54" fmla="*/ 765274 h 1057533"/>
              <a:gd name="connsiteX55" fmla="*/ 34131 w 1243014"/>
              <a:gd name="connsiteY55" fmla="*/ 709733 h 1057533"/>
              <a:gd name="connsiteX56" fmla="*/ 50800 w 1243014"/>
              <a:gd name="connsiteY56" fmla="*/ 655382 h 1057533"/>
              <a:gd name="connsiteX57" fmla="*/ 70644 w 1243014"/>
              <a:gd name="connsiteY57" fmla="*/ 601825 h 1057533"/>
              <a:gd name="connsiteX58" fmla="*/ 94059 w 1243014"/>
              <a:gd name="connsiteY58" fmla="*/ 549855 h 1057533"/>
              <a:gd name="connsiteX59" fmla="*/ 120253 w 1243014"/>
              <a:gd name="connsiteY59" fmla="*/ 498281 h 1057533"/>
              <a:gd name="connsiteX60" fmla="*/ 149622 w 1243014"/>
              <a:gd name="connsiteY60" fmla="*/ 448691 h 1057533"/>
              <a:gd name="connsiteX61" fmla="*/ 181769 w 1243014"/>
              <a:gd name="connsiteY61" fmla="*/ 400688 h 1057533"/>
              <a:gd name="connsiteX62" fmla="*/ 217487 w 1243014"/>
              <a:gd name="connsiteY62" fmla="*/ 354272 h 1057533"/>
              <a:gd name="connsiteX63" fmla="*/ 256382 w 1243014"/>
              <a:gd name="connsiteY63" fmla="*/ 309839 h 1057533"/>
              <a:gd name="connsiteX64" fmla="*/ 298053 w 1243014"/>
              <a:gd name="connsiteY64" fmla="*/ 266993 h 1057533"/>
              <a:gd name="connsiteX65" fmla="*/ 343297 w 1243014"/>
              <a:gd name="connsiteY65" fmla="*/ 226924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4" h="1057533">
                <a:moveTo>
                  <a:pt x="367110" y="207882"/>
                </a:moveTo>
                <a:lnTo>
                  <a:pt x="400447" y="182095"/>
                </a:lnTo>
                <a:lnTo>
                  <a:pt x="469900" y="136472"/>
                </a:lnTo>
                <a:lnTo>
                  <a:pt x="542131" y="97197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1" y="6744"/>
                </a:lnTo>
                <a:lnTo>
                  <a:pt x="925910" y="793"/>
                </a:lnTo>
                <a:lnTo>
                  <a:pt x="965200" y="0"/>
                </a:lnTo>
                <a:lnTo>
                  <a:pt x="1000522" y="794"/>
                </a:lnTo>
                <a:lnTo>
                  <a:pt x="1069976" y="5157"/>
                </a:lnTo>
                <a:lnTo>
                  <a:pt x="1139429" y="15472"/>
                </a:lnTo>
                <a:lnTo>
                  <a:pt x="1207691" y="30548"/>
                </a:lnTo>
                <a:lnTo>
                  <a:pt x="1240482" y="39417"/>
                </a:lnTo>
                <a:lnTo>
                  <a:pt x="1241823" y="38358"/>
                </a:lnTo>
                <a:lnTo>
                  <a:pt x="1243014" y="66525"/>
                </a:lnTo>
                <a:lnTo>
                  <a:pt x="1242894" y="83796"/>
                </a:lnTo>
                <a:lnTo>
                  <a:pt x="1242617" y="123653"/>
                </a:lnTo>
                <a:lnTo>
                  <a:pt x="1239045" y="180384"/>
                </a:lnTo>
                <a:lnTo>
                  <a:pt x="1232298" y="236718"/>
                </a:lnTo>
                <a:lnTo>
                  <a:pt x="1221979" y="292259"/>
                </a:lnTo>
                <a:lnTo>
                  <a:pt x="1208883" y="347800"/>
                </a:lnTo>
                <a:lnTo>
                  <a:pt x="1192213" y="402151"/>
                </a:lnTo>
                <a:lnTo>
                  <a:pt x="1172370" y="455708"/>
                </a:lnTo>
                <a:lnTo>
                  <a:pt x="1148955" y="507678"/>
                </a:lnTo>
                <a:lnTo>
                  <a:pt x="1122761" y="559252"/>
                </a:lnTo>
                <a:lnTo>
                  <a:pt x="1093392" y="608842"/>
                </a:lnTo>
                <a:lnTo>
                  <a:pt x="1061245" y="656845"/>
                </a:lnTo>
                <a:lnTo>
                  <a:pt x="1025526" y="703261"/>
                </a:lnTo>
                <a:lnTo>
                  <a:pt x="986632" y="747694"/>
                </a:lnTo>
                <a:lnTo>
                  <a:pt x="944960" y="790540"/>
                </a:lnTo>
                <a:lnTo>
                  <a:pt x="899717" y="830609"/>
                </a:lnTo>
                <a:lnTo>
                  <a:pt x="875904" y="849651"/>
                </a:lnTo>
                <a:lnTo>
                  <a:pt x="842567" y="875438"/>
                </a:lnTo>
                <a:lnTo>
                  <a:pt x="773113" y="921061"/>
                </a:lnTo>
                <a:lnTo>
                  <a:pt x="700883" y="960336"/>
                </a:lnTo>
                <a:lnTo>
                  <a:pt x="627064" y="992471"/>
                </a:lnTo>
                <a:lnTo>
                  <a:pt x="550863" y="1018258"/>
                </a:lnTo>
                <a:lnTo>
                  <a:pt x="473473" y="1037697"/>
                </a:lnTo>
                <a:lnTo>
                  <a:pt x="396082" y="1050789"/>
                </a:lnTo>
                <a:lnTo>
                  <a:pt x="317104" y="1056740"/>
                </a:lnTo>
                <a:lnTo>
                  <a:pt x="277813" y="1057533"/>
                </a:lnTo>
                <a:lnTo>
                  <a:pt x="242491" y="1056740"/>
                </a:lnTo>
                <a:lnTo>
                  <a:pt x="173039" y="1052376"/>
                </a:lnTo>
                <a:lnTo>
                  <a:pt x="103585" y="1042061"/>
                </a:lnTo>
                <a:lnTo>
                  <a:pt x="35323" y="1026986"/>
                </a:lnTo>
                <a:lnTo>
                  <a:pt x="2531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31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4" y="765274"/>
                </a:lnTo>
                <a:lnTo>
                  <a:pt x="34131" y="709733"/>
                </a:lnTo>
                <a:lnTo>
                  <a:pt x="50800" y="655382"/>
                </a:lnTo>
                <a:lnTo>
                  <a:pt x="70644" y="601825"/>
                </a:lnTo>
                <a:lnTo>
                  <a:pt x="94059" y="549855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7" y="354272"/>
                </a:lnTo>
                <a:lnTo>
                  <a:pt x="256382" y="309839"/>
                </a:lnTo>
                <a:lnTo>
                  <a:pt x="298053" y="266993"/>
                </a:lnTo>
                <a:lnTo>
                  <a:pt x="343297" y="226924"/>
                </a:lnTo>
                <a:close/>
              </a:path>
            </a:pathLst>
          </a:custGeom>
          <a:solidFill>
            <a:srgbClr val="ED710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9" name="Freeform 58"/>
          <p:cNvSpPr>
            <a:spLocks/>
          </p:cNvSpPr>
          <p:nvPr/>
        </p:nvSpPr>
        <p:spPr bwMode="auto">
          <a:xfrm rot="10800000" flipH="1">
            <a:off x="4156864" y="2201869"/>
            <a:ext cx="1243113" cy="1057533"/>
          </a:xfrm>
          <a:custGeom>
            <a:avLst/>
            <a:gdLst>
              <a:gd name="connsiteX0" fmla="*/ 277835 w 1243113"/>
              <a:gd name="connsiteY0" fmla="*/ 1057533 h 1057533"/>
              <a:gd name="connsiteX1" fmla="*/ 317129 w 1243113"/>
              <a:gd name="connsiteY1" fmla="*/ 1056740 h 1057533"/>
              <a:gd name="connsiteX2" fmla="*/ 396113 w 1243113"/>
              <a:gd name="connsiteY2" fmla="*/ 1050789 h 1057533"/>
              <a:gd name="connsiteX3" fmla="*/ 473510 w 1243113"/>
              <a:gd name="connsiteY3" fmla="*/ 1037697 h 1057533"/>
              <a:gd name="connsiteX4" fmla="*/ 550907 w 1243113"/>
              <a:gd name="connsiteY4" fmla="*/ 1018258 h 1057533"/>
              <a:gd name="connsiteX5" fmla="*/ 627113 w 1243113"/>
              <a:gd name="connsiteY5" fmla="*/ 992471 h 1057533"/>
              <a:gd name="connsiteX6" fmla="*/ 700938 w 1243113"/>
              <a:gd name="connsiteY6" fmla="*/ 960337 h 1057533"/>
              <a:gd name="connsiteX7" fmla="*/ 773175 w 1243113"/>
              <a:gd name="connsiteY7" fmla="*/ 921061 h 1057533"/>
              <a:gd name="connsiteX8" fmla="*/ 842634 w 1243113"/>
              <a:gd name="connsiteY8" fmla="*/ 875438 h 1057533"/>
              <a:gd name="connsiteX9" fmla="*/ 875974 w 1243113"/>
              <a:gd name="connsiteY9" fmla="*/ 849652 h 1057533"/>
              <a:gd name="connsiteX10" fmla="*/ 899789 w 1243113"/>
              <a:gd name="connsiteY10" fmla="*/ 830609 h 1057533"/>
              <a:gd name="connsiteX11" fmla="*/ 945036 w 1243113"/>
              <a:gd name="connsiteY11" fmla="*/ 790540 h 1057533"/>
              <a:gd name="connsiteX12" fmla="*/ 986711 w 1243113"/>
              <a:gd name="connsiteY12" fmla="*/ 747694 h 1057533"/>
              <a:gd name="connsiteX13" fmla="*/ 1025608 w 1243113"/>
              <a:gd name="connsiteY13" fmla="*/ 703262 h 1057533"/>
              <a:gd name="connsiteX14" fmla="*/ 1061330 w 1243113"/>
              <a:gd name="connsiteY14" fmla="*/ 656845 h 1057533"/>
              <a:gd name="connsiteX15" fmla="*/ 1093479 w 1243113"/>
              <a:gd name="connsiteY15" fmla="*/ 608842 h 1057533"/>
              <a:gd name="connsiteX16" fmla="*/ 1122850 w 1243113"/>
              <a:gd name="connsiteY16" fmla="*/ 559252 h 1057533"/>
              <a:gd name="connsiteX17" fmla="*/ 1149046 w 1243113"/>
              <a:gd name="connsiteY17" fmla="*/ 507679 h 1057533"/>
              <a:gd name="connsiteX18" fmla="*/ 1172464 w 1243113"/>
              <a:gd name="connsiteY18" fmla="*/ 455708 h 1057533"/>
              <a:gd name="connsiteX19" fmla="*/ 1192309 w 1243113"/>
              <a:gd name="connsiteY19" fmla="*/ 402151 h 1057533"/>
              <a:gd name="connsiteX20" fmla="*/ 1208979 w 1243113"/>
              <a:gd name="connsiteY20" fmla="*/ 347800 h 1057533"/>
              <a:gd name="connsiteX21" fmla="*/ 1222077 w 1243113"/>
              <a:gd name="connsiteY21" fmla="*/ 292259 h 1057533"/>
              <a:gd name="connsiteX22" fmla="*/ 1232397 w 1243113"/>
              <a:gd name="connsiteY22" fmla="*/ 236718 h 1057533"/>
              <a:gd name="connsiteX23" fmla="*/ 1239144 w 1243113"/>
              <a:gd name="connsiteY23" fmla="*/ 180384 h 1057533"/>
              <a:gd name="connsiteX24" fmla="*/ 1242716 w 1243113"/>
              <a:gd name="connsiteY24" fmla="*/ 123653 h 1057533"/>
              <a:gd name="connsiteX25" fmla="*/ 1242994 w 1243113"/>
              <a:gd name="connsiteY25" fmla="*/ 83749 h 1057533"/>
              <a:gd name="connsiteX26" fmla="*/ 1243113 w 1243113"/>
              <a:gd name="connsiteY26" fmla="*/ 66525 h 1057533"/>
              <a:gd name="connsiteX27" fmla="*/ 1241923 w 1243113"/>
              <a:gd name="connsiteY27" fmla="*/ 38358 h 1057533"/>
              <a:gd name="connsiteX28" fmla="*/ 1240582 w 1243113"/>
              <a:gd name="connsiteY28" fmla="*/ 39417 h 1057533"/>
              <a:gd name="connsiteX29" fmla="*/ 1207788 w 1243113"/>
              <a:gd name="connsiteY29" fmla="*/ 30548 h 1057533"/>
              <a:gd name="connsiteX30" fmla="*/ 1139520 w 1243113"/>
              <a:gd name="connsiteY30" fmla="*/ 15472 h 1057533"/>
              <a:gd name="connsiteX31" fmla="*/ 1070062 w 1243113"/>
              <a:gd name="connsiteY31" fmla="*/ 5157 h 1057533"/>
              <a:gd name="connsiteX32" fmla="*/ 1000603 w 1243113"/>
              <a:gd name="connsiteY32" fmla="*/ 794 h 1057533"/>
              <a:gd name="connsiteX33" fmla="*/ 965278 w 1243113"/>
              <a:gd name="connsiteY33" fmla="*/ 0 h 1057533"/>
              <a:gd name="connsiteX34" fmla="*/ 925984 w 1243113"/>
              <a:gd name="connsiteY34" fmla="*/ 794 h 1057533"/>
              <a:gd name="connsiteX35" fmla="*/ 847000 w 1243113"/>
              <a:gd name="connsiteY35" fmla="*/ 6744 h 1057533"/>
              <a:gd name="connsiteX36" fmla="*/ 769603 w 1243113"/>
              <a:gd name="connsiteY36" fmla="*/ 19836 h 1057533"/>
              <a:gd name="connsiteX37" fmla="*/ 692206 w 1243113"/>
              <a:gd name="connsiteY37" fmla="*/ 39275 h 1057533"/>
              <a:gd name="connsiteX38" fmla="*/ 616000 w 1243113"/>
              <a:gd name="connsiteY38" fmla="*/ 65062 h 1057533"/>
              <a:gd name="connsiteX39" fmla="*/ 542175 w 1243113"/>
              <a:gd name="connsiteY39" fmla="*/ 97197 h 1057533"/>
              <a:gd name="connsiteX40" fmla="*/ 469938 w 1243113"/>
              <a:gd name="connsiteY40" fmla="*/ 136472 h 1057533"/>
              <a:gd name="connsiteX41" fmla="*/ 400479 w 1243113"/>
              <a:gd name="connsiteY41" fmla="*/ 182095 h 1057533"/>
              <a:gd name="connsiteX42" fmla="*/ 367139 w 1243113"/>
              <a:gd name="connsiteY42" fmla="*/ 207882 h 1057533"/>
              <a:gd name="connsiteX43" fmla="*/ 343325 w 1243113"/>
              <a:gd name="connsiteY43" fmla="*/ 226924 h 1057533"/>
              <a:gd name="connsiteX44" fmla="*/ 298077 w 1243113"/>
              <a:gd name="connsiteY44" fmla="*/ 266993 h 1057533"/>
              <a:gd name="connsiteX45" fmla="*/ 256402 w 1243113"/>
              <a:gd name="connsiteY45" fmla="*/ 309839 h 1057533"/>
              <a:gd name="connsiteX46" fmla="*/ 217505 w 1243113"/>
              <a:gd name="connsiteY46" fmla="*/ 354272 h 1057533"/>
              <a:gd name="connsiteX47" fmla="*/ 181784 w 1243113"/>
              <a:gd name="connsiteY47" fmla="*/ 400688 h 1057533"/>
              <a:gd name="connsiteX48" fmla="*/ 149634 w 1243113"/>
              <a:gd name="connsiteY48" fmla="*/ 448691 h 1057533"/>
              <a:gd name="connsiteX49" fmla="*/ 120263 w 1243113"/>
              <a:gd name="connsiteY49" fmla="*/ 498281 h 1057533"/>
              <a:gd name="connsiteX50" fmla="*/ 94067 w 1243113"/>
              <a:gd name="connsiteY50" fmla="*/ 549855 h 1057533"/>
              <a:gd name="connsiteX51" fmla="*/ 70650 w 1243113"/>
              <a:gd name="connsiteY51" fmla="*/ 601825 h 1057533"/>
              <a:gd name="connsiteX52" fmla="*/ 50804 w 1243113"/>
              <a:gd name="connsiteY52" fmla="*/ 655382 h 1057533"/>
              <a:gd name="connsiteX53" fmla="*/ 34134 w 1243113"/>
              <a:gd name="connsiteY53" fmla="*/ 709733 h 1057533"/>
              <a:gd name="connsiteX54" fmla="*/ 21036 w 1243113"/>
              <a:gd name="connsiteY54" fmla="*/ 765274 h 1057533"/>
              <a:gd name="connsiteX55" fmla="*/ 10717 w 1243113"/>
              <a:gd name="connsiteY55" fmla="*/ 820815 h 1057533"/>
              <a:gd name="connsiteX56" fmla="*/ 3969 w 1243113"/>
              <a:gd name="connsiteY56" fmla="*/ 877149 h 1057533"/>
              <a:gd name="connsiteX57" fmla="*/ 397 w 1243113"/>
              <a:gd name="connsiteY57" fmla="*/ 933880 h 1057533"/>
              <a:gd name="connsiteX58" fmla="*/ 120 w 1243113"/>
              <a:gd name="connsiteY58" fmla="*/ 973785 h 1057533"/>
              <a:gd name="connsiteX59" fmla="*/ 0 w 1243113"/>
              <a:gd name="connsiteY59" fmla="*/ 991008 h 1057533"/>
              <a:gd name="connsiteX60" fmla="*/ 1191 w 1243113"/>
              <a:gd name="connsiteY60" fmla="*/ 1019175 h 1057533"/>
              <a:gd name="connsiteX61" fmla="*/ 2532 w 1243113"/>
              <a:gd name="connsiteY61" fmla="*/ 1018116 h 1057533"/>
              <a:gd name="connsiteX62" fmla="*/ 35325 w 1243113"/>
              <a:gd name="connsiteY62" fmla="*/ 1026986 h 1057533"/>
              <a:gd name="connsiteX63" fmla="*/ 103593 w 1243113"/>
              <a:gd name="connsiteY63" fmla="*/ 1042061 h 1057533"/>
              <a:gd name="connsiteX64" fmla="*/ 173052 w 1243113"/>
              <a:gd name="connsiteY64" fmla="*/ 1052376 h 1057533"/>
              <a:gd name="connsiteX65" fmla="*/ 242510 w 1243113"/>
              <a:gd name="connsiteY65" fmla="*/ 1056740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113" h="1057533">
                <a:moveTo>
                  <a:pt x="277835" y="1057533"/>
                </a:moveTo>
                <a:lnTo>
                  <a:pt x="317129" y="1056740"/>
                </a:lnTo>
                <a:lnTo>
                  <a:pt x="396113" y="1050789"/>
                </a:lnTo>
                <a:lnTo>
                  <a:pt x="473510" y="1037697"/>
                </a:lnTo>
                <a:lnTo>
                  <a:pt x="550907" y="1018258"/>
                </a:lnTo>
                <a:lnTo>
                  <a:pt x="627113" y="992471"/>
                </a:lnTo>
                <a:lnTo>
                  <a:pt x="700938" y="960337"/>
                </a:lnTo>
                <a:lnTo>
                  <a:pt x="773175" y="921061"/>
                </a:lnTo>
                <a:lnTo>
                  <a:pt x="842634" y="875438"/>
                </a:lnTo>
                <a:lnTo>
                  <a:pt x="875974" y="849652"/>
                </a:lnTo>
                <a:lnTo>
                  <a:pt x="899789" y="830609"/>
                </a:lnTo>
                <a:lnTo>
                  <a:pt x="945036" y="790540"/>
                </a:lnTo>
                <a:lnTo>
                  <a:pt x="986711" y="747694"/>
                </a:lnTo>
                <a:lnTo>
                  <a:pt x="1025608" y="703262"/>
                </a:lnTo>
                <a:lnTo>
                  <a:pt x="1061330" y="656845"/>
                </a:lnTo>
                <a:lnTo>
                  <a:pt x="1093479" y="608842"/>
                </a:lnTo>
                <a:lnTo>
                  <a:pt x="1122850" y="559252"/>
                </a:lnTo>
                <a:lnTo>
                  <a:pt x="1149046" y="507679"/>
                </a:lnTo>
                <a:lnTo>
                  <a:pt x="1172464" y="455708"/>
                </a:lnTo>
                <a:lnTo>
                  <a:pt x="1192309" y="402151"/>
                </a:lnTo>
                <a:lnTo>
                  <a:pt x="1208979" y="347800"/>
                </a:lnTo>
                <a:lnTo>
                  <a:pt x="1222077" y="292259"/>
                </a:lnTo>
                <a:lnTo>
                  <a:pt x="1232397" y="236718"/>
                </a:lnTo>
                <a:lnTo>
                  <a:pt x="1239144" y="180384"/>
                </a:lnTo>
                <a:lnTo>
                  <a:pt x="1242716" y="123653"/>
                </a:lnTo>
                <a:lnTo>
                  <a:pt x="1242994" y="83749"/>
                </a:lnTo>
                <a:lnTo>
                  <a:pt x="1243113" y="66525"/>
                </a:lnTo>
                <a:lnTo>
                  <a:pt x="1241923" y="38358"/>
                </a:lnTo>
                <a:lnTo>
                  <a:pt x="1240582" y="39417"/>
                </a:lnTo>
                <a:lnTo>
                  <a:pt x="1207788" y="30548"/>
                </a:lnTo>
                <a:lnTo>
                  <a:pt x="1139520" y="15472"/>
                </a:lnTo>
                <a:lnTo>
                  <a:pt x="1070062" y="5157"/>
                </a:lnTo>
                <a:lnTo>
                  <a:pt x="1000603" y="794"/>
                </a:lnTo>
                <a:lnTo>
                  <a:pt x="965278" y="0"/>
                </a:lnTo>
                <a:lnTo>
                  <a:pt x="925984" y="794"/>
                </a:lnTo>
                <a:lnTo>
                  <a:pt x="847000" y="6744"/>
                </a:lnTo>
                <a:lnTo>
                  <a:pt x="769603" y="19836"/>
                </a:lnTo>
                <a:lnTo>
                  <a:pt x="692206" y="39275"/>
                </a:lnTo>
                <a:lnTo>
                  <a:pt x="616000" y="65062"/>
                </a:lnTo>
                <a:lnTo>
                  <a:pt x="542175" y="97197"/>
                </a:lnTo>
                <a:lnTo>
                  <a:pt x="469938" y="136472"/>
                </a:lnTo>
                <a:lnTo>
                  <a:pt x="400479" y="182095"/>
                </a:lnTo>
                <a:lnTo>
                  <a:pt x="367139" y="207882"/>
                </a:lnTo>
                <a:lnTo>
                  <a:pt x="343325" y="226924"/>
                </a:lnTo>
                <a:lnTo>
                  <a:pt x="298077" y="266993"/>
                </a:lnTo>
                <a:lnTo>
                  <a:pt x="256402" y="309839"/>
                </a:lnTo>
                <a:lnTo>
                  <a:pt x="217505" y="354272"/>
                </a:lnTo>
                <a:lnTo>
                  <a:pt x="181784" y="400688"/>
                </a:lnTo>
                <a:lnTo>
                  <a:pt x="149634" y="448691"/>
                </a:lnTo>
                <a:lnTo>
                  <a:pt x="120263" y="498281"/>
                </a:lnTo>
                <a:lnTo>
                  <a:pt x="94067" y="549855"/>
                </a:lnTo>
                <a:lnTo>
                  <a:pt x="70650" y="601825"/>
                </a:lnTo>
                <a:lnTo>
                  <a:pt x="50804" y="655382"/>
                </a:lnTo>
                <a:lnTo>
                  <a:pt x="34134" y="709733"/>
                </a:lnTo>
                <a:lnTo>
                  <a:pt x="21036" y="765274"/>
                </a:lnTo>
                <a:lnTo>
                  <a:pt x="10717" y="820815"/>
                </a:lnTo>
                <a:lnTo>
                  <a:pt x="3969" y="877149"/>
                </a:lnTo>
                <a:lnTo>
                  <a:pt x="397" y="933880"/>
                </a:lnTo>
                <a:lnTo>
                  <a:pt x="120" y="973785"/>
                </a:lnTo>
                <a:lnTo>
                  <a:pt x="0" y="991008"/>
                </a:lnTo>
                <a:lnTo>
                  <a:pt x="1191" y="1019175"/>
                </a:lnTo>
                <a:lnTo>
                  <a:pt x="2532" y="1018116"/>
                </a:lnTo>
                <a:lnTo>
                  <a:pt x="35325" y="1026986"/>
                </a:lnTo>
                <a:lnTo>
                  <a:pt x="103593" y="1042061"/>
                </a:lnTo>
                <a:lnTo>
                  <a:pt x="173052" y="1052376"/>
                </a:lnTo>
                <a:lnTo>
                  <a:pt x="242510" y="1056740"/>
                </a:lnTo>
                <a:close/>
              </a:path>
            </a:pathLst>
          </a:custGeom>
          <a:solidFill>
            <a:srgbClr val="E4363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0" name="Freeform 59"/>
          <p:cNvSpPr>
            <a:spLocks/>
          </p:cNvSpPr>
          <p:nvPr/>
        </p:nvSpPr>
        <p:spPr bwMode="auto">
          <a:xfrm rot="6300000" flipH="1">
            <a:off x="4013482" y="4416488"/>
            <a:ext cx="1243014" cy="1057618"/>
          </a:xfrm>
          <a:custGeom>
            <a:avLst/>
            <a:gdLst>
              <a:gd name="connsiteX0" fmla="*/ 1208882 w 1243014"/>
              <a:gd name="connsiteY0" fmla="*/ 347828 h 1057618"/>
              <a:gd name="connsiteX1" fmla="*/ 1221979 w 1243014"/>
              <a:gd name="connsiteY1" fmla="*/ 292283 h 1057618"/>
              <a:gd name="connsiteX2" fmla="*/ 1232298 w 1243014"/>
              <a:gd name="connsiteY2" fmla="*/ 236737 h 1057618"/>
              <a:gd name="connsiteX3" fmla="*/ 1239045 w 1243014"/>
              <a:gd name="connsiteY3" fmla="*/ 180398 h 1057618"/>
              <a:gd name="connsiteX4" fmla="*/ 1242617 w 1243014"/>
              <a:gd name="connsiteY4" fmla="*/ 123663 h 1057618"/>
              <a:gd name="connsiteX5" fmla="*/ 1242894 w 1243014"/>
              <a:gd name="connsiteY5" fmla="*/ 83773 h 1057618"/>
              <a:gd name="connsiteX6" fmla="*/ 1243014 w 1243014"/>
              <a:gd name="connsiteY6" fmla="*/ 66531 h 1057618"/>
              <a:gd name="connsiteX7" fmla="*/ 1241823 w 1243014"/>
              <a:gd name="connsiteY7" fmla="*/ 38361 h 1057618"/>
              <a:gd name="connsiteX8" fmla="*/ 1240482 w 1243014"/>
              <a:gd name="connsiteY8" fmla="*/ 39420 h 1057618"/>
              <a:gd name="connsiteX9" fmla="*/ 1207691 w 1243014"/>
              <a:gd name="connsiteY9" fmla="*/ 30550 h 1057618"/>
              <a:gd name="connsiteX10" fmla="*/ 1139429 w 1243014"/>
              <a:gd name="connsiteY10" fmla="*/ 15473 h 1057618"/>
              <a:gd name="connsiteX11" fmla="*/ 1069975 w 1243014"/>
              <a:gd name="connsiteY11" fmla="*/ 5158 h 1057618"/>
              <a:gd name="connsiteX12" fmla="*/ 1000522 w 1243014"/>
              <a:gd name="connsiteY12" fmla="*/ 793 h 1057618"/>
              <a:gd name="connsiteX13" fmla="*/ 965200 w 1243014"/>
              <a:gd name="connsiteY13" fmla="*/ 0 h 1057618"/>
              <a:gd name="connsiteX14" fmla="*/ 925910 w 1243014"/>
              <a:gd name="connsiteY14" fmla="*/ 794 h 1057618"/>
              <a:gd name="connsiteX15" fmla="*/ 846932 w 1243014"/>
              <a:gd name="connsiteY15" fmla="*/ 6745 h 1057618"/>
              <a:gd name="connsiteX16" fmla="*/ 769541 w 1243014"/>
              <a:gd name="connsiteY16" fmla="*/ 19837 h 1057618"/>
              <a:gd name="connsiteX17" fmla="*/ 692150 w 1243014"/>
              <a:gd name="connsiteY17" fmla="*/ 39279 h 1057618"/>
              <a:gd name="connsiteX18" fmla="*/ 615950 w 1243014"/>
              <a:gd name="connsiteY18" fmla="*/ 65067 h 1057618"/>
              <a:gd name="connsiteX19" fmla="*/ 542132 w 1243014"/>
              <a:gd name="connsiteY19" fmla="*/ 97204 h 1057618"/>
              <a:gd name="connsiteX20" fmla="*/ 469900 w 1243014"/>
              <a:gd name="connsiteY20" fmla="*/ 136483 h 1057618"/>
              <a:gd name="connsiteX21" fmla="*/ 400447 w 1243014"/>
              <a:gd name="connsiteY21" fmla="*/ 182109 h 1057618"/>
              <a:gd name="connsiteX22" fmla="*/ 367110 w 1243014"/>
              <a:gd name="connsiteY22" fmla="*/ 207899 h 1057618"/>
              <a:gd name="connsiteX23" fmla="*/ 343297 w 1243014"/>
              <a:gd name="connsiteY23" fmla="*/ 226942 h 1057618"/>
              <a:gd name="connsiteX24" fmla="*/ 298053 w 1243014"/>
              <a:gd name="connsiteY24" fmla="*/ 267014 h 1057618"/>
              <a:gd name="connsiteX25" fmla="*/ 256382 w 1243014"/>
              <a:gd name="connsiteY25" fmla="*/ 309864 h 1057618"/>
              <a:gd name="connsiteX26" fmla="*/ 217487 w 1243014"/>
              <a:gd name="connsiteY26" fmla="*/ 354300 h 1057618"/>
              <a:gd name="connsiteX27" fmla="*/ 181769 w 1243014"/>
              <a:gd name="connsiteY27" fmla="*/ 400720 h 1057618"/>
              <a:gd name="connsiteX28" fmla="*/ 149622 w 1243014"/>
              <a:gd name="connsiteY28" fmla="*/ 448727 h 1057618"/>
              <a:gd name="connsiteX29" fmla="*/ 120253 w 1243014"/>
              <a:gd name="connsiteY29" fmla="*/ 498321 h 1057618"/>
              <a:gd name="connsiteX30" fmla="*/ 94059 w 1243014"/>
              <a:gd name="connsiteY30" fmla="*/ 549899 h 1057618"/>
              <a:gd name="connsiteX31" fmla="*/ 70644 w 1243014"/>
              <a:gd name="connsiteY31" fmla="*/ 601873 h 1057618"/>
              <a:gd name="connsiteX32" fmla="*/ 50800 w 1243014"/>
              <a:gd name="connsiteY32" fmla="*/ 655435 h 1057618"/>
              <a:gd name="connsiteX33" fmla="*/ 34131 w 1243014"/>
              <a:gd name="connsiteY33" fmla="*/ 709790 h 1057618"/>
              <a:gd name="connsiteX34" fmla="*/ 21035 w 1243014"/>
              <a:gd name="connsiteY34" fmla="*/ 765335 h 1057618"/>
              <a:gd name="connsiteX35" fmla="*/ 10716 w 1243014"/>
              <a:gd name="connsiteY35" fmla="*/ 820881 h 1057618"/>
              <a:gd name="connsiteX36" fmla="*/ 3969 w 1243014"/>
              <a:gd name="connsiteY36" fmla="*/ 877220 h 1057618"/>
              <a:gd name="connsiteX37" fmla="*/ 397 w 1243014"/>
              <a:gd name="connsiteY37" fmla="*/ 933955 h 1057618"/>
              <a:gd name="connsiteX38" fmla="*/ 120 w 1243014"/>
              <a:gd name="connsiteY38" fmla="*/ 973845 h 1057618"/>
              <a:gd name="connsiteX39" fmla="*/ 0 w 1243014"/>
              <a:gd name="connsiteY39" fmla="*/ 991088 h 1057618"/>
              <a:gd name="connsiteX40" fmla="*/ 1191 w 1243014"/>
              <a:gd name="connsiteY40" fmla="*/ 1019257 h 1057618"/>
              <a:gd name="connsiteX41" fmla="*/ 2531 w 1243014"/>
              <a:gd name="connsiteY41" fmla="*/ 1018198 h 1057618"/>
              <a:gd name="connsiteX42" fmla="*/ 35323 w 1243014"/>
              <a:gd name="connsiteY42" fmla="*/ 1027068 h 1057618"/>
              <a:gd name="connsiteX43" fmla="*/ 103585 w 1243014"/>
              <a:gd name="connsiteY43" fmla="*/ 1042145 h 1057618"/>
              <a:gd name="connsiteX44" fmla="*/ 173038 w 1243014"/>
              <a:gd name="connsiteY44" fmla="*/ 1052460 h 1057618"/>
              <a:gd name="connsiteX45" fmla="*/ 242491 w 1243014"/>
              <a:gd name="connsiteY45" fmla="*/ 1056825 h 1057618"/>
              <a:gd name="connsiteX46" fmla="*/ 277813 w 1243014"/>
              <a:gd name="connsiteY46" fmla="*/ 1057618 h 1057618"/>
              <a:gd name="connsiteX47" fmla="*/ 317103 w 1243014"/>
              <a:gd name="connsiteY47" fmla="*/ 1056825 h 1057618"/>
              <a:gd name="connsiteX48" fmla="*/ 396082 w 1243014"/>
              <a:gd name="connsiteY48" fmla="*/ 1050874 h 1057618"/>
              <a:gd name="connsiteX49" fmla="*/ 473473 w 1243014"/>
              <a:gd name="connsiteY49" fmla="*/ 1037781 h 1057618"/>
              <a:gd name="connsiteX50" fmla="*/ 550863 w 1243014"/>
              <a:gd name="connsiteY50" fmla="*/ 1018340 h 1057618"/>
              <a:gd name="connsiteX51" fmla="*/ 627063 w 1243014"/>
              <a:gd name="connsiteY51" fmla="*/ 992551 h 1057618"/>
              <a:gd name="connsiteX52" fmla="*/ 700882 w 1243014"/>
              <a:gd name="connsiteY52" fmla="*/ 960414 h 1057618"/>
              <a:gd name="connsiteX53" fmla="*/ 773113 w 1243014"/>
              <a:gd name="connsiteY53" fmla="*/ 921135 h 1057618"/>
              <a:gd name="connsiteX54" fmla="*/ 842566 w 1243014"/>
              <a:gd name="connsiteY54" fmla="*/ 875509 h 1057618"/>
              <a:gd name="connsiteX55" fmla="*/ 875904 w 1243014"/>
              <a:gd name="connsiteY55" fmla="*/ 849720 h 1057618"/>
              <a:gd name="connsiteX56" fmla="*/ 899717 w 1243014"/>
              <a:gd name="connsiteY56" fmla="*/ 830676 h 1057618"/>
              <a:gd name="connsiteX57" fmla="*/ 944960 w 1243014"/>
              <a:gd name="connsiteY57" fmla="*/ 790604 h 1057618"/>
              <a:gd name="connsiteX58" fmla="*/ 986632 w 1243014"/>
              <a:gd name="connsiteY58" fmla="*/ 747754 h 1057618"/>
              <a:gd name="connsiteX59" fmla="*/ 1025526 w 1243014"/>
              <a:gd name="connsiteY59" fmla="*/ 703318 h 1057618"/>
              <a:gd name="connsiteX60" fmla="*/ 1061245 w 1243014"/>
              <a:gd name="connsiteY60" fmla="*/ 656898 h 1057618"/>
              <a:gd name="connsiteX61" fmla="*/ 1093392 w 1243014"/>
              <a:gd name="connsiteY61" fmla="*/ 608891 h 1057618"/>
              <a:gd name="connsiteX62" fmla="*/ 1122760 w 1243014"/>
              <a:gd name="connsiteY62" fmla="*/ 559297 h 1057618"/>
              <a:gd name="connsiteX63" fmla="*/ 1148954 w 1243014"/>
              <a:gd name="connsiteY63" fmla="*/ 507719 h 1057618"/>
              <a:gd name="connsiteX64" fmla="*/ 1172370 w 1243014"/>
              <a:gd name="connsiteY64" fmla="*/ 455745 h 1057618"/>
              <a:gd name="connsiteX65" fmla="*/ 1192213 w 1243014"/>
              <a:gd name="connsiteY65" fmla="*/ 402183 h 105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4" h="1057618">
                <a:moveTo>
                  <a:pt x="1208882" y="347828"/>
                </a:moveTo>
                <a:lnTo>
                  <a:pt x="1221979" y="292283"/>
                </a:lnTo>
                <a:lnTo>
                  <a:pt x="1232298" y="236737"/>
                </a:lnTo>
                <a:lnTo>
                  <a:pt x="1239045" y="180398"/>
                </a:lnTo>
                <a:lnTo>
                  <a:pt x="1242617" y="123663"/>
                </a:lnTo>
                <a:lnTo>
                  <a:pt x="1242894" y="83773"/>
                </a:lnTo>
                <a:lnTo>
                  <a:pt x="1243014" y="66531"/>
                </a:lnTo>
                <a:lnTo>
                  <a:pt x="1241823" y="38361"/>
                </a:lnTo>
                <a:lnTo>
                  <a:pt x="1240482" y="39420"/>
                </a:lnTo>
                <a:lnTo>
                  <a:pt x="1207691" y="30550"/>
                </a:lnTo>
                <a:lnTo>
                  <a:pt x="1139429" y="15473"/>
                </a:lnTo>
                <a:lnTo>
                  <a:pt x="1069975" y="5158"/>
                </a:lnTo>
                <a:lnTo>
                  <a:pt x="1000522" y="793"/>
                </a:lnTo>
                <a:lnTo>
                  <a:pt x="965200" y="0"/>
                </a:lnTo>
                <a:lnTo>
                  <a:pt x="925910" y="794"/>
                </a:lnTo>
                <a:lnTo>
                  <a:pt x="846932" y="6745"/>
                </a:lnTo>
                <a:lnTo>
                  <a:pt x="769541" y="19837"/>
                </a:lnTo>
                <a:lnTo>
                  <a:pt x="692150" y="39279"/>
                </a:lnTo>
                <a:lnTo>
                  <a:pt x="615950" y="65067"/>
                </a:lnTo>
                <a:lnTo>
                  <a:pt x="542132" y="97204"/>
                </a:lnTo>
                <a:lnTo>
                  <a:pt x="469900" y="136483"/>
                </a:lnTo>
                <a:lnTo>
                  <a:pt x="400447" y="182109"/>
                </a:lnTo>
                <a:lnTo>
                  <a:pt x="367110" y="207899"/>
                </a:lnTo>
                <a:lnTo>
                  <a:pt x="343297" y="226942"/>
                </a:lnTo>
                <a:lnTo>
                  <a:pt x="298053" y="267014"/>
                </a:lnTo>
                <a:lnTo>
                  <a:pt x="256382" y="309864"/>
                </a:lnTo>
                <a:lnTo>
                  <a:pt x="217487" y="354300"/>
                </a:lnTo>
                <a:lnTo>
                  <a:pt x="181769" y="400720"/>
                </a:lnTo>
                <a:lnTo>
                  <a:pt x="149622" y="448727"/>
                </a:lnTo>
                <a:lnTo>
                  <a:pt x="120253" y="498321"/>
                </a:lnTo>
                <a:lnTo>
                  <a:pt x="94059" y="549899"/>
                </a:lnTo>
                <a:lnTo>
                  <a:pt x="70644" y="601873"/>
                </a:lnTo>
                <a:lnTo>
                  <a:pt x="50800" y="655435"/>
                </a:lnTo>
                <a:lnTo>
                  <a:pt x="34131" y="709790"/>
                </a:lnTo>
                <a:lnTo>
                  <a:pt x="21035" y="765335"/>
                </a:lnTo>
                <a:lnTo>
                  <a:pt x="10716" y="820881"/>
                </a:lnTo>
                <a:lnTo>
                  <a:pt x="3969" y="877220"/>
                </a:lnTo>
                <a:lnTo>
                  <a:pt x="397" y="933955"/>
                </a:lnTo>
                <a:lnTo>
                  <a:pt x="120" y="973845"/>
                </a:lnTo>
                <a:lnTo>
                  <a:pt x="0" y="991088"/>
                </a:lnTo>
                <a:lnTo>
                  <a:pt x="1191" y="1019257"/>
                </a:lnTo>
                <a:lnTo>
                  <a:pt x="2531" y="1018198"/>
                </a:lnTo>
                <a:lnTo>
                  <a:pt x="35323" y="1027068"/>
                </a:lnTo>
                <a:lnTo>
                  <a:pt x="103585" y="1042145"/>
                </a:lnTo>
                <a:lnTo>
                  <a:pt x="173038" y="1052460"/>
                </a:lnTo>
                <a:lnTo>
                  <a:pt x="242491" y="1056825"/>
                </a:lnTo>
                <a:lnTo>
                  <a:pt x="277813" y="1057618"/>
                </a:lnTo>
                <a:lnTo>
                  <a:pt x="317103" y="1056825"/>
                </a:lnTo>
                <a:lnTo>
                  <a:pt x="396082" y="1050874"/>
                </a:lnTo>
                <a:lnTo>
                  <a:pt x="473473" y="1037781"/>
                </a:lnTo>
                <a:lnTo>
                  <a:pt x="550863" y="1018340"/>
                </a:lnTo>
                <a:lnTo>
                  <a:pt x="627063" y="992551"/>
                </a:lnTo>
                <a:lnTo>
                  <a:pt x="700882" y="960414"/>
                </a:lnTo>
                <a:lnTo>
                  <a:pt x="773113" y="921135"/>
                </a:lnTo>
                <a:lnTo>
                  <a:pt x="842566" y="875509"/>
                </a:lnTo>
                <a:lnTo>
                  <a:pt x="875904" y="849720"/>
                </a:lnTo>
                <a:lnTo>
                  <a:pt x="899717" y="830676"/>
                </a:lnTo>
                <a:lnTo>
                  <a:pt x="944960" y="790604"/>
                </a:lnTo>
                <a:lnTo>
                  <a:pt x="986632" y="747754"/>
                </a:lnTo>
                <a:lnTo>
                  <a:pt x="1025526" y="703318"/>
                </a:lnTo>
                <a:lnTo>
                  <a:pt x="1061245" y="656898"/>
                </a:lnTo>
                <a:lnTo>
                  <a:pt x="1093392" y="608891"/>
                </a:lnTo>
                <a:lnTo>
                  <a:pt x="1122760" y="559297"/>
                </a:lnTo>
                <a:lnTo>
                  <a:pt x="1148954" y="507719"/>
                </a:lnTo>
                <a:lnTo>
                  <a:pt x="1172370" y="455745"/>
                </a:lnTo>
                <a:lnTo>
                  <a:pt x="1192213" y="402183"/>
                </a:lnTo>
                <a:close/>
              </a:path>
            </a:pathLst>
          </a:custGeom>
          <a:solidFill>
            <a:srgbClr val="2B9DA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1" name="Freeform 60"/>
          <p:cNvSpPr>
            <a:spLocks/>
          </p:cNvSpPr>
          <p:nvPr/>
        </p:nvSpPr>
        <p:spPr bwMode="auto">
          <a:xfrm rot="8506207" flipH="1">
            <a:off x="3626041" y="3227227"/>
            <a:ext cx="1243114" cy="1057533"/>
          </a:xfrm>
          <a:custGeom>
            <a:avLst/>
            <a:gdLst>
              <a:gd name="connsiteX0" fmla="*/ 875975 w 1243114"/>
              <a:gd name="connsiteY0" fmla="*/ 849651 h 1057533"/>
              <a:gd name="connsiteX1" fmla="*/ 899789 w 1243114"/>
              <a:gd name="connsiteY1" fmla="*/ 830609 h 1057533"/>
              <a:gd name="connsiteX2" fmla="*/ 945037 w 1243114"/>
              <a:gd name="connsiteY2" fmla="*/ 790540 h 1057533"/>
              <a:gd name="connsiteX3" fmla="*/ 986712 w 1243114"/>
              <a:gd name="connsiteY3" fmla="*/ 747694 h 1057533"/>
              <a:gd name="connsiteX4" fmla="*/ 1025609 w 1243114"/>
              <a:gd name="connsiteY4" fmla="*/ 703262 h 1057533"/>
              <a:gd name="connsiteX5" fmla="*/ 1061330 w 1243114"/>
              <a:gd name="connsiteY5" fmla="*/ 656845 h 1057533"/>
              <a:gd name="connsiteX6" fmla="*/ 1093480 w 1243114"/>
              <a:gd name="connsiteY6" fmla="*/ 608842 h 1057533"/>
              <a:gd name="connsiteX7" fmla="*/ 1122851 w 1243114"/>
              <a:gd name="connsiteY7" fmla="*/ 559252 h 1057533"/>
              <a:gd name="connsiteX8" fmla="*/ 1149047 w 1243114"/>
              <a:gd name="connsiteY8" fmla="*/ 507679 h 1057533"/>
              <a:gd name="connsiteX9" fmla="*/ 1172464 w 1243114"/>
              <a:gd name="connsiteY9" fmla="*/ 455708 h 1057533"/>
              <a:gd name="connsiteX10" fmla="*/ 1192310 w 1243114"/>
              <a:gd name="connsiteY10" fmla="*/ 402151 h 1057533"/>
              <a:gd name="connsiteX11" fmla="*/ 1208980 w 1243114"/>
              <a:gd name="connsiteY11" fmla="*/ 347800 h 1057533"/>
              <a:gd name="connsiteX12" fmla="*/ 1222078 w 1243114"/>
              <a:gd name="connsiteY12" fmla="*/ 292259 h 1057533"/>
              <a:gd name="connsiteX13" fmla="*/ 1232397 w 1243114"/>
              <a:gd name="connsiteY13" fmla="*/ 236718 h 1057533"/>
              <a:gd name="connsiteX14" fmla="*/ 1239145 w 1243114"/>
              <a:gd name="connsiteY14" fmla="*/ 180384 h 1057533"/>
              <a:gd name="connsiteX15" fmla="*/ 1242717 w 1243114"/>
              <a:gd name="connsiteY15" fmla="*/ 123653 h 1057533"/>
              <a:gd name="connsiteX16" fmla="*/ 1242994 w 1243114"/>
              <a:gd name="connsiteY16" fmla="*/ 83778 h 1057533"/>
              <a:gd name="connsiteX17" fmla="*/ 1243114 w 1243114"/>
              <a:gd name="connsiteY17" fmla="*/ 66525 h 1057533"/>
              <a:gd name="connsiteX18" fmla="*/ 1241923 w 1243114"/>
              <a:gd name="connsiteY18" fmla="*/ 38358 h 1057533"/>
              <a:gd name="connsiteX19" fmla="*/ 1240582 w 1243114"/>
              <a:gd name="connsiteY19" fmla="*/ 39417 h 1057533"/>
              <a:gd name="connsiteX20" fmla="*/ 1207788 w 1243114"/>
              <a:gd name="connsiteY20" fmla="*/ 30547 h 1057533"/>
              <a:gd name="connsiteX21" fmla="*/ 1139520 w 1243114"/>
              <a:gd name="connsiteY21" fmla="*/ 15472 h 1057533"/>
              <a:gd name="connsiteX22" fmla="*/ 1070062 w 1243114"/>
              <a:gd name="connsiteY22" fmla="*/ 5157 h 1057533"/>
              <a:gd name="connsiteX23" fmla="*/ 1000603 w 1243114"/>
              <a:gd name="connsiteY23" fmla="*/ 793 h 1057533"/>
              <a:gd name="connsiteX24" fmla="*/ 965278 w 1243114"/>
              <a:gd name="connsiteY24" fmla="*/ 0 h 1057533"/>
              <a:gd name="connsiteX25" fmla="*/ 925984 w 1243114"/>
              <a:gd name="connsiteY25" fmla="*/ 793 h 1057533"/>
              <a:gd name="connsiteX26" fmla="*/ 847000 w 1243114"/>
              <a:gd name="connsiteY26" fmla="*/ 6744 h 1057533"/>
              <a:gd name="connsiteX27" fmla="*/ 769603 w 1243114"/>
              <a:gd name="connsiteY27" fmla="*/ 19836 h 1057533"/>
              <a:gd name="connsiteX28" fmla="*/ 692206 w 1243114"/>
              <a:gd name="connsiteY28" fmla="*/ 39275 h 1057533"/>
              <a:gd name="connsiteX29" fmla="*/ 616000 w 1243114"/>
              <a:gd name="connsiteY29" fmla="*/ 65062 h 1057533"/>
              <a:gd name="connsiteX30" fmla="*/ 542175 w 1243114"/>
              <a:gd name="connsiteY30" fmla="*/ 97197 h 1057533"/>
              <a:gd name="connsiteX31" fmla="*/ 469938 w 1243114"/>
              <a:gd name="connsiteY31" fmla="*/ 136472 h 1057533"/>
              <a:gd name="connsiteX32" fmla="*/ 400479 w 1243114"/>
              <a:gd name="connsiteY32" fmla="*/ 182095 h 1057533"/>
              <a:gd name="connsiteX33" fmla="*/ 367139 w 1243114"/>
              <a:gd name="connsiteY33" fmla="*/ 207882 h 1057533"/>
              <a:gd name="connsiteX34" fmla="*/ 343325 w 1243114"/>
              <a:gd name="connsiteY34" fmla="*/ 226924 h 1057533"/>
              <a:gd name="connsiteX35" fmla="*/ 298077 w 1243114"/>
              <a:gd name="connsiteY35" fmla="*/ 266993 h 1057533"/>
              <a:gd name="connsiteX36" fmla="*/ 256402 w 1243114"/>
              <a:gd name="connsiteY36" fmla="*/ 309839 h 1057533"/>
              <a:gd name="connsiteX37" fmla="*/ 217505 w 1243114"/>
              <a:gd name="connsiteY37" fmla="*/ 354271 h 1057533"/>
              <a:gd name="connsiteX38" fmla="*/ 181784 w 1243114"/>
              <a:gd name="connsiteY38" fmla="*/ 400688 h 1057533"/>
              <a:gd name="connsiteX39" fmla="*/ 149634 w 1243114"/>
              <a:gd name="connsiteY39" fmla="*/ 448691 h 1057533"/>
              <a:gd name="connsiteX40" fmla="*/ 120263 w 1243114"/>
              <a:gd name="connsiteY40" fmla="*/ 498281 h 1057533"/>
              <a:gd name="connsiteX41" fmla="*/ 94067 w 1243114"/>
              <a:gd name="connsiteY41" fmla="*/ 549855 h 1057533"/>
              <a:gd name="connsiteX42" fmla="*/ 70650 w 1243114"/>
              <a:gd name="connsiteY42" fmla="*/ 601825 h 1057533"/>
              <a:gd name="connsiteX43" fmla="*/ 50804 w 1243114"/>
              <a:gd name="connsiteY43" fmla="*/ 655382 h 1057533"/>
              <a:gd name="connsiteX44" fmla="*/ 34134 w 1243114"/>
              <a:gd name="connsiteY44" fmla="*/ 709733 h 1057533"/>
              <a:gd name="connsiteX45" fmla="*/ 21036 w 1243114"/>
              <a:gd name="connsiteY45" fmla="*/ 765274 h 1057533"/>
              <a:gd name="connsiteX46" fmla="*/ 10717 w 1243114"/>
              <a:gd name="connsiteY46" fmla="*/ 820815 h 1057533"/>
              <a:gd name="connsiteX47" fmla="*/ 3969 w 1243114"/>
              <a:gd name="connsiteY47" fmla="*/ 877149 h 1057533"/>
              <a:gd name="connsiteX48" fmla="*/ 397 w 1243114"/>
              <a:gd name="connsiteY48" fmla="*/ 933880 h 1057533"/>
              <a:gd name="connsiteX49" fmla="*/ 120 w 1243114"/>
              <a:gd name="connsiteY49" fmla="*/ 973755 h 1057533"/>
              <a:gd name="connsiteX50" fmla="*/ 0 w 1243114"/>
              <a:gd name="connsiteY50" fmla="*/ 991008 h 1057533"/>
              <a:gd name="connsiteX51" fmla="*/ 1191 w 1243114"/>
              <a:gd name="connsiteY51" fmla="*/ 1019175 h 1057533"/>
              <a:gd name="connsiteX52" fmla="*/ 2532 w 1243114"/>
              <a:gd name="connsiteY52" fmla="*/ 1018116 h 1057533"/>
              <a:gd name="connsiteX53" fmla="*/ 35326 w 1243114"/>
              <a:gd name="connsiteY53" fmla="*/ 1026986 h 1057533"/>
              <a:gd name="connsiteX54" fmla="*/ 103594 w 1243114"/>
              <a:gd name="connsiteY54" fmla="*/ 1042061 h 1057533"/>
              <a:gd name="connsiteX55" fmla="*/ 173052 w 1243114"/>
              <a:gd name="connsiteY55" fmla="*/ 1052376 h 1057533"/>
              <a:gd name="connsiteX56" fmla="*/ 242511 w 1243114"/>
              <a:gd name="connsiteY56" fmla="*/ 1056740 h 1057533"/>
              <a:gd name="connsiteX57" fmla="*/ 277836 w 1243114"/>
              <a:gd name="connsiteY57" fmla="*/ 1057533 h 1057533"/>
              <a:gd name="connsiteX58" fmla="*/ 317130 w 1243114"/>
              <a:gd name="connsiteY58" fmla="*/ 1056740 h 1057533"/>
              <a:gd name="connsiteX59" fmla="*/ 396114 w 1243114"/>
              <a:gd name="connsiteY59" fmla="*/ 1050789 h 1057533"/>
              <a:gd name="connsiteX60" fmla="*/ 473511 w 1243114"/>
              <a:gd name="connsiteY60" fmla="*/ 1037697 h 1057533"/>
              <a:gd name="connsiteX61" fmla="*/ 550908 w 1243114"/>
              <a:gd name="connsiteY61" fmla="*/ 1018258 h 1057533"/>
              <a:gd name="connsiteX62" fmla="*/ 627114 w 1243114"/>
              <a:gd name="connsiteY62" fmla="*/ 992471 h 1057533"/>
              <a:gd name="connsiteX63" fmla="*/ 700939 w 1243114"/>
              <a:gd name="connsiteY63" fmla="*/ 960337 h 1057533"/>
              <a:gd name="connsiteX64" fmla="*/ 773176 w 1243114"/>
              <a:gd name="connsiteY64" fmla="*/ 921061 h 1057533"/>
              <a:gd name="connsiteX65" fmla="*/ 842635 w 1243114"/>
              <a:gd name="connsiteY65" fmla="*/ 875438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114" h="1057533">
                <a:moveTo>
                  <a:pt x="875975" y="849651"/>
                </a:moveTo>
                <a:lnTo>
                  <a:pt x="899789" y="830609"/>
                </a:lnTo>
                <a:lnTo>
                  <a:pt x="945037" y="790540"/>
                </a:lnTo>
                <a:lnTo>
                  <a:pt x="986712" y="747694"/>
                </a:lnTo>
                <a:lnTo>
                  <a:pt x="1025609" y="703262"/>
                </a:lnTo>
                <a:lnTo>
                  <a:pt x="1061330" y="656845"/>
                </a:lnTo>
                <a:lnTo>
                  <a:pt x="1093480" y="608842"/>
                </a:lnTo>
                <a:lnTo>
                  <a:pt x="1122851" y="559252"/>
                </a:lnTo>
                <a:lnTo>
                  <a:pt x="1149047" y="507679"/>
                </a:lnTo>
                <a:lnTo>
                  <a:pt x="1172464" y="455708"/>
                </a:lnTo>
                <a:lnTo>
                  <a:pt x="1192310" y="402151"/>
                </a:lnTo>
                <a:lnTo>
                  <a:pt x="1208980" y="347800"/>
                </a:lnTo>
                <a:lnTo>
                  <a:pt x="1222078" y="292259"/>
                </a:lnTo>
                <a:lnTo>
                  <a:pt x="1232397" y="236718"/>
                </a:lnTo>
                <a:lnTo>
                  <a:pt x="1239145" y="180384"/>
                </a:lnTo>
                <a:lnTo>
                  <a:pt x="1242717" y="123653"/>
                </a:lnTo>
                <a:lnTo>
                  <a:pt x="1242994" y="83778"/>
                </a:lnTo>
                <a:lnTo>
                  <a:pt x="1243114" y="66525"/>
                </a:lnTo>
                <a:lnTo>
                  <a:pt x="1241923" y="38358"/>
                </a:lnTo>
                <a:lnTo>
                  <a:pt x="1240582" y="39417"/>
                </a:lnTo>
                <a:lnTo>
                  <a:pt x="1207788" y="30547"/>
                </a:lnTo>
                <a:lnTo>
                  <a:pt x="1139520" y="15472"/>
                </a:lnTo>
                <a:lnTo>
                  <a:pt x="1070062" y="5157"/>
                </a:lnTo>
                <a:lnTo>
                  <a:pt x="1000603" y="793"/>
                </a:lnTo>
                <a:lnTo>
                  <a:pt x="965278" y="0"/>
                </a:lnTo>
                <a:lnTo>
                  <a:pt x="925984" y="793"/>
                </a:lnTo>
                <a:lnTo>
                  <a:pt x="847000" y="6744"/>
                </a:lnTo>
                <a:lnTo>
                  <a:pt x="769603" y="19836"/>
                </a:lnTo>
                <a:lnTo>
                  <a:pt x="692206" y="39275"/>
                </a:lnTo>
                <a:lnTo>
                  <a:pt x="616000" y="65062"/>
                </a:lnTo>
                <a:lnTo>
                  <a:pt x="542175" y="97197"/>
                </a:lnTo>
                <a:lnTo>
                  <a:pt x="469938" y="136472"/>
                </a:lnTo>
                <a:lnTo>
                  <a:pt x="400479" y="182095"/>
                </a:lnTo>
                <a:lnTo>
                  <a:pt x="367139" y="207882"/>
                </a:lnTo>
                <a:lnTo>
                  <a:pt x="343325" y="226924"/>
                </a:lnTo>
                <a:lnTo>
                  <a:pt x="298077" y="266993"/>
                </a:lnTo>
                <a:lnTo>
                  <a:pt x="256402" y="309839"/>
                </a:lnTo>
                <a:lnTo>
                  <a:pt x="217505" y="354271"/>
                </a:lnTo>
                <a:lnTo>
                  <a:pt x="181784" y="400688"/>
                </a:lnTo>
                <a:lnTo>
                  <a:pt x="149634" y="448691"/>
                </a:lnTo>
                <a:lnTo>
                  <a:pt x="120263" y="498281"/>
                </a:lnTo>
                <a:lnTo>
                  <a:pt x="94067" y="549855"/>
                </a:lnTo>
                <a:lnTo>
                  <a:pt x="70650" y="601825"/>
                </a:lnTo>
                <a:lnTo>
                  <a:pt x="50804" y="655382"/>
                </a:lnTo>
                <a:lnTo>
                  <a:pt x="34134" y="709733"/>
                </a:lnTo>
                <a:lnTo>
                  <a:pt x="21036" y="765274"/>
                </a:lnTo>
                <a:lnTo>
                  <a:pt x="10717" y="820815"/>
                </a:lnTo>
                <a:lnTo>
                  <a:pt x="3969" y="877149"/>
                </a:lnTo>
                <a:lnTo>
                  <a:pt x="397" y="933880"/>
                </a:lnTo>
                <a:lnTo>
                  <a:pt x="120" y="973755"/>
                </a:lnTo>
                <a:lnTo>
                  <a:pt x="0" y="991008"/>
                </a:lnTo>
                <a:lnTo>
                  <a:pt x="1191" y="1019175"/>
                </a:lnTo>
                <a:lnTo>
                  <a:pt x="2532" y="1018116"/>
                </a:lnTo>
                <a:lnTo>
                  <a:pt x="35326" y="1026986"/>
                </a:lnTo>
                <a:lnTo>
                  <a:pt x="103594" y="1042061"/>
                </a:lnTo>
                <a:lnTo>
                  <a:pt x="173052" y="1052376"/>
                </a:lnTo>
                <a:lnTo>
                  <a:pt x="242511" y="1056740"/>
                </a:lnTo>
                <a:lnTo>
                  <a:pt x="277836" y="1057533"/>
                </a:lnTo>
                <a:lnTo>
                  <a:pt x="317130" y="1056740"/>
                </a:lnTo>
                <a:lnTo>
                  <a:pt x="396114" y="1050789"/>
                </a:lnTo>
                <a:lnTo>
                  <a:pt x="473511" y="1037697"/>
                </a:lnTo>
                <a:lnTo>
                  <a:pt x="550908" y="1018258"/>
                </a:lnTo>
                <a:lnTo>
                  <a:pt x="627114" y="992471"/>
                </a:lnTo>
                <a:lnTo>
                  <a:pt x="700939" y="960337"/>
                </a:lnTo>
                <a:lnTo>
                  <a:pt x="773176" y="921061"/>
                </a:lnTo>
                <a:lnTo>
                  <a:pt x="842635" y="875438"/>
                </a:lnTo>
                <a:close/>
              </a:path>
            </a:pathLst>
          </a:custGeom>
          <a:solidFill>
            <a:srgbClr val="ED710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2" name="Freeform 80"/>
          <p:cNvSpPr>
            <a:spLocks/>
          </p:cNvSpPr>
          <p:nvPr/>
        </p:nvSpPr>
        <p:spPr bwMode="auto">
          <a:xfrm rot="7701521">
            <a:off x="5489535" y="1692282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80"/>
          <p:cNvSpPr>
            <a:spLocks/>
          </p:cNvSpPr>
          <p:nvPr/>
        </p:nvSpPr>
        <p:spPr bwMode="auto">
          <a:xfrm rot="10800000">
            <a:off x="6792022" y="2240227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80"/>
          <p:cNvSpPr>
            <a:spLocks/>
          </p:cNvSpPr>
          <p:nvPr/>
        </p:nvSpPr>
        <p:spPr bwMode="auto">
          <a:xfrm rot="15300000">
            <a:off x="6916917" y="4440675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80"/>
          <p:cNvSpPr>
            <a:spLocks/>
          </p:cNvSpPr>
          <p:nvPr/>
        </p:nvSpPr>
        <p:spPr bwMode="auto">
          <a:xfrm rot="13093793">
            <a:off x="7310934" y="3261473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80"/>
          <p:cNvSpPr>
            <a:spLocks/>
          </p:cNvSpPr>
          <p:nvPr/>
        </p:nvSpPr>
        <p:spPr bwMode="auto">
          <a:xfrm rot="10800000" flipH="1">
            <a:off x="4156864" y="2240227"/>
            <a:ext cx="12431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80"/>
          <p:cNvSpPr>
            <a:spLocks/>
          </p:cNvSpPr>
          <p:nvPr/>
        </p:nvSpPr>
        <p:spPr bwMode="auto">
          <a:xfrm rot="8506207" flipH="1">
            <a:off x="3637909" y="3261473"/>
            <a:ext cx="12431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80"/>
          <p:cNvSpPr>
            <a:spLocks/>
          </p:cNvSpPr>
          <p:nvPr/>
        </p:nvSpPr>
        <p:spPr bwMode="auto">
          <a:xfrm rot="6300000" flipH="1">
            <a:off x="4032009" y="4440634"/>
            <a:ext cx="1243013" cy="1019257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 Tree - Editable Graphics</a:t>
            </a:r>
          </a:p>
        </p:txBody>
      </p:sp>
      <p:sp>
        <p:nvSpPr>
          <p:cNvPr id="3" name="Freeform 2"/>
          <p:cNvSpPr>
            <a:spLocks/>
          </p:cNvSpPr>
          <p:nvPr/>
        </p:nvSpPr>
        <p:spPr bwMode="auto">
          <a:xfrm>
            <a:off x="5384354" y="3283031"/>
            <a:ext cx="1423291" cy="3023765"/>
          </a:xfrm>
          <a:custGeom>
            <a:avLst/>
            <a:gdLst>
              <a:gd name="connsiteX0" fmla="*/ 653346 w 1423291"/>
              <a:gd name="connsiteY0" fmla="*/ 926 h 3023765"/>
              <a:gd name="connsiteX1" fmla="*/ 683584 w 1423291"/>
              <a:gd name="connsiteY1" fmla="*/ 9666 h 3023765"/>
              <a:gd name="connsiteX2" fmla="*/ 945657 w 1423291"/>
              <a:gd name="connsiteY2" fmla="*/ 798336 h 3023765"/>
              <a:gd name="connsiteX3" fmla="*/ 1255777 w 1423291"/>
              <a:gd name="connsiteY3" fmla="*/ 513308 h 3023765"/>
              <a:gd name="connsiteX4" fmla="*/ 1421757 w 1423291"/>
              <a:gd name="connsiteY4" fmla="*/ 469032 h 3023765"/>
              <a:gd name="connsiteX5" fmla="*/ 1089797 w 1423291"/>
              <a:gd name="connsiteY5" fmla="*/ 1451410 h 3023765"/>
              <a:gd name="connsiteX6" fmla="*/ 1115305 w 1423291"/>
              <a:gd name="connsiteY6" fmla="*/ 2944490 h 3023765"/>
              <a:gd name="connsiteX7" fmla="*/ 1126210 w 1423291"/>
              <a:gd name="connsiteY7" fmla="*/ 3023765 h 3023765"/>
              <a:gd name="connsiteX8" fmla="*/ 566894 w 1423291"/>
              <a:gd name="connsiteY8" fmla="*/ 3023765 h 3023765"/>
              <a:gd name="connsiteX9" fmla="*/ 567862 w 1423291"/>
              <a:gd name="connsiteY9" fmla="*/ 3011717 h 3023765"/>
              <a:gd name="connsiteX10" fmla="*/ 622433 w 1423291"/>
              <a:gd name="connsiteY10" fmla="*/ 1789017 h 3023765"/>
              <a:gd name="connsiteX11" fmla="*/ 146333 w 1423291"/>
              <a:gd name="connsiteY11" fmla="*/ 1069528 h 3023765"/>
              <a:gd name="connsiteX12" fmla="*/ 56792 w 1423291"/>
              <a:gd name="connsiteY12" fmla="*/ 817707 h 3023765"/>
              <a:gd name="connsiteX13" fmla="*/ 353808 w 1423291"/>
              <a:gd name="connsiteY13" fmla="*/ 1014183 h 3023765"/>
              <a:gd name="connsiteX14" fmla="*/ 41504 w 1423291"/>
              <a:gd name="connsiteY14" fmla="*/ 560351 h 3023765"/>
              <a:gd name="connsiteX15" fmla="*/ 48056 w 1423291"/>
              <a:gd name="connsiteY15" fmla="*/ 355574 h 3023765"/>
              <a:gd name="connsiteX16" fmla="*/ 432430 w 1423291"/>
              <a:gd name="connsiteY16" fmla="*/ 801103 h 3023765"/>
              <a:gd name="connsiteX17" fmla="*/ 200932 w 1423291"/>
              <a:gd name="connsiteY17" fmla="*/ 136960 h 3023765"/>
              <a:gd name="connsiteX18" fmla="*/ 395303 w 1423291"/>
              <a:gd name="connsiteY18" fmla="*/ 325134 h 3023765"/>
              <a:gd name="connsiteX19" fmla="*/ 657376 w 1423291"/>
              <a:gd name="connsiteY19" fmla="*/ 532679 h 3023765"/>
              <a:gd name="connsiteX20" fmla="*/ 653346 w 1423291"/>
              <a:gd name="connsiteY20" fmla="*/ 926 h 302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3291" h="3023765">
                <a:moveTo>
                  <a:pt x="653346" y="926"/>
                </a:moveTo>
                <a:cubicBezTo>
                  <a:pt x="661574" y="-1619"/>
                  <a:pt x="671572" y="1018"/>
                  <a:pt x="683584" y="9666"/>
                </a:cubicBezTo>
                <a:cubicBezTo>
                  <a:pt x="779677" y="76080"/>
                  <a:pt x="814620" y="762362"/>
                  <a:pt x="945657" y="798336"/>
                </a:cubicBezTo>
                <a:cubicBezTo>
                  <a:pt x="1078878" y="834310"/>
                  <a:pt x="1220834" y="612929"/>
                  <a:pt x="1255777" y="513308"/>
                </a:cubicBezTo>
                <a:cubicBezTo>
                  <a:pt x="1290720" y="410919"/>
                  <a:pt x="1402101" y="358341"/>
                  <a:pt x="1421757" y="469032"/>
                </a:cubicBezTo>
                <a:cubicBezTo>
                  <a:pt x="1443596" y="579722"/>
                  <a:pt x="1227386" y="729154"/>
                  <a:pt x="1089797" y="1451410"/>
                </a:cubicBezTo>
                <a:cubicBezTo>
                  <a:pt x="1005169" y="1901091"/>
                  <a:pt x="1061304" y="2533454"/>
                  <a:pt x="1115305" y="2944490"/>
                </a:cubicBezTo>
                <a:lnTo>
                  <a:pt x="1126210" y="3023765"/>
                </a:lnTo>
                <a:lnTo>
                  <a:pt x="566894" y="3023765"/>
                </a:lnTo>
                <a:lnTo>
                  <a:pt x="567862" y="3011717"/>
                </a:lnTo>
                <a:cubicBezTo>
                  <a:pt x="585392" y="2790258"/>
                  <a:pt x="631306" y="2164500"/>
                  <a:pt x="622433" y="1789017"/>
                </a:cubicBezTo>
                <a:cubicBezTo>
                  <a:pt x="611514" y="1326883"/>
                  <a:pt x="281738" y="1191288"/>
                  <a:pt x="146333" y="1069528"/>
                </a:cubicBezTo>
                <a:cubicBezTo>
                  <a:pt x="10929" y="947768"/>
                  <a:pt x="-19646" y="812172"/>
                  <a:pt x="56792" y="817707"/>
                </a:cubicBezTo>
                <a:cubicBezTo>
                  <a:pt x="131046" y="823241"/>
                  <a:pt x="338520" y="1058459"/>
                  <a:pt x="353808" y="1014183"/>
                </a:cubicBezTo>
                <a:cubicBezTo>
                  <a:pt x="369096" y="972674"/>
                  <a:pt x="120126" y="715318"/>
                  <a:pt x="41504" y="560351"/>
                </a:cubicBezTo>
                <a:cubicBezTo>
                  <a:pt x="-39302" y="408152"/>
                  <a:pt x="17481" y="369410"/>
                  <a:pt x="48056" y="355574"/>
                </a:cubicBezTo>
                <a:cubicBezTo>
                  <a:pt x="80815" y="341737"/>
                  <a:pt x="414958" y="828776"/>
                  <a:pt x="432430" y="801103"/>
                </a:cubicBezTo>
                <a:cubicBezTo>
                  <a:pt x="452086" y="770663"/>
                  <a:pt x="187828" y="184003"/>
                  <a:pt x="200932" y="136960"/>
                </a:cubicBezTo>
                <a:cubicBezTo>
                  <a:pt x="211852" y="89916"/>
                  <a:pt x="279554" y="-4171"/>
                  <a:pt x="395303" y="325134"/>
                </a:cubicBezTo>
                <a:cubicBezTo>
                  <a:pt x="511052" y="654438"/>
                  <a:pt x="694503" y="806638"/>
                  <a:pt x="657376" y="532679"/>
                </a:cubicBezTo>
                <a:cubicBezTo>
                  <a:pt x="624890" y="290543"/>
                  <a:pt x="595748" y="18746"/>
                  <a:pt x="653346" y="92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72971" y="2955999"/>
            <a:ext cx="1906163" cy="1498210"/>
            <a:chOff x="297053" y="4528321"/>
            <a:chExt cx="1906163" cy="1498210"/>
          </a:xfrm>
        </p:grpSpPr>
        <p:sp>
          <p:nvSpPr>
            <p:cNvPr id="29" name="Rectangle 28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073809" y="4728338"/>
            <a:ext cx="1906163" cy="1498210"/>
            <a:chOff x="297053" y="4528321"/>
            <a:chExt cx="1906163" cy="1498210"/>
          </a:xfrm>
        </p:grpSpPr>
        <p:sp>
          <p:nvSpPr>
            <p:cNvPr id="48" name="Rectangle 47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312341" y="1314270"/>
            <a:ext cx="1906163" cy="1498210"/>
            <a:chOff x="297053" y="4528321"/>
            <a:chExt cx="1906163" cy="1498210"/>
          </a:xfrm>
        </p:grpSpPr>
        <p:sp>
          <p:nvSpPr>
            <p:cNvPr id="53" name="Rectangle 52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sp>
        <p:nvSpPr>
          <p:cNvPr id="46" name="Freeform 45"/>
          <p:cNvSpPr/>
          <p:nvPr/>
        </p:nvSpPr>
        <p:spPr>
          <a:xfrm>
            <a:off x="2456851" y="3224213"/>
            <a:ext cx="1604963" cy="328612"/>
          </a:xfrm>
          <a:custGeom>
            <a:avLst/>
            <a:gdLst>
              <a:gd name="connsiteX0" fmla="*/ 0 w 1604963"/>
              <a:gd name="connsiteY0" fmla="*/ 0 h 328612"/>
              <a:gd name="connsiteX1" fmla="*/ 1171575 w 1604963"/>
              <a:gd name="connsiteY1" fmla="*/ 4762 h 328612"/>
              <a:gd name="connsiteX2" fmla="*/ 1604963 w 1604963"/>
              <a:gd name="connsiteY2" fmla="*/ 328612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4963" h="328612">
                <a:moveTo>
                  <a:pt x="0" y="0"/>
                </a:moveTo>
                <a:lnTo>
                  <a:pt x="1171575" y="4762"/>
                </a:lnTo>
                <a:lnTo>
                  <a:pt x="1604963" y="328612"/>
                </a:lnTo>
              </a:path>
            </a:pathLst>
          </a:custGeom>
          <a:noFill/>
          <a:ln>
            <a:solidFill>
              <a:schemeClr val="bg1">
                <a:lumMod val="95000"/>
              </a:schemeClr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49" idx="3"/>
          </p:cNvCxnSpPr>
          <p:nvPr/>
        </p:nvCxnSpPr>
        <p:spPr>
          <a:xfrm flipV="1">
            <a:off x="2979972" y="4959170"/>
            <a:ext cx="1279493" cy="1"/>
          </a:xfrm>
          <a:prstGeom prst="line">
            <a:avLst/>
          </a:prstGeom>
          <a:noFill/>
          <a:ln>
            <a:solidFill>
              <a:schemeClr val="bg1">
                <a:lumMod val="95000"/>
              </a:schemeClr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4" name="Freeform 63"/>
          <p:cNvSpPr/>
          <p:nvPr/>
        </p:nvSpPr>
        <p:spPr>
          <a:xfrm>
            <a:off x="3244850" y="1587500"/>
            <a:ext cx="1311275" cy="736600"/>
          </a:xfrm>
          <a:custGeom>
            <a:avLst/>
            <a:gdLst>
              <a:gd name="connsiteX0" fmla="*/ 0 w 1311275"/>
              <a:gd name="connsiteY0" fmla="*/ 0 h 736600"/>
              <a:gd name="connsiteX1" fmla="*/ 930275 w 1311275"/>
              <a:gd name="connsiteY1" fmla="*/ 3175 h 736600"/>
              <a:gd name="connsiteX2" fmla="*/ 1311275 w 1311275"/>
              <a:gd name="connsiteY2" fmla="*/ 73660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1275" h="736600">
                <a:moveTo>
                  <a:pt x="0" y="0"/>
                </a:moveTo>
                <a:lnTo>
                  <a:pt x="930275" y="3175"/>
                </a:lnTo>
                <a:lnTo>
                  <a:pt x="1311275" y="736600"/>
                </a:lnTo>
              </a:path>
            </a:pathLst>
          </a:custGeom>
          <a:noFill/>
          <a:ln>
            <a:solidFill>
              <a:schemeClr val="bg1">
                <a:lumMod val="95000"/>
              </a:schemeClr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9906720" y="2955999"/>
            <a:ext cx="1906163" cy="1498210"/>
            <a:chOff x="297053" y="4528321"/>
            <a:chExt cx="1906163" cy="1498210"/>
          </a:xfrm>
        </p:grpSpPr>
        <p:sp>
          <p:nvSpPr>
            <p:cNvPr id="66" name="Rectangle 65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9447637" y="4731679"/>
            <a:ext cx="1906163" cy="1498210"/>
            <a:chOff x="297053" y="4528321"/>
            <a:chExt cx="1906163" cy="1498210"/>
          </a:xfrm>
        </p:grpSpPr>
        <p:sp>
          <p:nvSpPr>
            <p:cNvPr id="69" name="Rectangle 68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9124398" y="1314270"/>
            <a:ext cx="1906163" cy="1498210"/>
            <a:chOff x="297053" y="4528321"/>
            <a:chExt cx="1906163" cy="1498210"/>
          </a:xfrm>
        </p:grpSpPr>
        <p:sp>
          <p:nvSpPr>
            <p:cNvPr id="72" name="Rectangle 71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sp>
        <p:nvSpPr>
          <p:cNvPr id="74" name="Freeform 73"/>
          <p:cNvSpPr/>
          <p:nvPr/>
        </p:nvSpPr>
        <p:spPr>
          <a:xfrm flipH="1">
            <a:off x="8166926" y="3224213"/>
            <a:ext cx="1607903" cy="328612"/>
          </a:xfrm>
          <a:custGeom>
            <a:avLst/>
            <a:gdLst>
              <a:gd name="connsiteX0" fmla="*/ 0 w 1604963"/>
              <a:gd name="connsiteY0" fmla="*/ 0 h 328612"/>
              <a:gd name="connsiteX1" fmla="*/ 1171575 w 1604963"/>
              <a:gd name="connsiteY1" fmla="*/ 4762 h 328612"/>
              <a:gd name="connsiteX2" fmla="*/ 1604963 w 1604963"/>
              <a:gd name="connsiteY2" fmla="*/ 328612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4963" h="328612">
                <a:moveTo>
                  <a:pt x="0" y="0"/>
                </a:moveTo>
                <a:lnTo>
                  <a:pt x="1171575" y="4762"/>
                </a:lnTo>
                <a:lnTo>
                  <a:pt x="1604963" y="328612"/>
                </a:lnTo>
              </a:path>
            </a:pathLst>
          </a:custGeom>
          <a:noFill/>
          <a:ln>
            <a:solidFill>
              <a:schemeClr val="bg1">
                <a:lumMod val="95000"/>
              </a:schemeClr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/>
          <p:nvPr/>
        </p:nvCxnSpPr>
        <p:spPr>
          <a:xfrm flipH="1" flipV="1">
            <a:off x="7968912" y="5022404"/>
            <a:ext cx="1281837" cy="1"/>
          </a:xfrm>
          <a:prstGeom prst="line">
            <a:avLst/>
          </a:prstGeom>
          <a:noFill/>
          <a:ln>
            <a:solidFill>
              <a:schemeClr val="bg1">
                <a:lumMod val="95000"/>
              </a:schemeClr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6" name="Freeform 75"/>
          <p:cNvSpPr/>
          <p:nvPr/>
        </p:nvSpPr>
        <p:spPr>
          <a:xfrm flipH="1">
            <a:off x="7671709" y="1587500"/>
            <a:ext cx="1313677" cy="736600"/>
          </a:xfrm>
          <a:custGeom>
            <a:avLst/>
            <a:gdLst>
              <a:gd name="connsiteX0" fmla="*/ 0 w 1311275"/>
              <a:gd name="connsiteY0" fmla="*/ 0 h 736600"/>
              <a:gd name="connsiteX1" fmla="*/ 930275 w 1311275"/>
              <a:gd name="connsiteY1" fmla="*/ 3175 h 736600"/>
              <a:gd name="connsiteX2" fmla="*/ 1311275 w 1311275"/>
              <a:gd name="connsiteY2" fmla="*/ 73660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1275" h="736600">
                <a:moveTo>
                  <a:pt x="0" y="0"/>
                </a:moveTo>
                <a:lnTo>
                  <a:pt x="930275" y="3175"/>
                </a:lnTo>
                <a:lnTo>
                  <a:pt x="1311275" y="736600"/>
                </a:lnTo>
              </a:path>
            </a:pathLst>
          </a:custGeom>
          <a:noFill/>
          <a:ln>
            <a:solidFill>
              <a:schemeClr val="bg1">
                <a:lumMod val="95000"/>
              </a:schemeClr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4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6997</TotalTime>
  <Words>537</Words>
  <PresentationFormat>Widescreen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Hand Tree - Editable Graphics</vt:lpstr>
      <vt:lpstr>Hand Tree - Editable Graphics</vt:lpstr>
      <vt:lpstr>Hand Tree - Editable Graphics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Tree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2016-03-19T05:19:49Z</dcterms:modified>
</cp:coreProperties>
</file>