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6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16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Tree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27C3F12-AEFE-4FE9-AC31-B3404B41B9E5}"/>
              </a:ext>
            </a:extLst>
          </p:cNvPr>
          <p:cNvGrpSpPr/>
          <p:nvPr/>
        </p:nvGrpSpPr>
        <p:grpSpPr>
          <a:xfrm>
            <a:off x="6646338" y="2231763"/>
            <a:ext cx="2202816" cy="1198448"/>
            <a:chOff x="8921977" y="1312837"/>
            <a:chExt cx="2937088" cy="159793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9D65051-6461-4142-B612-C800170C602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8B444D0-3E65-4744-A5AE-D69A3E5A6B6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CDC7D0E-0A87-43D9-B92E-DC7C5F510150}"/>
              </a:ext>
            </a:extLst>
          </p:cNvPr>
          <p:cNvGrpSpPr/>
          <p:nvPr/>
        </p:nvGrpSpPr>
        <p:grpSpPr>
          <a:xfrm>
            <a:off x="5367651" y="3629537"/>
            <a:ext cx="2202816" cy="1198448"/>
            <a:chOff x="8921977" y="3919498"/>
            <a:chExt cx="2937088" cy="159793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975390A-E7FF-4DB4-A6BC-415BCC8C3E31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3B7A3FB-07EC-4C75-8D25-A161404E8B97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7802A57-5110-4434-A4AC-1AD161EB4E02}"/>
              </a:ext>
            </a:extLst>
          </p:cNvPr>
          <p:cNvGrpSpPr/>
          <p:nvPr/>
        </p:nvGrpSpPr>
        <p:grpSpPr>
          <a:xfrm>
            <a:off x="1469514" y="3339202"/>
            <a:ext cx="2202816" cy="1198448"/>
            <a:chOff x="332936" y="2473878"/>
            <a:chExt cx="2937088" cy="159793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DBAB058-6E74-4C1C-8A07-24C51611E4B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DEAF9D2-F041-4F0E-8BC9-A34A2A1EA12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B642699-7E75-4BA1-9C71-B8344C8F5C75}"/>
              </a:ext>
            </a:extLst>
          </p:cNvPr>
          <p:cNvGrpSpPr/>
          <p:nvPr/>
        </p:nvGrpSpPr>
        <p:grpSpPr>
          <a:xfrm>
            <a:off x="6390948" y="833990"/>
            <a:ext cx="2202816" cy="1198448"/>
            <a:chOff x="8921977" y="1312837"/>
            <a:chExt cx="2937088" cy="159793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2DC440-5DA8-402C-8C83-FB588AAE46CF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8B330C5-DCE8-4309-9012-7EAFD66C28A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F95610E-75A4-4125-87C3-2BA484B903E4}"/>
              </a:ext>
            </a:extLst>
          </p:cNvPr>
          <p:cNvGrpSpPr/>
          <p:nvPr/>
        </p:nvGrpSpPr>
        <p:grpSpPr>
          <a:xfrm>
            <a:off x="520425" y="1254147"/>
            <a:ext cx="2202816" cy="1198448"/>
            <a:chOff x="332936" y="2473878"/>
            <a:chExt cx="2937088" cy="159793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B67669C-96E7-4B98-BCEE-18E37CED54C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08B5E2B-3DD0-4928-9966-4E584E52B8E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B1D029E-4041-4CF6-9335-462E5C330B9F}"/>
              </a:ext>
            </a:extLst>
          </p:cNvPr>
          <p:cNvSpPr/>
          <p:nvPr/>
        </p:nvSpPr>
        <p:spPr>
          <a:xfrm>
            <a:off x="3073847" y="2182623"/>
            <a:ext cx="2941546" cy="4186555"/>
          </a:xfrm>
          <a:custGeom>
            <a:avLst/>
            <a:gdLst>
              <a:gd name="connsiteX0" fmla="*/ 1407272 w 2814543"/>
              <a:gd name="connsiteY0" fmla="*/ 2887061 h 4005797"/>
              <a:gd name="connsiteX1" fmla="*/ 280672 w 2814543"/>
              <a:gd name="connsiteY1" fmla="*/ 3413320 h 4005797"/>
              <a:gd name="connsiteX2" fmla="*/ 1407272 w 2814543"/>
              <a:gd name="connsiteY2" fmla="*/ 3939579 h 4005797"/>
              <a:gd name="connsiteX3" fmla="*/ 2533871 w 2814543"/>
              <a:gd name="connsiteY3" fmla="*/ 3413320 h 4005797"/>
              <a:gd name="connsiteX4" fmla="*/ 1407272 w 2814543"/>
              <a:gd name="connsiteY4" fmla="*/ 2887061 h 4005797"/>
              <a:gd name="connsiteX5" fmla="*/ 1835313 w 2814543"/>
              <a:gd name="connsiteY5" fmla="*/ 795 h 4005797"/>
              <a:gd name="connsiteX6" fmla="*/ 1867778 w 2814543"/>
              <a:gd name="connsiteY6" fmla="*/ 3427 h 4005797"/>
              <a:gd name="connsiteX7" fmla="*/ 1877441 w 2814543"/>
              <a:gd name="connsiteY7" fmla="*/ 6938 h 4005797"/>
              <a:gd name="connsiteX8" fmla="*/ 1881820 w 2814543"/>
              <a:gd name="connsiteY8" fmla="*/ 11326 h 4005797"/>
              <a:gd name="connsiteX9" fmla="*/ 1898505 w 2814543"/>
              <a:gd name="connsiteY9" fmla="*/ 92563 h 4005797"/>
              <a:gd name="connsiteX10" fmla="*/ 1846714 w 2814543"/>
              <a:gd name="connsiteY10" fmla="*/ 206521 h 4005797"/>
              <a:gd name="connsiteX11" fmla="*/ 1732705 w 2814543"/>
              <a:gd name="connsiteY11" fmla="*/ 503389 h 4005797"/>
              <a:gd name="connsiteX12" fmla="*/ 1727004 w 2814543"/>
              <a:gd name="connsiteY12" fmla="*/ 524450 h 4005797"/>
              <a:gd name="connsiteX13" fmla="*/ 1748485 w 2814543"/>
              <a:gd name="connsiteY13" fmla="*/ 549398 h 4005797"/>
              <a:gd name="connsiteX14" fmla="*/ 1760373 w 2814543"/>
              <a:gd name="connsiteY14" fmla="*/ 541500 h 4005797"/>
              <a:gd name="connsiteX15" fmla="*/ 1848521 w 2814543"/>
              <a:gd name="connsiteY15" fmla="*/ 406982 h 4005797"/>
              <a:gd name="connsiteX16" fmla="*/ 1945846 w 2814543"/>
              <a:gd name="connsiteY16" fmla="*/ 305686 h 4005797"/>
              <a:gd name="connsiteX17" fmla="*/ 2026139 w 2814543"/>
              <a:gd name="connsiteY17" fmla="*/ 202133 h 4005797"/>
              <a:gd name="connsiteX18" fmla="*/ 2111159 w 2814543"/>
              <a:gd name="connsiteY18" fmla="*/ 212163 h 4005797"/>
              <a:gd name="connsiteX19" fmla="*/ 2108101 w 2814543"/>
              <a:gd name="connsiteY19" fmla="*/ 277604 h 4005797"/>
              <a:gd name="connsiteX20" fmla="*/ 1910323 w 2814543"/>
              <a:gd name="connsiteY20" fmla="*/ 542378 h 4005797"/>
              <a:gd name="connsiteX21" fmla="*/ 1851580 w 2814543"/>
              <a:gd name="connsiteY21" fmla="*/ 663482 h 4005797"/>
              <a:gd name="connsiteX22" fmla="*/ 1900243 w 2814543"/>
              <a:gd name="connsiteY22" fmla="*/ 684042 h 4005797"/>
              <a:gd name="connsiteX23" fmla="*/ 1969065 w 2814543"/>
              <a:gd name="connsiteY23" fmla="*/ 641543 h 4005797"/>
              <a:gd name="connsiteX24" fmla="*/ 2041920 w 2814543"/>
              <a:gd name="connsiteY24" fmla="*/ 609574 h 4005797"/>
              <a:gd name="connsiteX25" fmla="*/ 2119084 w 2814543"/>
              <a:gd name="connsiteY25" fmla="*/ 565194 h 4005797"/>
              <a:gd name="connsiteX26" fmla="*/ 2161212 w 2814543"/>
              <a:gd name="connsiteY26" fmla="*/ 538491 h 4005797"/>
              <a:gd name="connsiteX27" fmla="*/ 2211195 w 2814543"/>
              <a:gd name="connsiteY27" fmla="*/ 534981 h 4005797"/>
              <a:gd name="connsiteX28" fmla="*/ 2209875 w 2814543"/>
              <a:gd name="connsiteY28" fmla="*/ 615216 h 4005797"/>
              <a:gd name="connsiteX29" fmla="*/ 2102887 w 2814543"/>
              <a:gd name="connsiteY29" fmla="*/ 699462 h 4005797"/>
              <a:gd name="connsiteX30" fmla="*/ 1959472 w 2814543"/>
              <a:gd name="connsiteY30" fmla="*/ 788848 h 4005797"/>
              <a:gd name="connsiteX31" fmla="*/ 1875703 w 2814543"/>
              <a:gd name="connsiteY31" fmla="*/ 898544 h 4005797"/>
              <a:gd name="connsiteX32" fmla="*/ 1790613 w 2814543"/>
              <a:gd name="connsiteY32" fmla="*/ 1019523 h 4005797"/>
              <a:gd name="connsiteX33" fmla="*/ 1732288 w 2814543"/>
              <a:gd name="connsiteY33" fmla="*/ 1083585 h 4005797"/>
              <a:gd name="connsiteX34" fmla="*/ 1631000 w 2814543"/>
              <a:gd name="connsiteY34" fmla="*/ 1340085 h 4005797"/>
              <a:gd name="connsiteX35" fmla="*/ 1632321 w 2814543"/>
              <a:gd name="connsiteY35" fmla="*/ 1801433 h 4005797"/>
              <a:gd name="connsiteX36" fmla="*/ 1967215 w 2814543"/>
              <a:gd name="connsiteY36" fmla="*/ 2656048 h 4005797"/>
              <a:gd name="connsiteX37" fmla="*/ 1986007 w 2814543"/>
              <a:gd name="connsiteY37" fmla="*/ 2672575 h 4005797"/>
              <a:gd name="connsiteX38" fmla="*/ 2078022 w 2814543"/>
              <a:gd name="connsiteY38" fmla="*/ 2694545 h 4005797"/>
              <a:gd name="connsiteX39" fmla="*/ 2814543 w 2814543"/>
              <a:gd name="connsiteY39" fmla="*/ 3308081 h 4005797"/>
              <a:gd name="connsiteX40" fmla="*/ 1407272 w 2814543"/>
              <a:gd name="connsiteY40" fmla="*/ 4005797 h 4005797"/>
              <a:gd name="connsiteX41" fmla="*/ 0 w 2814543"/>
              <a:gd name="connsiteY41" fmla="*/ 3308081 h 4005797"/>
              <a:gd name="connsiteX42" fmla="*/ 736522 w 2814543"/>
              <a:gd name="connsiteY42" fmla="*/ 2694545 h 4005797"/>
              <a:gd name="connsiteX43" fmla="*/ 817546 w 2814543"/>
              <a:gd name="connsiteY43" fmla="*/ 2675199 h 4005797"/>
              <a:gd name="connsiteX44" fmla="*/ 878377 w 2814543"/>
              <a:gd name="connsiteY44" fmla="*/ 2650485 h 4005797"/>
              <a:gd name="connsiteX45" fmla="*/ 1276182 w 2814543"/>
              <a:gd name="connsiteY45" fmla="*/ 2054423 h 4005797"/>
              <a:gd name="connsiteX46" fmla="*/ 1304684 w 2814543"/>
              <a:gd name="connsiteY46" fmla="*/ 1652748 h 4005797"/>
              <a:gd name="connsiteX47" fmla="*/ 1242883 w 2814543"/>
              <a:gd name="connsiteY47" fmla="*/ 1126084 h 4005797"/>
              <a:gd name="connsiteX48" fmla="*/ 1086329 w 2814543"/>
              <a:gd name="connsiteY48" fmla="*/ 877858 h 4005797"/>
              <a:gd name="connsiteX49" fmla="*/ 867904 w 2814543"/>
              <a:gd name="connsiteY49" fmla="*/ 675266 h 4005797"/>
              <a:gd name="connsiteX50" fmla="*/ 852541 w 2814543"/>
              <a:gd name="connsiteY50" fmla="*/ 656837 h 4005797"/>
              <a:gd name="connsiteX51" fmla="*/ 847744 w 2814543"/>
              <a:gd name="connsiteY51" fmla="*/ 602554 h 4005797"/>
              <a:gd name="connsiteX52" fmla="*/ 1206456 w 2814543"/>
              <a:gd name="connsiteY52" fmla="*/ 738451 h 4005797"/>
              <a:gd name="connsiteX53" fmla="*/ 1273123 w 2814543"/>
              <a:gd name="connsiteY53" fmla="*/ 718267 h 4005797"/>
              <a:gd name="connsiteX54" fmla="*/ 1403816 w 2814543"/>
              <a:gd name="connsiteY54" fmla="*/ 478441 h 4005797"/>
              <a:gd name="connsiteX55" fmla="*/ 1424394 w 2814543"/>
              <a:gd name="connsiteY55" fmla="*/ 107858 h 4005797"/>
              <a:gd name="connsiteX56" fmla="*/ 1438923 w 2814543"/>
              <a:gd name="connsiteY56" fmla="*/ 41163 h 4005797"/>
              <a:gd name="connsiteX57" fmla="*/ 1484944 w 2814543"/>
              <a:gd name="connsiteY57" fmla="*/ 1672 h 4005797"/>
              <a:gd name="connsiteX58" fmla="*/ 1549873 w 2814543"/>
              <a:gd name="connsiteY58" fmla="*/ 60469 h 4005797"/>
              <a:gd name="connsiteX59" fmla="*/ 1542365 w 2814543"/>
              <a:gd name="connsiteY59" fmla="*/ 345929 h 4005797"/>
              <a:gd name="connsiteX60" fmla="*/ 1552445 w 2814543"/>
              <a:gd name="connsiteY60" fmla="*/ 478441 h 4005797"/>
              <a:gd name="connsiteX61" fmla="*/ 1581434 w 2814543"/>
              <a:gd name="connsiteY61" fmla="*/ 499001 h 4005797"/>
              <a:gd name="connsiteX62" fmla="*/ 1591097 w 2814543"/>
              <a:gd name="connsiteY62" fmla="*/ 494237 h 4005797"/>
              <a:gd name="connsiteX63" fmla="*/ 1608199 w 2814543"/>
              <a:gd name="connsiteY63" fmla="*/ 461266 h 4005797"/>
              <a:gd name="connsiteX64" fmla="*/ 1659503 w 2814543"/>
              <a:gd name="connsiteY64" fmla="*/ 308695 h 4005797"/>
              <a:gd name="connsiteX65" fmla="*/ 1728325 w 2814543"/>
              <a:gd name="connsiteY65" fmla="*/ 169287 h 4005797"/>
              <a:gd name="connsiteX66" fmla="*/ 1789292 w 2814543"/>
              <a:gd name="connsiteY66" fmla="*/ 39032 h 4005797"/>
              <a:gd name="connsiteX67" fmla="*/ 1835313 w 2814543"/>
              <a:gd name="connsiteY67" fmla="*/ 795 h 400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814543" h="4005797">
                <a:moveTo>
                  <a:pt x="1407272" y="2887061"/>
                </a:moveTo>
                <a:cubicBezTo>
                  <a:pt x="784945" y="2887061"/>
                  <a:pt x="280672" y="3122604"/>
                  <a:pt x="280672" y="3413320"/>
                </a:cubicBezTo>
                <a:cubicBezTo>
                  <a:pt x="280672" y="3704099"/>
                  <a:pt x="784945" y="3939579"/>
                  <a:pt x="1407272" y="3939579"/>
                </a:cubicBezTo>
                <a:cubicBezTo>
                  <a:pt x="2029598" y="3939579"/>
                  <a:pt x="2533871" y="3704099"/>
                  <a:pt x="2533871" y="3413320"/>
                </a:cubicBezTo>
                <a:cubicBezTo>
                  <a:pt x="2533871" y="3122604"/>
                  <a:pt x="2029598" y="2887061"/>
                  <a:pt x="1407272" y="2887061"/>
                </a:cubicBezTo>
                <a:close/>
                <a:moveTo>
                  <a:pt x="1835313" y="795"/>
                </a:moveTo>
                <a:cubicBezTo>
                  <a:pt x="1846297" y="-835"/>
                  <a:pt x="1857281" y="43"/>
                  <a:pt x="1867778" y="3427"/>
                </a:cubicBezTo>
                <a:lnTo>
                  <a:pt x="1877441" y="6938"/>
                </a:lnTo>
                <a:cubicBezTo>
                  <a:pt x="1878762" y="8317"/>
                  <a:pt x="1880082" y="10072"/>
                  <a:pt x="1881820" y="11326"/>
                </a:cubicBezTo>
                <a:cubicBezTo>
                  <a:pt x="1914285" y="35897"/>
                  <a:pt x="1912964" y="60093"/>
                  <a:pt x="1898505" y="92563"/>
                </a:cubicBezTo>
                <a:cubicBezTo>
                  <a:pt x="1881403" y="130674"/>
                  <a:pt x="1863398" y="168410"/>
                  <a:pt x="1846714" y="206521"/>
                </a:cubicBezTo>
                <a:cubicBezTo>
                  <a:pt x="1804656" y="303931"/>
                  <a:pt x="1772608" y="405227"/>
                  <a:pt x="1732705" y="503389"/>
                </a:cubicBezTo>
                <a:cubicBezTo>
                  <a:pt x="1730063" y="510033"/>
                  <a:pt x="1727908" y="517430"/>
                  <a:pt x="1727004" y="524450"/>
                </a:cubicBezTo>
                <a:cubicBezTo>
                  <a:pt x="1725266" y="537112"/>
                  <a:pt x="1735764" y="549900"/>
                  <a:pt x="1748485" y="549398"/>
                </a:cubicBezTo>
                <a:cubicBezTo>
                  <a:pt x="1752448" y="549398"/>
                  <a:pt x="1757731" y="545512"/>
                  <a:pt x="1760373" y="541500"/>
                </a:cubicBezTo>
                <a:cubicBezTo>
                  <a:pt x="1789709" y="495992"/>
                  <a:pt x="1811677" y="446849"/>
                  <a:pt x="1848521" y="406982"/>
                </a:cubicBezTo>
                <a:cubicBezTo>
                  <a:pt x="1880082" y="372757"/>
                  <a:pt x="1918665" y="342042"/>
                  <a:pt x="1945846" y="305686"/>
                </a:cubicBezTo>
                <a:cubicBezTo>
                  <a:pt x="1971707" y="270583"/>
                  <a:pt x="1999792" y="236734"/>
                  <a:pt x="2026139" y="202133"/>
                </a:cubicBezTo>
                <a:cubicBezTo>
                  <a:pt x="2052000" y="168410"/>
                  <a:pt x="2098924" y="185961"/>
                  <a:pt x="2111159" y="212163"/>
                </a:cubicBezTo>
                <a:cubicBezTo>
                  <a:pt x="2121726" y="234603"/>
                  <a:pt x="2123047" y="256918"/>
                  <a:pt x="2108101" y="277604"/>
                </a:cubicBezTo>
                <a:cubicBezTo>
                  <a:pt x="2044492" y="366990"/>
                  <a:pt x="1982273" y="459511"/>
                  <a:pt x="1910323" y="542378"/>
                </a:cubicBezTo>
                <a:cubicBezTo>
                  <a:pt x="1888425" y="567451"/>
                  <a:pt x="1826971" y="625746"/>
                  <a:pt x="1851580" y="663482"/>
                </a:cubicBezTo>
                <a:cubicBezTo>
                  <a:pt x="1862981" y="680532"/>
                  <a:pt x="1881820" y="688430"/>
                  <a:pt x="1900243" y="684042"/>
                </a:cubicBezTo>
                <a:cubicBezTo>
                  <a:pt x="1928745" y="677021"/>
                  <a:pt x="1944942" y="656461"/>
                  <a:pt x="1969065" y="641543"/>
                </a:cubicBezTo>
                <a:cubicBezTo>
                  <a:pt x="1991867" y="627502"/>
                  <a:pt x="2017797" y="620105"/>
                  <a:pt x="2041920" y="609574"/>
                </a:cubicBezTo>
                <a:cubicBezTo>
                  <a:pt x="2069101" y="597664"/>
                  <a:pt x="2094962" y="582746"/>
                  <a:pt x="2119084" y="565194"/>
                </a:cubicBezTo>
                <a:cubicBezTo>
                  <a:pt x="2132640" y="555541"/>
                  <a:pt x="2145849" y="545010"/>
                  <a:pt x="2161212" y="538491"/>
                </a:cubicBezTo>
                <a:cubicBezTo>
                  <a:pt x="2183527" y="528838"/>
                  <a:pt x="2200212" y="528838"/>
                  <a:pt x="2211195" y="534981"/>
                </a:cubicBezTo>
                <a:cubicBezTo>
                  <a:pt x="2234414" y="547643"/>
                  <a:pt x="2233511" y="587134"/>
                  <a:pt x="2209875" y="615216"/>
                </a:cubicBezTo>
                <a:cubicBezTo>
                  <a:pt x="2180051" y="649441"/>
                  <a:pt x="2140148" y="674389"/>
                  <a:pt x="2102887" y="699462"/>
                </a:cubicBezTo>
                <a:cubicBezTo>
                  <a:pt x="2056379" y="730553"/>
                  <a:pt x="2000696" y="750737"/>
                  <a:pt x="1959472" y="788848"/>
                </a:cubicBezTo>
                <a:cubicBezTo>
                  <a:pt x="1925686" y="820064"/>
                  <a:pt x="1902467" y="863441"/>
                  <a:pt x="1875703" y="898544"/>
                </a:cubicBezTo>
                <a:cubicBezTo>
                  <a:pt x="1846297" y="937533"/>
                  <a:pt x="1821757" y="981035"/>
                  <a:pt x="1790613" y="1019523"/>
                </a:cubicBezTo>
                <a:cubicBezTo>
                  <a:pt x="1772608" y="1041963"/>
                  <a:pt x="1752031" y="1063025"/>
                  <a:pt x="1732288" y="1083585"/>
                </a:cubicBezTo>
                <a:cubicBezTo>
                  <a:pt x="1659503" y="1159432"/>
                  <a:pt x="1647615" y="1233147"/>
                  <a:pt x="1631000" y="1340085"/>
                </a:cubicBezTo>
                <a:cubicBezTo>
                  <a:pt x="1607712" y="1490148"/>
                  <a:pt x="1622658" y="1650993"/>
                  <a:pt x="1632321" y="1801433"/>
                </a:cubicBezTo>
                <a:cubicBezTo>
                  <a:pt x="1664230" y="2303996"/>
                  <a:pt x="1866318" y="2558897"/>
                  <a:pt x="1967215" y="2656048"/>
                </a:cubicBezTo>
                <a:lnTo>
                  <a:pt x="1986007" y="2672575"/>
                </a:lnTo>
                <a:lnTo>
                  <a:pt x="2078022" y="2694545"/>
                </a:lnTo>
                <a:cubicBezTo>
                  <a:pt x="2516701" y="2812661"/>
                  <a:pt x="2814543" y="3043057"/>
                  <a:pt x="2814543" y="3308081"/>
                </a:cubicBezTo>
                <a:cubicBezTo>
                  <a:pt x="2814543" y="3693569"/>
                  <a:pt x="2184398" y="4005797"/>
                  <a:pt x="1407272" y="4005797"/>
                </a:cubicBezTo>
                <a:cubicBezTo>
                  <a:pt x="630145" y="4005797"/>
                  <a:pt x="0" y="3693569"/>
                  <a:pt x="0" y="3308081"/>
                </a:cubicBezTo>
                <a:cubicBezTo>
                  <a:pt x="0" y="3043057"/>
                  <a:pt x="297842" y="2812661"/>
                  <a:pt x="736522" y="2694545"/>
                </a:cubicBezTo>
                <a:lnTo>
                  <a:pt x="817546" y="2675199"/>
                </a:lnTo>
                <a:lnTo>
                  <a:pt x="878377" y="2650485"/>
                </a:lnTo>
                <a:cubicBezTo>
                  <a:pt x="1103248" y="2535767"/>
                  <a:pt x="1227824" y="2303542"/>
                  <a:pt x="1276182" y="2054423"/>
                </a:cubicBezTo>
                <a:cubicBezTo>
                  <a:pt x="1302042" y="1922537"/>
                  <a:pt x="1309064" y="1787016"/>
                  <a:pt x="1304684" y="1652748"/>
                </a:cubicBezTo>
                <a:cubicBezTo>
                  <a:pt x="1298984" y="1479617"/>
                  <a:pt x="1287583" y="1293198"/>
                  <a:pt x="1242883" y="1126084"/>
                </a:cubicBezTo>
                <a:cubicBezTo>
                  <a:pt x="1216953" y="1029677"/>
                  <a:pt x="1145071" y="955586"/>
                  <a:pt x="1086329" y="877858"/>
                </a:cubicBezTo>
                <a:cubicBezTo>
                  <a:pt x="1025362" y="797624"/>
                  <a:pt x="942427" y="742839"/>
                  <a:pt x="867904" y="675266"/>
                </a:cubicBezTo>
                <a:cubicBezTo>
                  <a:pt x="862204" y="670001"/>
                  <a:pt x="856920" y="663482"/>
                  <a:pt x="852541" y="656837"/>
                </a:cubicBezTo>
                <a:cubicBezTo>
                  <a:pt x="842878" y="642922"/>
                  <a:pt x="839819" y="617848"/>
                  <a:pt x="847744" y="602554"/>
                </a:cubicBezTo>
                <a:cubicBezTo>
                  <a:pt x="932347" y="442837"/>
                  <a:pt x="1115665" y="728798"/>
                  <a:pt x="1206456" y="738451"/>
                </a:cubicBezTo>
                <a:cubicBezTo>
                  <a:pt x="1231482" y="741585"/>
                  <a:pt x="1256439" y="736320"/>
                  <a:pt x="1273123" y="718267"/>
                </a:cubicBezTo>
                <a:cubicBezTo>
                  <a:pt x="1333186" y="653327"/>
                  <a:pt x="1400758" y="570961"/>
                  <a:pt x="1403816" y="478441"/>
                </a:cubicBezTo>
                <a:cubicBezTo>
                  <a:pt x="1407779" y="353827"/>
                  <a:pt x="1409100" y="230591"/>
                  <a:pt x="1424394" y="107858"/>
                </a:cubicBezTo>
                <a:cubicBezTo>
                  <a:pt x="1427522" y="85041"/>
                  <a:pt x="1431902" y="62726"/>
                  <a:pt x="1438923" y="41163"/>
                </a:cubicBezTo>
                <a:cubicBezTo>
                  <a:pt x="1445944" y="20101"/>
                  <a:pt x="1462142" y="5684"/>
                  <a:pt x="1484944" y="1672"/>
                </a:cubicBezTo>
                <a:cubicBezTo>
                  <a:pt x="1520050" y="-3969"/>
                  <a:pt x="1551194" y="23611"/>
                  <a:pt x="1549873" y="60469"/>
                </a:cubicBezTo>
                <a:cubicBezTo>
                  <a:pt x="1545911" y="156124"/>
                  <a:pt x="1539306" y="249898"/>
                  <a:pt x="1542365" y="345929"/>
                </a:cubicBezTo>
                <a:cubicBezTo>
                  <a:pt x="1543269" y="382410"/>
                  <a:pt x="1534927" y="445470"/>
                  <a:pt x="1552445" y="478441"/>
                </a:cubicBezTo>
                <a:cubicBezTo>
                  <a:pt x="1557729" y="488094"/>
                  <a:pt x="1570450" y="499502"/>
                  <a:pt x="1581434" y="499001"/>
                </a:cubicBezTo>
                <a:cubicBezTo>
                  <a:pt x="1584493" y="499001"/>
                  <a:pt x="1589290" y="496870"/>
                  <a:pt x="1591097" y="494237"/>
                </a:cubicBezTo>
                <a:cubicBezTo>
                  <a:pt x="1597215" y="483706"/>
                  <a:pt x="1603819" y="472674"/>
                  <a:pt x="1608199" y="461266"/>
                </a:cubicBezTo>
                <a:cubicBezTo>
                  <a:pt x="1626621" y="410868"/>
                  <a:pt x="1638022" y="357838"/>
                  <a:pt x="1659503" y="308695"/>
                </a:cubicBezTo>
                <a:cubicBezTo>
                  <a:pt x="1680080" y="261306"/>
                  <a:pt x="1707261" y="216550"/>
                  <a:pt x="1728325" y="169287"/>
                </a:cubicBezTo>
                <a:cubicBezTo>
                  <a:pt x="1747651" y="125409"/>
                  <a:pt x="1767811" y="82032"/>
                  <a:pt x="1789292" y="39032"/>
                </a:cubicBezTo>
                <a:cubicBezTo>
                  <a:pt x="1798955" y="20101"/>
                  <a:pt x="1812998" y="5183"/>
                  <a:pt x="1835313" y="795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739812-80A6-42DA-BC6A-BB7B3773A554}"/>
              </a:ext>
            </a:extLst>
          </p:cNvPr>
          <p:cNvSpPr/>
          <p:nvPr/>
        </p:nvSpPr>
        <p:spPr>
          <a:xfrm>
            <a:off x="3511134" y="5492635"/>
            <a:ext cx="212173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FC9FCCC6-DADF-4867-B5E5-6E0DBB35CD10}"/>
              </a:ext>
            </a:extLst>
          </p:cNvPr>
          <p:cNvSpPr/>
          <p:nvPr/>
        </p:nvSpPr>
        <p:spPr>
          <a:xfrm>
            <a:off x="2739763" y="2457531"/>
            <a:ext cx="1157097" cy="77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18474" extrusionOk="0">
                <a:moveTo>
                  <a:pt x="21282" y="12741"/>
                </a:moveTo>
                <a:cubicBezTo>
                  <a:pt x="21418" y="12895"/>
                  <a:pt x="21477" y="13147"/>
                  <a:pt x="21426" y="13377"/>
                </a:cubicBezTo>
                <a:cubicBezTo>
                  <a:pt x="21154" y="14550"/>
                  <a:pt x="20042" y="18026"/>
                  <a:pt x="16151" y="18432"/>
                </a:cubicBezTo>
                <a:cubicBezTo>
                  <a:pt x="11463" y="18925"/>
                  <a:pt x="9475" y="15011"/>
                  <a:pt x="5959" y="13388"/>
                </a:cubicBezTo>
                <a:cubicBezTo>
                  <a:pt x="3716" y="12357"/>
                  <a:pt x="1754" y="12993"/>
                  <a:pt x="641" y="13596"/>
                </a:cubicBezTo>
                <a:cubicBezTo>
                  <a:pt x="259" y="13805"/>
                  <a:pt x="-123" y="13300"/>
                  <a:pt x="38" y="12807"/>
                </a:cubicBezTo>
                <a:cubicBezTo>
                  <a:pt x="820" y="10438"/>
                  <a:pt x="2952" y="5647"/>
                  <a:pt x="8210" y="1930"/>
                </a:cubicBezTo>
                <a:cubicBezTo>
                  <a:pt x="14724" y="-2675"/>
                  <a:pt x="19506" y="1963"/>
                  <a:pt x="21205" y="5439"/>
                </a:cubicBezTo>
                <a:cubicBezTo>
                  <a:pt x="21417" y="5866"/>
                  <a:pt x="21129" y="6414"/>
                  <a:pt x="20738" y="6349"/>
                </a:cubicBezTo>
                <a:cubicBezTo>
                  <a:pt x="19472" y="6118"/>
                  <a:pt x="17043" y="5932"/>
                  <a:pt x="14274" y="7072"/>
                </a:cubicBezTo>
                <a:cubicBezTo>
                  <a:pt x="13807" y="7259"/>
                  <a:pt x="13841" y="8125"/>
                  <a:pt x="14317" y="8235"/>
                </a:cubicBezTo>
                <a:cubicBezTo>
                  <a:pt x="15998" y="8640"/>
                  <a:pt x="18615" y="9748"/>
                  <a:pt x="21282" y="127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6EE4EA4C-E2E4-4780-8764-035CEBB9B416}"/>
              </a:ext>
            </a:extLst>
          </p:cNvPr>
          <p:cNvSpPr/>
          <p:nvPr/>
        </p:nvSpPr>
        <p:spPr>
          <a:xfrm>
            <a:off x="3145769" y="1166470"/>
            <a:ext cx="1525261" cy="1244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3" h="19569" extrusionOk="0">
                <a:moveTo>
                  <a:pt x="17390" y="17943"/>
                </a:moveTo>
                <a:cubicBezTo>
                  <a:pt x="17422" y="18159"/>
                  <a:pt x="17340" y="18376"/>
                  <a:pt x="17175" y="18498"/>
                </a:cubicBezTo>
                <a:cubicBezTo>
                  <a:pt x="16356" y="19132"/>
                  <a:pt x="13671" y="20746"/>
                  <a:pt x="10338" y="18109"/>
                </a:cubicBezTo>
                <a:cubicBezTo>
                  <a:pt x="6321" y="14924"/>
                  <a:pt x="6727" y="10666"/>
                  <a:pt x="4727" y="6877"/>
                </a:cubicBezTo>
                <a:cubicBezTo>
                  <a:pt x="3452" y="4456"/>
                  <a:pt x="1554" y="3440"/>
                  <a:pt x="341" y="3022"/>
                </a:cubicBezTo>
                <a:cubicBezTo>
                  <a:pt x="-71" y="2878"/>
                  <a:pt x="-122" y="2237"/>
                  <a:pt x="259" y="2013"/>
                </a:cubicBezTo>
                <a:cubicBezTo>
                  <a:pt x="2100" y="926"/>
                  <a:pt x="6276" y="-854"/>
                  <a:pt x="12408" y="472"/>
                </a:cubicBezTo>
                <a:cubicBezTo>
                  <a:pt x="20005" y="2114"/>
                  <a:pt x="21478" y="8995"/>
                  <a:pt x="21059" y="12727"/>
                </a:cubicBezTo>
                <a:cubicBezTo>
                  <a:pt x="21008" y="13188"/>
                  <a:pt x="20501" y="13361"/>
                  <a:pt x="20221" y="13015"/>
                </a:cubicBezTo>
                <a:cubicBezTo>
                  <a:pt x="19326" y="11898"/>
                  <a:pt x="17460" y="9939"/>
                  <a:pt x="14655" y="8664"/>
                </a:cubicBezTo>
                <a:cubicBezTo>
                  <a:pt x="14179" y="8447"/>
                  <a:pt x="13766" y="9081"/>
                  <a:pt x="14096" y="9521"/>
                </a:cubicBezTo>
                <a:cubicBezTo>
                  <a:pt x="15251" y="11077"/>
                  <a:pt x="16787" y="13829"/>
                  <a:pt x="17390" y="179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252B826-A693-4CBC-A524-847FA4739170}"/>
              </a:ext>
            </a:extLst>
          </p:cNvPr>
          <p:cNvSpPr/>
          <p:nvPr/>
        </p:nvSpPr>
        <p:spPr>
          <a:xfrm>
            <a:off x="5522937" y="2595225"/>
            <a:ext cx="914520" cy="605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18028" extrusionOk="0">
                <a:moveTo>
                  <a:pt x="195" y="6397"/>
                </a:moveTo>
                <a:cubicBezTo>
                  <a:pt x="44" y="6260"/>
                  <a:pt x="-31" y="6015"/>
                  <a:pt x="12" y="5783"/>
                </a:cubicBezTo>
                <a:cubicBezTo>
                  <a:pt x="195" y="4595"/>
                  <a:pt x="1066" y="1045"/>
                  <a:pt x="4928" y="185"/>
                </a:cubicBezTo>
                <a:cubicBezTo>
                  <a:pt x="9586" y="-853"/>
                  <a:pt x="11855" y="2765"/>
                  <a:pt x="15481" y="3939"/>
                </a:cubicBezTo>
                <a:cubicBezTo>
                  <a:pt x="17804" y="4690"/>
                  <a:pt x="19708" y="3830"/>
                  <a:pt x="20784" y="3107"/>
                </a:cubicBezTo>
                <a:cubicBezTo>
                  <a:pt x="21150" y="2861"/>
                  <a:pt x="21569" y="3311"/>
                  <a:pt x="21440" y="3803"/>
                </a:cubicBezTo>
                <a:cubicBezTo>
                  <a:pt x="20827" y="6220"/>
                  <a:pt x="19041" y="11190"/>
                  <a:pt x="14050" y="15449"/>
                </a:cubicBezTo>
                <a:cubicBezTo>
                  <a:pt x="7865" y="20747"/>
                  <a:pt x="2744" y="16746"/>
                  <a:pt x="797" y="13538"/>
                </a:cubicBezTo>
                <a:cubicBezTo>
                  <a:pt x="561" y="13142"/>
                  <a:pt x="797" y="12569"/>
                  <a:pt x="1195" y="12596"/>
                </a:cubicBezTo>
                <a:cubicBezTo>
                  <a:pt x="2475" y="12678"/>
                  <a:pt x="4928" y="12569"/>
                  <a:pt x="7606" y="11135"/>
                </a:cubicBezTo>
                <a:cubicBezTo>
                  <a:pt x="8058" y="10889"/>
                  <a:pt x="7961" y="10056"/>
                  <a:pt x="7477" y="9988"/>
                </a:cubicBezTo>
                <a:cubicBezTo>
                  <a:pt x="5756" y="9810"/>
                  <a:pt x="3067" y="9032"/>
                  <a:pt x="195" y="63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D010D4A9-1C37-48F6-B91E-497A809C6A93}"/>
              </a:ext>
            </a:extLst>
          </p:cNvPr>
          <p:cNvSpPr/>
          <p:nvPr/>
        </p:nvSpPr>
        <p:spPr>
          <a:xfrm>
            <a:off x="5458607" y="1879709"/>
            <a:ext cx="628708" cy="602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0" h="20463" extrusionOk="0">
                <a:moveTo>
                  <a:pt x="694" y="14243"/>
                </a:moveTo>
                <a:cubicBezTo>
                  <a:pt x="486" y="14212"/>
                  <a:pt x="322" y="14072"/>
                  <a:pt x="263" y="13869"/>
                </a:cubicBezTo>
                <a:cubicBezTo>
                  <a:pt x="-50" y="12826"/>
                  <a:pt x="-690" y="9509"/>
                  <a:pt x="2674" y="6690"/>
                </a:cubicBezTo>
                <a:cubicBezTo>
                  <a:pt x="6738" y="3295"/>
                  <a:pt x="10445" y="4915"/>
                  <a:pt x="14449" y="3840"/>
                </a:cubicBezTo>
                <a:cubicBezTo>
                  <a:pt x="17010" y="3155"/>
                  <a:pt x="18498" y="1411"/>
                  <a:pt x="19228" y="243"/>
                </a:cubicBezTo>
                <a:cubicBezTo>
                  <a:pt x="19481" y="-162"/>
                  <a:pt x="20076" y="-37"/>
                  <a:pt x="20151" y="445"/>
                </a:cubicBezTo>
                <a:cubicBezTo>
                  <a:pt x="20568" y="2703"/>
                  <a:pt x="20910" y="7656"/>
                  <a:pt x="17858" y="13807"/>
                </a:cubicBezTo>
                <a:cubicBezTo>
                  <a:pt x="14092" y="21438"/>
                  <a:pt x="7468" y="21095"/>
                  <a:pt x="4252" y="19616"/>
                </a:cubicBezTo>
                <a:cubicBezTo>
                  <a:pt x="3850" y="19429"/>
                  <a:pt x="3850" y="18837"/>
                  <a:pt x="4237" y="18650"/>
                </a:cubicBezTo>
                <a:cubicBezTo>
                  <a:pt x="5503" y="18012"/>
                  <a:pt x="7825" y="16564"/>
                  <a:pt x="9820" y="13932"/>
                </a:cubicBezTo>
                <a:cubicBezTo>
                  <a:pt x="10162" y="13480"/>
                  <a:pt x="9715" y="12873"/>
                  <a:pt x="9224" y="13091"/>
                </a:cubicBezTo>
                <a:cubicBezTo>
                  <a:pt x="7497" y="13885"/>
                  <a:pt x="4565" y="14757"/>
                  <a:pt x="694" y="1424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87D4FF0E-6FA2-45D7-BC79-C836A875DD52}"/>
              </a:ext>
            </a:extLst>
          </p:cNvPr>
          <p:cNvSpPr/>
          <p:nvPr/>
        </p:nvSpPr>
        <p:spPr>
          <a:xfrm>
            <a:off x="4812795" y="833990"/>
            <a:ext cx="805325" cy="1205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77" h="21341" extrusionOk="0">
                <a:moveTo>
                  <a:pt x="4662" y="20533"/>
                </a:moveTo>
                <a:cubicBezTo>
                  <a:pt x="4479" y="20647"/>
                  <a:pt x="4220" y="20671"/>
                  <a:pt x="4004" y="20598"/>
                </a:cubicBezTo>
                <a:cubicBezTo>
                  <a:pt x="2891" y="20200"/>
                  <a:pt x="-338" y="18723"/>
                  <a:pt x="29" y="14934"/>
                </a:cubicBezTo>
                <a:cubicBezTo>
                  <a:pt x="472" y="10366"/>
                  <a:pt x="4749" y="8897"/>
                  <a:pt x="7049" y="5700"/>
                </a:cubicBezTo>
                <a:cubicBezTo>
                  <a:pt x="8518" y="3655"/>
                  <a:pt x="8270" y="1700"/>
                  <a:pt x="7902" y="556"/>
                </a:cubicBezTo>
                <a:cubicBezTo>
                  <a:pt x="7773" y="166"/>
                  <a:pt x="8345" y="-142"/>
                  <a:pt x="8799" y="69"/>
                </a:cubicBezTo>
                <a:cubicBezTo>
                  <a:pt x="10991" y="1091"/>
                  <a:pt x="15333" y="3696"/>
                  <a:pt x="17979" y="9189"/>
                </a:cubicBezTo>
                <a:cubicBezTo>
                  <a:pt x="21262" y="15989"/>
                  <a:pt x="15711" y="20071"/>
                  <a:pt x="11931" y="21304"/>
                </a:cubicBezTo>
                <a:cubicBezTo>
                  <a:pt x="11466" y="21458"/>
                  <a:pt x="10980" y="21117"/>
                  <a:pt x="11121" y="20752"/>
                </a:cubicBezTo>
                <a:cubicBezTo>
                  <a:pt x="11607" y="19559"/>
                  <a:pt x="12266" y="17239"/>
                  <a:pt x="11682" y="14439"/>
                </a:cubicBezTo>
                <a:cubicBezTo>
                  <a:pt x="11585" y="13969"/>
                  <a:pt x="10721" y="13904"/>
                  <a:pt x="10516" y="14350"/>
                </a:cubicBezTo>
                <a:cubicBezTo>
                  <a:pt x="9782" y="15924"/>
                  <a:pt x="8162" y="18318"/>
                  <a:pt x="4662" y="2053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93250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Tree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27C3F12-AEFE-4FE9-AC31-B3404B41B9E5}"/>
              </a:ext>
            </a:extLst>
          </p:cNvPr>
          <p:cNvGrpSpPr/>
          <p:nvPr/>
        </p:nvGrpSpPr>
        <p:grpSpPr>
          <a:xfrm>
            <a:off x="6646338" y="2231763"/>
            <a:ext cx="2202816" cy="1198448"/>
            <a:chOff x="8921977" y="1312837"/>
            <a:chExt cx="2937088" cy="159793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9D65051-6461-4142-B612-C800170C602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8B444D0-3E65-4744-A5AE-D69A3E5A6B6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CDC7D0E-0A87-43D9-B92E-DC7C5F510150}"/>
              </a:ext>
            </a:extLst>
          </p:cNvPr>
          <p:cNvGrpSpPr/>
          <p:nvPr/>
        </p:nvGrpSpPr>
        <p:grpSpPr>
          <a:xfrm>
            <a:off x="5367651" y="3629537"/>
            <a:ext cx="2202816" cy="1198448"/>
            <a:chOff x="8921977" y="3919498"/>
            <a:chExt cx="2937088" cy="159793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975390A-E7FF-4DB4-A6BC-415BCC8C3E31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3B7A3FB-07EC-4C75-8D25-A161404E8B97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7802A57-5110-4434-A4AC-1AD161EB4E02}"/>
              </a:ext>
            </a:extLst>
          </p:cNvPr>
          <p:cNvGrpSpPr/>
          <p:nvPr/>
        </p:nvGrpSpPr>
        <p:grpSpPr>
          <a:xfrm>
            <a:off x="1469514" y="3339202"/>
            <a:ext cx="2202816" cy="1198448"/>
            <a:chOff x="332936" y="2473878"/>
            <a:chExt cx="2937088" cy="159793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DBAB058-6E74-4C1C-8A07-24C51611E4B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DEAF9D2-F041-4F0E-8BC9-A34A2A1EA12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B642699-7E75-4BA1-9C71-B8344C8F5C75}"/>
              </a:ext>
            </a:extLst>
          </p:cNvPr>
          <p:cNvGrpSpPr/>
          <p:nvPr/>
        </p:nvGrpSpPr>
        <p:grpSpPr>
          <a:xfrm>
            <a:off x="6390948" y="833990"/>
            <a:ext cx="2202816" cy="1198448"/>
            <a:chOff x="8921977" y="1312837"/>
            <a:chExt cx="2937088" cy="159793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2DC440-5DA8-402C-8C83-FB588AAE46CF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8B330C5-DCE8-4309-9012-7EAFD66C28A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F95610E-75A4-4125-87C3-2BA484B903E4}"/>
              </a:ext>
            </a:extLst>
          </p:cNvPr>
          <p:cNvGrpSpPr/>
          <p:nvPr/>
        </p:nvGrpSpPr>
        <p:grpSpPr>
          <a:xfrm>
            <a:off x="520425" y="1254147"/>
            <a:ext cx="2202816" cy="1198448"/>
            <a:chOff x="332936" y="2473878"/>
            <a:chExt cx="2937088" cy="159793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B67669C-96E7-4B98-BCEE-18E37CED54C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08B5E2B-3DD0-4928-9966-4E584E52B8E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dot. 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B1D029E-4041-4CF6-9335-462E5C330B9F}"/>
              </a:ext>
            </a:extLst>
          </p:cNvPr>
          <p:cNvSpPr/>
          <p:nvPr/>
        </p:nvSpPr>
        <p:spPr>
          <a:xfrm>
            <a:off x="3073847" y="2182623"/>
            <a:ext cx="2941546" cy="4186555"/>
          </a:xfrm>
          <a:custGeom>
            <a:avLst/>
            <a:gdLst>
              <a:gd name="connsiteX0" fmla="*/ 1407272 w 2814543"/>
              <a:gd name="connsiteY0" fmla="*/ 2887061 h 4005797"/>
              <a:gd name="connsiteX1" fmla="*/ 280672 w 2814543"/>
              <a:gd name="connsiteY1" fmla="*/ 3413320 h 4005797"/>
              <a:gd name="connsiteX2" fmla="*/ 1407272 w 2814543"/>
              <a:gd name="connsiteY2" fmla="*/ 3939579 h 4005797"/>
              <a:gd name="connsiteX3" fmla="*/ 2533871 w 2814543"/>
              <a:gd name="connsiteY3" fmla="*/ 3413320 h 4005797"/>
              <a:gd name="connsiteX4" fmla="*/ 1407272 w 2814543"/>
              <a:gd name="connsiteY4" fmla="*/ 2887061 h 4005797"/>
              <a:gd name="connsiteX5" fmla="*/ 1835313 w 2814543"/>
              <a:gd name="connsiteY5" fmla="*/ 795 h 4005797"/>
              <a:gd name="connsiteX6" fmla="*/ 1867778 w 2814543"/>
              <a:gd name="connsiteY6" fmla="*/ 3427 h 4005797"/>
              <a:gd name="connsiteX7" fmla="*/ 1877441 w 2814543"/>
              <a:gd name="connsiteY7" fmla="*/ 6938 h 4005797"/>
              <a:gd name="connsiteX8" fmla="*/ 1881820 w 2814543"/>
              <a:gd name="connsiteY8" fmla="*/ 11326 h 4005797"/>
              <a:gd name="connsiteX9" fmla="*/ 1898505 w 2814543"/>
              <a:gd name="connsiteY9" fmla="*/ 92563 h 4005797"/>
              <a:gd name="connsiteX10" fmla="*/ 1846714 w 2814543"/>
              <a:gd name="connsiteY10" fmla="*/ 206521 h 4005797"/>
              <a:gd name="connsiteX11" fmla="*/ 1732705 w 2814543"/>
              <a:gd name="connsiteY11" fmla="*/ 503389 h 4005797"/>
              <a:gd name="connsiteX12" fmla="*/ 1727004 w 2814543"/>
              <a:gd name="connsiteY12" fmla="*/ 524450 h 4005797"/>
              <a:gd name="connsiteX13" fmla="*/ 1748485 w 2814543"/>
              <a:gd name="connsiteY13" fmla="*/ 549398 h 4005797"/>
              <a:gd name="connsiteX14" fmla="*/ 1760373 w 2814543"/>
              <a:gd name="connsiteY14" fmla="*/ 541500 h 4005797"/>
              <a:gd name="connsiteX15" fmla="*/ 1848521 w 2814543"/>
              <a:gd name="connsiteY15" fmla="*/ 406982 h 4005797"/>
              <a:gd name="connsiteX16" fmla="*/ 1945846 w 2814543"/>
              <a:gd name="connsiteY16" fmla="*/ 305686 h 4005797"/>
              <a:gd name="connsiteX17" fmla="*/ 2026139 w 2814543"/>
              <a:gd name="connsiteY17" fmla="*/ 202133 h 4005797"/>
              <a:gd name="connsiteX18" fmla="*/ 2111159 w 2814543"/>
              <a:gd name="connsiteY18" fmla="*/ 212163 h 4005797"/>
              <a:gd name="connsiteX19" fmla="*/ 2108101 w 2814543"/>
              <a:gd name="connsiteY19" fmla="*/ 277604 h 4005797"/>
              <a:gd name="connsiteX20" fmla="*/ 1910323 w 2814543"/>
              <a:gd name="connsiteY20" fmla="*/ 542378 h 4005797"/>
              <a:gd name="connsiteX21" fmla="*/ 1851580 w 2814543"/>
              <a:gd name="connsiteY21" fmla="*/ 663482 h 4005797"/>
              <a:gd name="connsiteX22" fmla="*/ 1900243 w 2814543"/>
              <a:gd name="connsiteY22" fmla="*/ 684042 h 4005797"/>
              <a:gd name="connsiteX23" fmla="*/ 1969065 w 2814543"/>
              <a:gd name="connsiteY23" fmla="*/ 641543 h 4005797"/>
              <a:gd name="connsiteX24" fmla="*/ 2041920 w 2814543"/>
              <a:gd name="connsiteY24" fmla="*/ 609574 h 4005797"/>
              <a:gd name="connsiteX25" fmla="*/ 2119084 w 2814543"/>
              <a:gd name="connsiteY25" fmla="*/ 565194 h 4005797"/>
              <a:gd name="connsiteX26" fmla="*/ 2161212 w 2814543"/>
              <a:gd name="connsiteY26" fmla="*/ 538491 h 4005797"/>
              <a:gd name="connsiteX27" fmla="*/ 2211195 w 2814543"/>
              <a:gd name="connsiteY27" fmla="*/ 534981 h 4005797"/>
              <a:gd name="connsiteX28" fmla="*/ 2209875 w 2814543"/>
              <a:gd name="connsiteY28" fmla="*/ 615216 h 4005797"/>
              <a:gd name="connsiteX29" fmla="*/ 2102887 w 2814543"/>
              <a:gd name="connsiteY29" fmla="*/ 699462 h 4005797"/>
              <a:gd name="connsiteX30" fmla="*/ 1959472 w 2814543"/>
              <a:gd name="connsiteY30" fmla="*/ 788848 h 4005797"/>
              <a:gd name="connsiteX31" fmla="*/ 1875703 w 2814543"/>
              <a:gd name="connsiteY31" fmla="*/ 898544 h 4005797"/>
              <a:gd name="connsiteX32" fmla="*/ 1790613 w 2814543"/>
              <a:gd name="connsiteY32" fmla="*/ 1019523 h 4005797"/>
              <a:gd name="connsiteX33" fmla="*/ 1732288 w 2814543"/>
              <a:gd name="connsiteY33" fmla="*/ 1083585 h 4005797"/>
              <a:gd name="connsiteX34" fmla="*/ 1631000 w 2814543"/>
              <a:gd name="connsiteY34" fmla="*/ 1340085 h 4005797"/>
              <a:gd name="connsiteX35" fmla="*/ 1632321 w 2814543"/>
              <a:gd name="connsiteY35" fmla="*/ 1801433 h 4005797"/>
              <a:gd name="connsiteX36" fmla="*/ 1967215 w 2814543"/>
              <a:gd name="connsiteY36" fmla="*/ 2656048 h 4005797"/>
              <a:gd name="connsiteX37" fmla="*/ 1986007 w 2814543"/>
              <a:gd name="connsiteY37" fmla="*/ 2672575 h 4005797"/>
              <a:gd name="connsiteX38" fmla="*/ 2078022 w 2814543"/>
              <a:gd name="connsiteY38" fmla="*/ 2694545 h 4005797"/>
              <a:gd name="connsiteX39" fmla="*/ 2814543 w 2814543"/>
              <a:gd name="connsiteY39" fmla="*/ 3308081 h 4005797"/>
              <a:gd name="connsiteX40" fmla="*/ 1407272 w 2814543"/>
              <a:gd name="connsiteY40" fmla="*/ 4005797 h 4005797"/>
              <a:gd name="connsiteX41" fmla="*/ 0 w 2814543"/>
              <a:gd name="connsiteY41" fmla="*/ 3308081 h 4005797"/>
              <a:gd name="connsiteX42" fmla="*/ 736522 w 2814543"/>
              <a:gd name="connsiteY42" fmla="*/ 2694545 h 4005797"/>
              <a:gd name="connsiteX43" fmla="*/ 817546 w 2814543"/>
              <a:gd name="connsiteY43" fmla="*/ 2675199 h 4005797"/>
              <a:gd name="connsiteX44" fmla="*/ 878377 w 2814543"/>
              <a:gd name="connsiteY44" fmla="*/ 2650485 h 4005797"/>
              <a:gd name="connsiteX45" fmla="*/ 1276182 w 2814543"/>
              <a:gd name="connsiteY45" fmla="*/ 2054423 h 4005797"/>
              <a:gd name="connsiteX46" fmla="*/ 1304684 w 2814543"/>
              <a:gd name="connsiteY46" fmla="*/ 1652748 h 4005797"/>
              <a:gd name="connsiteX47" fmla="*/ 1242883 w 2814543"/>
              <a:gd name="connsiteY47" fmla="*/ 1126084 h 4005797"/>
              <a:gd name="connsiteX48" fmla="*/ 1086329 w 2814543"/>
              <a:gd name="connsiteY48" fmla="*/ 877858 h 4005797"/>
              <a:gd name="connsiteX49" fmla="*/ 867904 w 2814543"/>
              <a:gd name="connsiteY49" fmla="*/ 675266 h 4005797"/>
              <a:gd name="connsiteX50" fmla="*/ 852541 w 2814543"/>
              <a:gd name="connsiteY50" fmla="*/ 656837 h 4005797"/>
              <a:gd name="connsiteX51" fmla="*/ 847744 w 2814543"/>
              <a:gd name="connsiteY51" fmla="*/ 602554 h 4005797"/>
              <a:gd name="connsiteX52" fmla="*/ 1206456 w 2814543"/>
              <a:gd name="connsiteY52" fmla="*/ 738451 h 4005797"/>
              <a:gd name="connsiteX53" fmla="*/ 1273123 w 2814543"/>
              <a:gd name="connsiteY53" fmla="*/ 718267 h 4005797"/>
              <a:gd name="connsiteX54" fmla="*/ 1403816 w 2814543"/>
              <a:gd name="connsiteY54" fmla="*/ 478441 h 4005797"/>
              <a:gd name="connsiteX55" fmla="*/ 1424394 w 2814543"/>
              <a:gd name="connsiteY55" fmla="*/ 107858 h 4005797"/>
              <a:gd name="connsiteX56" fmla="*/ 1438923 w 2814543"/>
              <a:gd name="connsiteY56" fmla="*/ 41163 h 4005797"/>
              <a:gd name="connsiteX57" fmla="*/ 1484944 w 2814543"/>
              <a:gd name="connsiteY57" fmla="*/ 1672 h 4005797"/>
              <a:gd name="connsiteX58" fmla="*/ 1549873 w 2814543"/>
              <a:gd name="connsiteY58" fmla="*/ 60469 h 4005797"/>
              <a:gd name="connsiteX59" fmla="*/ 1542365 w 2814543"/>
              <a:gd name="connsiteY59" fmla="*/ 345929 h 4005797"/>
              <a:gd name="connsiteX60" fmla="*/ 1552445 w 2814543"/>
              <a:gd name="connsiteY60" fmla="*/ 478441 h 4005797"/>
              <a:gd name="connsiteX61" fmla="*/ 1581434 w 2814543"/>
              <a:gd name="connsiteY61" fmla="*/ 499001 h 4005797"/>
              <a:gd name="connsiteX62" fmla="*/ 1591097 w 2814543"/>
              <a:gd name="connsiteY62" fmla="*/ 494237 h 4005797"/>
              <a:gd name="connsiteX63" fmla="*/ 1608199 w 2814543"/>
              <a:gd name="connsiteY63" fmla="*/ 461266 h 4005797"/>
              <a:gd name="connsiteX64" fmla="*/ 1659503 w 2814543"/>
              <a:gd name="connsiteY64" fmla="*/ 308695 h 4005797"/>
              <a:gd name="connsiteX65" fmla="*/ 1728325 w 2814543"/>
              <a:gd name="connsiteY65" fmla="*/ 169287 h 4005797"/>
              <a:gd name="connsiteX66" fmla="*/ 1789292 w 2814543"/>
              <a:gd name="connsiteY66" fmla="*/ 39032 h 4005797"/>
              <a:gd name="connsiteX67" fmla="*/ 1835313 w 2814543"/>
              <a:gd name="connsiteY67" fmla="*/ 795 h 400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814543" h="4005797">
                <a:moveTo>
                  <a:pt x="1407272" y="2887061"/>
                </a:moveTo>
                <a:cubicBezTo>
                  <a:pt x="784945" y="2887061"/>
                  <a:pt x="280672" y="3122604"/>
                  <a:pt x="280672" y="3413320"/>
                </a:cubicBezTo>
                <a:cubicBezTo>
                  <a:pt x="280672" y="3704099"/>
                  <a:pt x="784945" y="3939579"/>
                  <a:pt x="1407272" y="3939579"/>
                </a:cubicBezTo>
                <a:cubicBezTo>
                  <a:pt x="2029598" y="3939579"/>
                  <a:pt x="2533871" y="3704099"/>
                  <a:pt x="2533871" y="3413320"/>
                </a:cubicBezTo>
                <a:cubicBezTo>
                  <a:pt x="2533871" y="3122604"/>
                  <a:pt x="2029598" y="2887061"/>
                  <a:pt x="1407272" y="2887061"/>
                </a:cubicBezTo>
                <a:close/>
                <a:moveTo>
                  <a:pt x="1835313" y="795"/>
                </a:moveTo>
                <a:cubicBezTo>
                  <a:pt x="1846297" y="-835"/>
                  <a:pt x="1857281" y="43"/>
                  <a:pt x="1867778" y="3427"/>
                </a:cubicBezTo>
                <a:lnTo>
                  <a:pt x="1877441" y="6938"/>
                </a:lnTo>
                <a:cubicBezTo>
                  <a:pt x="1878762" y="8317"/>
                  <a:pt x="1880082" y="10072"/>
                  <a:pt x="1881820" y="11326"/>
                </a:cubicBezTo>
                <a:cubicBezTo>
                  <a:pt x="1914285" y="35897"/>
                  <a:pt x="1912964" y="60093"/>
                  <a:pt x="1898505" y="92563"/>
                </a:cubicBezTo>
                <a:cubicBezTo>
                  <a:pt x="1881403" y="130674"/>
                  <a:pt x="1863398" y="168410"/>
                  <a:pt x="1846714" y="206521"/>
                </a:cubicBezTo>
                <a:cubicBezTo>
                  <a:pt x="1804656" y="303931"/>
                  <a:pt x="1772608" y="405227"/>
                  <a:pt x="1732705" y="503389"/>
                </a:cubicBezTo>
                <a:cubicBezTo>
                  <a:pt x="1730063" y="510033"/>
                  <a:pt x="1727908" y="517430"/>
                  <a:pt x="1727004" y="524450"/>
                </a:cubicBezTo>
                <a:cubicBezTo>
                  <a:pt x="1725266" y="537112"/>
                  <a:pt x="1735764" y="549900"/>
                  <a:pt x="1748485" y="549398"/>
                </a:cubicBezTo>
                <a:cubicBezTo>
                  <a:pt x="1752448" y="549398"/>
                  <a:pt x="1757731" y="545512"/>
                  <a:pt x="1760373" y="541500"/>
                </a:cubicBezTo>
                <a:cubicBezTo>
                  <a:pt x="1789709" y="495992"/>
                  <a:pt x="1811677" y="446849"/>
                  <a:pt x="1848521" y="406982"/>
                </a:cubicBezTo>
                <a:cubicBezTo>
                  <a:pt x="1880082" y="372757"/>
                  <a:pt x="1918665" y="342042"/>
                  <a:pt x="1945846" y="305686"/>
                </a:cubicBezTo>
                <a:cubicBezTo>
                  <a:pt x="1971707" y="270583"/>
                  <a:pt x="1999792" y="236734"/>
                  <a:pt x="2026139" y="202133"/>
                </a:cubicBezTo>
                <a:cubicBezTo>
                  <a:pt x="2052000" y="168410"/>
                  <a:pt x="2098924" y="185961"/>
                  <a:pt x="2111159" y="212163"/>
                </a:cubicBezTo>
                <a:cubicBezTo>
                  <a:pt x="2121726" y="234603"/>
                  <a:pt x="2123047" y="256918"/>
                  <a:pt x="2108101" y="277604"/>
                </a:cubicBezTo>
                <a:cubicBezTo>
                  <a:pt x="2044492" y="366990"/>
                  <a:pt x="1982273" y="459511"/>
                  <a:pt x="1910323" y="542378"/>
                </a:cubicBezTo>
                <a:cubicBezTo>
                  <a:pt x="1888425" y="567451"/>
                  <a:pt x="1826971" y="625746"/>
                  <a:pt x="1851580" y="663482"/>
                </a:cubicBezTo>
                <a:cubicBezTo>
                  <a:pt x="1862981" y="680532"/>
                  <a:pt x="1881820" y="688430"/>
                  <a:pt x="1900243" y="684042"/>
                </a:cubicBezTo>
                <a:cubicBezTo>
                  <a:pt x="1928745" y="677021"/>
                  <a:pt x="1944942" y="656461"/>
                  <a:pt x="1969065" y="641543"/>
                </a:cubicBezTo>
                <a:cubicBezTo>
                  <a:pt x="1991867" y="627502"/>
                  <a:pt x="2017797" y="620105"/>
                  <a:pt x="2041920" y="609574"/>
                </a:cubicBezTo>
                <a:cubicBezTo>
                  <a:pt x="2069101" y="597664"/>
                  <a:pt x="2094962" y="582746"/>
                  <a:pt x="2119084" y="565194"/>
                </a:cubicBezTo>
                <a:cubicBezTo>
                  <a:pt x="2132640" y="555541"/>
                  <a:pt x="2145849" y="545010"/>
                  <a:pt x="2161212" y="538491"/>
                </a:cubicBezTo>
                <a:cubicBezTo>
                  <a:pt x="2183527" y="528838"/>
                  <a:pt x="2200212" y="528838"/>
                  <a:pt x="2211195" y="534981"/>
                </a:cubicBezTo>
                <a:cubicBezTo>
                  <a:pt x="2234414" y="547643"/>
                  <a:pt x="2233511" y="587134"/>
                  <a:pt x="2209875" y="615216"/>
                </a:cubicBezTo>
                <a:cubicBezTo>
                  <a:pt x="2180051" y="649441"/>
                  <a:pt x="2140148" y="674389"/>
                  <a:pt x="2102887" y="699462"/>
                </a:cubicBezTo>
                <a:cubicBezTo>
                  <a:pt x="2056379" y="730553"/>
                  <a:pt x="2000696" y="750737"/>
                  <a:pt x="1959472" y="788848"/>
                </a:cubicBezTo>
                <a:cubicBezTo>
                  <a:pt x="1925686" y="820064"/>
                  <a:pt x="1902467" y="863441"/>
                  <a:pt x="1875703" y="898544"/>
                </a:cubicBezTo>
                <a:cubicBezTo>
                  <a:pt x="1846297" y="937533"/>
                  <a:pt x="1821757" y="981035"/>
                  <a:pt x="1790613" y="1019523"/>
                </a:cubicBezTo>
                <a:cubicBezTo>
                  <a:pt x="1772608" y="1041963"/>
                  <a:pt x="1752031" y="1063025"/>
                  <a:pt x="1732288" y="1083585"/>
                </a:cubicBezTo>
                <a:cubicBezTo>
                  <a:pt x="1659503" y="1159432"/>
                  <a:pt x="1647615" y="1233147"/>
                  <a:pt x="1631000" y="1340085"/>
                </a:cubicBezTo>
                <a:cubicBezTo>
                  <a:pt x="1607712" y="1490148"/>
                  <a:pt x="1622658" y="1650993"/>
                  <a:pt x="1632321" y="1801433"/>
                </a:cubicBezTo>
                <a:cubicBezTo>
                  <a:pt x="1664230" y="2303996"/>
                  <a:pt x="1866318" y="2558897"/>
                  <a:pt x="1967215" y="2656048"/>
                </a:cubicBezTo>
                <a:lnTo>
                  <a:pt x="1986007" y="2672575"/>
                </a:lnTo>
                <a:lnTo>
                  <a:pt x="2078022" y="2694545"/>
                </a:lnTo>
                <a:cubicBezTo>
                  <a:pt x="2516701" y="2812661"/>
                  <a:pt x="2814543" y="3043057"/>
                  <a:pt x="2814543" y="3308081"/>
                </a:cubicBezTo>
                <a:cubicBezTo>
                  <a:pt x="2814543" y="3693569"/>
                  <a:pt x="2184398" y="4005797"/>
                  <a:pt x="1407272" y="4005797"/>
                </a:cubicBezTo>
                <a:cubicBezTo>
                  <a:pt x="630145" y="4005797"/>
                  <a:pt x="0" y="3693569"/>
                  <a:pt x="0" y="3308081"/>
                </a:cubicBezTo>
                <a:cubicBezTo>
                  <a:pt x="0" y="3043057"/>
                  <a:pt x="297842" y="2812661"/>
                  <a:pt x="736522" y="2694545"/>
                </a:cubicBezTo>
                <a:lnTo>
                  <a:pt x="817546" y="2675199"/>
                </a:lnTo>
                <a:lnTo>
                  <a:pt x="878377" y="2650485"/>
                </a:lnTo>
                <a:cubicBezTo>
                  <a:pt x="1103248" y="2535767"/>
                  <a:pt x="1227824" y="2303542"/>
                  <a:pt x="1276182" y="2054423"/>
                </a:cubicBezTo>
                <a:cubicBezTo>
                  <a:pt x="1302042" y="1922537"/>
                  <a:pt x="1309064" y="1787016"/>
                  <a:pt x="1304684" y="1652748"/>
                </a:cubicBezTo>
                <a:cubicBezTo>
                  <a:pt x="1298984" y="1479617"/>
                  <a:pt x="1287583" y="1293198"/>
                  <a:pt x="1242883" y="1126084"/>
                </a:cubicBezTo>
                <a:cubicBezTo>
                  <a:pt x="1216953" y="1029677"/>
                  <a:pt x="1145071" y="955586"/>
                  <a:pt x="1086329" y="877858"/>
                </a:cubicBezTo>
                <a:cubicBezTo>
                  <a:pt x="1025362" y="797624"/>
                  <a:pt x="942427" y="742839"/>
                  <a:pt x="867904" y="675266"/>
                </a:cubicBezTo>
                <a:cubicBezTo>
                  <a:pt x="862204" y="670001"/>
                  <a:pt x="856920" y="663482"/>
                  <a:pt x="852541" y="656837"/>
                </a:cubicBezTo>
                <a:cubicBezTo>
                  <a:pt x="842878" y="642922"/>
                  <a:pt x="839819" y="617848"/>
                  <a:pt x="847744" y="602554"/>
                </a:cubicBezTo>
                <a:cubicBezTo>
                  <a:pt x="932347" y="442837"/>
                  <a:pt x="1115665" y="728798"/>
                  <a:pt x="1206456" y="738451"/>
                </a:cubicBezTo>
                <a:cubicBezTo>
                  <a:pt x="1231482" y="741585"/>
                  <a:pt x="1256439" y="736320"/>
                  <a:pt x="1273123" y="718267"/>
                </a:cubicBezTo>
                <a:cubicBezTo>
                  <a:pt x="1333186" y="653327"/>
                  <a:pt x="1400758" y="570961"/>
                  <a:pt x="1403816" y="478441"/>
                </a:cubicBezTo>
                <a:cubicBezTo>
                  <a:pt x="1407779" y="353827"/>
                  <a:pt x="1409100" y="230591"/>
                  <a:pt x="1424394" y="107858"/>
                </a:cubicBezTo>
                <a:cubicBezTo>
                  <a:pt x="1427522" y="85041"/>
                  <a:pt x="1431902" y="62726"/>
                  <a:pt x="1438923" y="41163"/>
                </a:cubicBezTo>
                <a:cubicBezTo>
                  <a:pt x="1445944" y="20101"/>
                  <a:pt x="1462142" y="5684"/>
                  <a:pt x="1484944" y="1672"/>
                </a:cubicBezTo>
                <a:cubicBezTo>
                  <a:pt x="1520050" y="-3969"/>
                  <a:pt x="1551194" y="23611"/>
                  <a:pt x="1549873" y="60469"/>
                </a:cubicBezTo>
                <a:cubicBezTo>
                  <a:pt x="1545911" y="156124"/>
                  <a:pt x="1539306" y="249898"/>
                  <a:pt x="1542365" y="345929"/>
                </a:cubicBezTo>
                <a:cubicBezTo>
                  <a:pt x="1543269" y="382410"/>
                  <a:pt x="1534927" y="445470"/>
                  <a:pt x="1552445" y="478441"/>
                </a:cubicBezTo>
                <a:cubicBezTo>
                  <a:pt x="1557729" y="488094"/>
                  <a:pt x="1570450" y="499502"/>
                  <a:pt x="1581434" y="499001"/>
                </a:cubicBezTo>
                <a:cubicBezTo>
                  <a:pt x="1584493" y="499001"/>
                  <a:pt x="1589290" y="496870"/>
                  <a:pt x="1591097" y="494237"/>
                </a:cubicBezTo>
                <a:cubicBezTo>
                  <a:pt x="1597215" y="483706"/>
                  <a:pt x="1603819" y="472674"/>
                  <a:pt x="1608199" y="461266"/>
                </a:cubicBezTo>
                <a:cubicBezTo>
                  <a:pt x="1626621" y="410868"/>
                  <a:pt x="1638022" y="357838"/>
                  <a:pt x="1659503" y="308695"/>
                </a:cubicBezTo>
                <a:cubicBezTo>
                  <a:pt x="1680080" y="261306"/>
                  <a:pt x="1707261" y="216550"/>
                  <a:pt x="1728325" y="169287"/>
                </a:cubicBezTo>
                <a:cubicBezTo>
                  <a:pt x="1747651" y="125409"/>
                  <a:pt x="1767811" y="82032"/>
                  <a:pt x="1789292" y="39032"/>
                </a:cubicBezTo>
                <a:cubicBezTo>
                  <a:pt x="1798955" y="20101"/>
                  <a:pt x="1812998" y="5183"/>
                  <a:pt x="1835313" y="7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39D7FA4C-0A1F-4DA3-8712-6865002672C1}"/>
              </a:ext>
            </a:extLst>
          </p:cNvPr>
          <p:cNvSpPr/>
          <p:nvPr/>
        </p:nvSpPr>
        <p:spPr>
          <a:xfrm>
            <a:off x="2739763" y="2457531"/>
            <a:ext cx="1157097" cy="77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18474" extrusionOk="0">
                <a:moveTo>
                  <a:pt x="21282" y="12741"/>
                </a:moveTo>
                <a:cubicBezTo>
                  <a:pt x="21418" y="12895"/>
                  <a:pt x="21477" y="13147"/>
                  <a:pt x="21426" y="13377"/>
                </a:cubicBezTo>
                <a:cubicBezTo>
                  <a:pt x="21154" y="14550"/>
                  <a:pt x="20042" y="18026"/>
                  <a:pt x="16151" y="18432"/>
                </a:cubicBezTo>
                <a:cubicBezTo>
                  <a:pt x="11463" y="18925"/>
                  <a:pt x="9475" y="15011"/>
                  <a:pt x="5959" y="13388"/>
                </a:cubicBezTo>
                <a:cubicBezTo>
                  <a:pt x="3716" y="12357"/>
                  <a:pt x="1754" y="12993"/>
                  <a:pt x="641" y="13596"/>
                </a:cubicBezTo>
                <a:cubicBezTo>
                  <a:pt x="259" y="13805"/>
                  <a:pt x="-123" y="13300"/>
                  <a:pt x="38" y="12807"/>
                </a:cubicBezTo>
                <a:cubicBezTo>
                  <a:pt x="820" y="10438"/>
                  <a:pt x="2952" y="5647"/>
                  <a:pt x="8210" y="1930"/>
                </a:cubicBezTo>
                <a:cubicBezTo>
                  <a:pt x="14724" y="-2675"/>
                  <a:pt x="19506" y="1963"/>
                  <a:pt x="21205" y="5439"/>
                </a:cubicBezTo>
                <a:cubicBezTo>
                  <a:pt x="21417" y="5866"/>
                  <a:pt x="21129" y="6414"/>
                  <a:pt x="20738" y="6349"/>
                </a:cubicBezTo>
                <a:cubicBezTo>
                  <a:pt x="19472" y="6118"/>
                  <a:pt x="17043" y="5932"/>
                  <a:pt x="14274" y="7072"/>
                </a:cubicBezTo>
                <a:cubicBezTo>
                  <a:pt x="13807" y="7259"/>
                  <a:pt x="13841" y="8125"/>
                  <a:pt x="14317" y="8235"/>
                </a:cubicBezTo>
                <a:cubicBezTo>
                  <a:pt x="15998" y="8640"/>
                  <a:pt x="18615" y="9748"/>
                  <a:pt x="21282" y="127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EA697555-D63D-4787-A85F-BAE7D771C3B5}"/>
              </a:ext>
            </a:extLst>
          </p:cNvPr>
          <p:cNvSpPr/>
          <p:nvPr/>
        </p:nvSpPr>
        <p:spPr>
          <a:xfrm>
            <a:off x="3145769" y="1166470"/>
            <a:ext cx="1525261" cy="1244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3" h="19569" extrusionOk="0">
                <a:moveTo>
                  <a:pt x="17390" y="17943"/>
                </a:moveTo>
                <a:cubicBezTo>
                  <a:pt x="17422" y="18159"/>
                  <a:pt x="17340" y="18376"/>
                  <a:pt x="17175" y="18498"/>
                </a:cubicBezTo>
                <a:cubicBezTo>
                  <a:pt x="16356" y="19132"/>
                  <a:pt x="13671" y="20746"/>
                  <a:pt x="10338" y="18109"/>
                </a:cubicBezTo>
                <a:cubicBezTo>
                  <a:pt x="6321" y="14924"/>
                  <a:pt x="6727" y="10666"/>
                  <a:pt x="4727" y="6877"/>
                </a:cubicBezTo>
                <a:cubicBezTo>
                  <a:pt x="3452" y="4456"/>
                  <a:pt x="1554" y="3440"/>
                  <a:pt x="341" y="3022"/>
                </a:cubicBezTo>
                <a:cubicBezTo>
                  <a:pt x="-71" y="2878"/>
                  <a:pt x="-122" y="2237"/>
                  <a:pt x="259" y="2013"/>
                </a:cubicBezTo>
                <a:cubicBezTo>
                  <a:pt x="2100" y="926"/>
                  <a:pt x="6276" y="-854"/>
                  <a:pt x="12408" y="472"/>
                </a:cubicBezTo>
                <a:cubicBezTo>
                  <a:pt x="20005" y="2114"/>
                  <a:pt x="21478" y="8995"/>
                  <a:pt x="21059" y="12727"/>
                </a:cubicBezTo>
                <a:cubicBezTo>
                  <a:pt x="21008" y="13188"/>
                  <a:pt x="20501" y="13361"/>
                  <a:pt x="20221" y="13015"/>
                </a:cubicBezTo>
                <a:cubicBezTo>
                  <a:pt x="19326" y="11898"/>
                  <a:pt x="17460" y="9939"/>
                  <a:pt x="14655" y="8664"/>
                </a:cubicBezTo>
                <a:cubicBezTo>
                  <a:pt x="14179" y="8447"/>
                  <a:pt x="13766" y="9081"/>
                  <a:pt x="14096" y="9521"/>
                </a:cubicBezTo>
                <a:cubicBezTo>
                  <a:pt x="15251" y="11077"/>
                  <a:pt x="16787" y="13829"/>
                  <a:pt x="17390" y="179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61A9F6D4-5734-496D-90AC-02CA23220E78}"/>
              </a:ext>
            </a:extLst>
          </p:cNvPr>
          <p:cNvSpPr/>
          <p:nvPr/>
        </p:nvSpPr>
        <p:spPr>
          <a:xfrm>
            <a:off x="5522937" y="2595225"/>
            <a:ext cx="914520" cy="605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18028" extrusionOk="0">
                <a:moveTo>
                  <a:pt x="195" y="6397"/>
                </a:moveTo>
                <a:cubicBezTo>
                  <a:pt x="44" y="6260"/>
                  <a:pt x="-31" y="6015"/>
                  <a:pt x="12" y="5783"/>
                </a:cubicBezTo>
                <a:cubicBezTo>
                  <a:pt x="195" y="4595"/>
                  <a:pt x="1066" y="1045"/>
                  <a:pt x="4928" y="185"/>
                </a:cubicBezTo>
                <a:cubicBezTo>
                  <a:pt x="9586" y="-853"/>
                  <a:pt x="11855" y="2765"/>
                  <a:pt x="15481" y="3939"/>
                </a:cubicBezTo>
                <a:cubicBezTo>
                  <a:pt x="17804" y="4690"/>
                  <a:pt x="19708" y="3830"/>
                  <a:pt x="20784" y="3107"/>
                </a:cubicBezTo>
                <a:cubicBezTo>
                  <a:pt x="21150" y="2861"/>
                  <a:pt x="21569" y="3311"/>
                  <a:pt x="21440" y="3803"/>
                </a:cubicBezTo>
                <a:cubicBezTo>
                  <a:pt x="20827" y="6220"/>
                  <a:pt x="19041" y="11190"/>
                  <a:pt x="14050" y="15449"/>
                </a:cubicBezTo>
                <a:cubicBezTo>
                  <a:pt x="7865" y="20747"/>
                  <a:pt x="2744" y="16746"/>
                  <a:pt x="797" y="13538"/>
                </a:cubicBezTo>
                <a:cubicBezTo>
                  <a:pt x="561" y="13142"/>
                  <a:pt x="797" y="12569"/>
                  <a:pt x="1195" y="12596"/>
                </a:cubicBezTo>
                <a:cubicBezTo>
                  <a:pt x="2475" y="12678"/>
                  <a:pt x="4928" y="12569"/>
                  <a:pt x="7606" y="11135"/>
                </a:cubicBezTo>
                <a:cubicBezTo>
                  <a:pt x="8058" y="10889"/>
                  <a:pt x="7961" y="10056"/>
                  <a:pt x="7477" y="9988"/>
                </a:cubicBezTo>
                <a:cubicBezTo>
                  <a:pt x="5756" y="9810"/>
                  <a:pt x="3067" y="9032"/>
                  <a:pt x="195" y="63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CD85395-0196-4D25-9C5F-A4DC80E5A851}"/>
              </a:ext>
            </a:extLst>
          </p:cNvPr>
          <p:cNvSpPr/>
          <p:nvPr/>
        </p:nvSpPr>
        <p:spPr>
          <a:xfrm>
            <a:off x="5458607" y="1879709"/>
            <a:ext cx="628708" cy="602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0" h="20463" extrusionOk="0">
                <a:moveTo>
                  <a:pt x="694" y="14243"/>
                </a:moveTo>
                <a:cubicBezTo>
                  <a:pt x="486" y="14212"/>
                  <a:pt x="322" y="14072"/>
                  <a:pt x="263" y="13869"/>
                </a:cubicBezTo>
                <a:cubicBezTo>
                  <a:pt x="-50" y="12826"/>
                  <a:pt x="-690" y="9509"/>
                  <a:pt x="2674" y="6690"/>
                </a:cubicBezTo>
                <a:cubicBezTo>
                  <a:pt x="6738" y="3295"/>
                  <a:pt x="10445" y="4915"/>
                  <a:pt x="14449" y="3840"/>
                </a:cubicBezTo>
                <a:cubicBezTo>
                  <a:pt x="17010" y="3155"/>
                  <a:pt x="18498" y="1411"/>
                  <a:pt x="19228" y="243"/>
                </a:cubicBezTo>
                <a:cubicBezTo>
                  <a:pt x="19481" y="-162"/>
                  <a:pt x="20076" y="-37"/>
                  <a:pt x="20151" y="445"/>
                </a:cubicBezTo>
                <a:cubicBezTo>
                  <a:pt x="20568" y="2703"/>
                  <a:pt x="20910" y="7656"/>
                  <a:pt x="17858" y="13807"/>
                </a:cubicBezTo>
                <a:cubicBezTo>
                  <a:pt x="14092" y="21438"/>
                  <a:pt x="7468" y="21095"/>
                  <a:pt x="4252" y="19616"/>
                </a:cubicBezTo>
                <a:cubicBezTo>
                  <a:pt x="3850" y="19429"/>
                  <a:pt x="3850" y="18837"/>
                  <a:pt x="4237" y="18650"/>
                </a:cubicBezTo>
                <a:cubicBezTo>
                  <a:pt x="5503" y="18012"/>
                  <a:pt x="7825" y="16564"/>
                  <a:pt x="9820" y="13932"/>
                </a:cubicBezTo>
                <a:cubicBezTo>
                  <a:pt x="10162" y="13480"/>
                  <a:pt x="9715" y="12873"/>
                  <a:pt x="9224" y="13091"/>
                </a:cubicBezTo>
                <a:cubicBezTo>
                  <a:pt x="7497" y="13885"/>
                  <a:pt x="4565" y="14757"/>
                  <a:pt x="694" y="1424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28CC8B14-570E-4096-8DDB-F6F48368725A}"/>
              </a:ext>
            </a:extLst>
          </p:cNvPr>
          <p:cNvSpPr/>
          <p:nvPr/>
        </p:nvSpPr>
        <p:spPr>
          <a:xfrm>
            <a:off x="4812795" y="833990"/>
            <a:ext cx="805325" cy="1205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77" h="21341" extrusionOk="0">
                <a:moveTo>
                  <a:pt x="4662" y="20533"/>
                </a:moveTo>
                <a:cubicBezTo>
                  <a:pt x="4479" y="20647"/>
                  <a:pt x="4220" y="20671"/>
                  <a:pt x="4004" y="20598"/>
                </a:cubicBezTo>
                <a:cubicBezTo>
                  <a:pt x="2891" y="20200"/>
                  <a:pt x="-338" y="18723"/>
                  <a:pt x="29" y="14934"/>
                </a:cubicBezTo>
                <a:cubicBezTo>
                  <a:pt x="472" y="10366"/>
                  <a:pt x="4749" y="8897"/>
                  <a:pt x="7049" y="5700"/>
                </a:cubicBezTo>
                <a:cubicBezTo>
                  <a:pt x="8518" y="3655"/>
                  <a:pt x="8270" y="1700"/>
                  <a:pt x="7902" y="556"/>
                </a:cubicBezTo>
                <a:cubicBezTo>
                  <a:pt x="7773" y="166"/>
                  <a:pt x="8345" y="-142"/>
                  <a:pt x="8799" y="69"/>
                </a:cubicBezTo>
                <a:cubicBezTo>
                  <a:pt x="10991" y="1091"/>
                  <a:pt x="15333" y="3696"/>
                  <a:pt x="17979" y="9189"/>
                </a:cubicBezTo>
                <a:cubicBezTo>
                  <a:pt x="21262" y="15989"/>
                  <a:pt x="15711" y="20071"/>
                  <a:pt x="11931" y="21304"/>
                </a:cubicBezTo>
                <a:cubicBezTo>
                  <a:pt x="11466" y="21458"/>
                  <a:pt x="10980" y="21117"/>
                  <a:pt x="11121" y="20752"/>
                </a:cubicBezTo>
                <a:cubicBezTo>
                  <a:pt x="11607" y="19559"/>
                  <a:pt x="12266" y="17239"/>
                  <a:pt x="11682" y="14439"/>
                </a:cubicBezTo>
                <a:cubicBezTo>
                  <a:pt x="11585" y="13969"/>
                  <a:pt x="10721" y="13904"/>
                  <a:pt x="10516" y="14350"/>
                </a:cubicBezTo>
                <a:cubicBezTo>
                  <a:pt x="9782" y="15924"/>
                  <a:pt x="8162" y="18318"/>
                  <a:pt x="4662" y="2053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739812-80A6-42DA-BC6A-BB7B3773A554}"/>
              </a:ext>
            </a:extLst>
          </p:cNvPr>
          <p:cNvSpPr/>
          <p:nvPr/>
        </p:nvSpPr>
        <p:spPr>
          <a:xfrm>
            <a:off x="3511134" y="5492635"/>
            <a:ext cx="212173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7221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389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 Tree – Slide Template</vt:lpstr>
      <vt:lpstr>Hand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Tree</dc:title>
  <dc:creator>PresentationGO.com</dc:creator>
  <dc:description>© Copyright PresentationGO.com</dc:description>
  <dcterms:created xsi:type="dcterms:W3CDTF">2014-11-26T05:14:11Z</dcterms:created>
  <dcterms:modified xsi:type="dcterms:W3CDTF">2019-11-12T16:27:30Z</dcterms:modified>
  <cp:category>Graphics &amp; Metaphors</cp:category>
</cp:coreProperties>
</file>