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4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22" d="100"/>
          <a:sy n="122" d="100"/>
        </p:scale>
        <p:origin x="186" y="6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1/23/2023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04776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Hands Holding Placards – Slide Template</a:t>
            </a:r>
          </a:p>
        </p:txBody>
      </p:sp>
      <p:grpSp>
        <p:nvGrpSpPr>
          <p:cNvPr id="55" name="Group 54">
            <a:extLst>
              <a:ext uri="{FF2B5EF4-FFF2-40B4-BE49-F238E27FC236}">
                <a16:creationId xmlns:a16="http://schemas.microsoft.com/office/drawing/2014/main" id="{B36F1960-62C0-1488-B1B6-CD4AB8A267FA}"/>
              </a:ext>
            </a:extLst>
          </p:cNvPr>
          <p:cNvGrpSpPr/>
          <p:nvPr/>
        </p:nvGrpSpPr>
        <p:grpSpPr>
          <a:xfrm>
            <a:off x="0" y="1631972"/>
            <a:ext cx="3492503" cy="1440138"/>
            <a:chOff x="0" y="1631972"/>
            <a:chExt cx="3492503" cy="1440138"/>
          </a:xfrm>
        </p:grpSpPr>
        <p:sp>
          <p:nvSpPr>
            <p:cNvPr id="3" name="Shape">
              <a:extLst>
                <a:ext uri="{FF2B5EF4-FFF2-40B4-BE49-F238E27FC236}">
                  <a16:creationId xmlns:a16="http://schemas.microsoft.com/office/drawing/2014/main" id="{A1898CCA-3B7A-633B-6166-B70BC0BDDAD5}"/>
                </a:ext>
              </a:extLst>
            </p:cNvPr>
            <p:cNvSpPr/>
            <p:nvPr/>
          </p:nvSpPr>
          <p:spPr>
            <a:xfrm>
              <a:off x="2422729" y="2093783"/>
              <a:ext cx="389439" cy="9783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6" h="21600" extrusionOk="0">
                  <a:moveTo>
                    <a:pt x="21256" y="0"/>
                  </a:moveTo>
                  <a:lnTo>
                    <a:pt x="9583" y="0"/>
                  </a:lnTo>
                  <a:lnTo>
                    <a:pt x="83" y="20314"/>
                  </a:lnTo>
                  <a:cubicBezTo>
                    <a:pt x="-344" y="21271"/>
                    <a:pt x="936" y="21600"/>
                    <a:pt x="2603" y="21600"/>
                  </a:cubicBezTo>
                  <a:lnTo>
                    <a:pt x="5240" y="21600"/>
                  </a:lnTo>
                  <a:cubicBezTo>
                    <a:pt x="6481" y="21600"/>
                    <a:pt x="7567" y="21271"/>
                    <a:pt x="7877" y="20784"/>
                  </a:cubicBezTo>
                  <a:lnTo>
                    <a:pt x="21256" y="0"/>
                  </a:lnTo>
                  <a:close/>
                </a:path>
              </a:pathLst>
            </a:custGeom>
            <a:solidFill>
              <a:srgbClr val="80828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4" name="Shape">
              <a:extLst>
                <a:ext uri="{FF2B5EF4-FFF2-40B4-BE49-F238E27FC236}">
                  <a16:creationId xmlns:a16="http://schemas.microsoft.com/office/drawing/2014/main" id="{B525EA17-E7F9-483A-E3AC-7B282345B0ED}"/>
                </a:ext>
              </a:extLst>
            </p:cNvPr>
            <p:cNvSpPr/>
            <p:nvPr/>
          </p:nvSpPr>
          <p:spPr>
            <a:xfrm>
              <a:off x="2557720" y="2093783"/>
              <a:ext cx="253643" cy="2287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3388" y="0"/>
                  </a:lnTo>
                  <a:lnTo>
                    <a:pt x="0" y="21600"/>
                  </a:lnTo>
                  <a:cubicBezTo>
                    <a:pt x="2723" y="18850"/>
                    <a:pt x="6111" y="17173"/>
                    <a:pt x="9499" y="17173"/>
                  </a:cubicBezTo>
                  <a:cubicBezTo>
                    <a:pt x="12282" y="17173"/>
                    <a:pt x="14763" y="18313"/>
                    <a:pt x="16578" y="20191"/>
                  </a:cubicBezTo>
                  <a:lnTo>
                    <a:pt x="21600" y="0"/>
                  </a:lnTo>
                  <a:close/>
                </a:path>
              </a:pathLst>
            </a:custGeom>
            <a:solidFill>
              <a:srgbClr val="6D6E71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5" name="Shape">
              <a:extLst>
                <a:ext uri="{FF2B5EF4-FFF2-40B4-BE49-F238E27FC236}">
                  <a16:creationId xmlns:a16="http://schemas.microsoft.com/office/drawing/2014/main" id="{4E86EECC-73CE-D212-34A1-362218D56FC5}"/>
                </a:ext>
              </a:extLst>
            </p:cNvPr>
            <p:cNvSpPr/>
            <p:nvPr/>
          </p:nvSpPr>
          <p:spPr>
            <a:xfrm>
              <a:off x="2067490" y="2278507"/>
              <a:ext cx="710303" cy="4543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9" h="21025" extrusionOk="0">
                  <a:moveTo>
                    <a:pt x="6626" y="8548"/>
                  </a:moveTo>
                  <a:lnTo>
                    <a:pt x="10800" y="2170"/>
                  </a:lnTo>
                  <a:cubicBezTo>
                    <a:pt x="11488" y="1118"/>
                    <a:pt x="12328" y="395"/>
                    <a:pt x="13253" y="0"/>
                  </a:cubicBezTo>
                  <a:lnTo>
                    <a:pt x="15103" y="0"/>
                  </a:lnTo>
                  <a:lnTo>
                    <a:pt x="14909" y="1775"/>
                  </a:lnTo>
                  <a:cubicBezTo>
                    <a:pt x="14866" y="2203"/>
                    <a:pt x="14931" y="2630"/>
                    <a:pt x="15124" y="2959"/>
                  </a:cubicBezTo>
                  <a:cubicBezTo>
                    <a:pt x="15318" y="3288"/>
                    <a:pt x="15576" y="3485"/>
                    <a:pt x="15856" y="3452"/>
                  </a:cubicBezTo>
                  <a:lnTo>
                    <a:pt x="18201" y="3386"/>
                  </a:lnTo>
                  <a:lnTo>
                    <a:pt x="19513" y="3386"/>
                  </a:lnTo>
                  <a:cubicBezTo>
                    <a:pt x="20223" y="3386"/>
                    <a:pt x="20890" y="3978"/>
                    <a:pt x="21234" y="4899"/>
                  </a:cubicBezTo>
                  <a:cubicBezTo>
                    <a:pt x="21600" y="5852"/>
                    <a:pt x="21600" y="7003"/>
                    <a:pt x="21234" y="7956"/>
                  </a:cubicBezTo>
                  <a:lnTo>
                    <a:pt x="19621" y="17096"/>
                  </a:lnTo>
                  <a:cubicBezTo>
                    <a:pt x="19126" y="19923"/>
                    <a:pt x="17233" y="21600"/>
                    <a:pt x="15382" y="20844"/>
                  </a:cubicBezTo>
                  <a:lnTo>
                    <a:pt x="10004" y="20844"/>
                  </a:lnTo>
                  <a:cubicBezTo>
                    <a:pt x="9359" y="20844"/>
                    <a:pt x="8713" y="20581"/>
                    <a:pt x="8132" y="20088"/>
                  </a:cubicBezTo>
                  <a:lnTo>
                    <a:pt x="2904" y="19101"/>
                  </a:lnTo>
                  <a:lnTo>
                    <a:pt x="0" y="8745"/>
                  </a:lnTo>
                  <a:lnTo>
                    <a:pt x="6626" y="8548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6" name="Shape">
              <a:extLst>
                <a:ext uri="{FF2B5EF4-FFF2-40B4-BE49-F238E27FC236}">
                  <a16:creationId xmlns:a16="http://schemas.microsoft.com/office/drawing/2014/main" id="{C9D51EE8-9F94-5A34-DA08-966F8799D3AD}"/>
                </a:ext>
              </a:extLst>
            </p:cNvPr>
            <p:cNvSpPr/>
            <p:nvPr/>
          </p:nvSpPr>
          <p:spPr>
            <a:xfrm>
              <a:off x="2550614" y="2349554"/>
              <a:ext cx="227178" cy="3818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7" h="20920" extrusionOk="0">
                  <a:moveTo>
                    <a:pt x="8867" y="39"/>
                  </a:moveTo>
                  <a:lnTo>
                    <a:pt x="11067" y="39"/>
                  </a:lnTo>
                  <a:lnTo>
                    <a:pt x="15133" y="39"/>
                  </a:lnTo>
                  <a:cubicBezTo>
                    <a:pt x="17333" y="39"/>
                    <a:pt x="19400" y="739"/>
                    <a:pt x="20467" y="1829"/>
                  </a:cubicBezTo>
                  <a:cubicBezTo>
                    <a:pt x="21600" y="2958"/>
                    <a:pt x="21600" y="4320"/>
                    <a:pt x="20467" y="5449"/>
                  </a:cubicBezTo>
                  <a:lnTo>
                    <a:pt x="15467" y="16268"/>
                  </a:lnTo>
                  <a:cubicBezTo>
                    <a:pt x="13933" y="19615"/>
                    <a:pt x="8067" y="21600"/>
                    <a:pt x="2333" y="20705"/>
                  </a:cubicBezTo>
                  <a:lnTo>
                    <a:pt x="0" y="20705"/>
                  </a:lnTo>
                  <a:lnTo>
                    <a:pt x="2867" y="20666"/>
                  </a:lnTo>
                  <a:cubicBezTo>
                    <a:pt x="5333" y="20277"/>
                    <a:pt x="7333" y="19148"/>
                    <a:pt x="8000" y="17669"/>
                  </a:cubicBezTo>
                  <a:lnTo>
                    <a:pt x="15000" y="2335"/>
                  </a:lnTo>
                  <a:cubicBezTo>
                    <a:pt x="15000" y="1051"/>
                    <a:pt x="13200" y="0"/>
                    <a:pt x="11000" y="0"/>
                  </a:cubicBezTo>
                  <a:lnTo>
                    <a:pt x="8867" y="0"/>
                  </a:ln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7" name="Shape">
              <a:extLst>
                <a:ext uri="{FF2B5EF4-FFF2-40B4-BE49-F238E27FC236}">
                  <a16:creationId xmlns:a16="http://schemas.microsoft.com/office/drawing/2014/main" id="{BDFA9343-7381-F900-AF95-8DBCEF97B0F8}"/>
                </a:ext>
              </a:extLst>
            </p:cNvPr>
            <p:cNvSpPr/>
            <p:nvPr/>
          </p:nvSpPr>
          <p:spPr>
            <a:xfrm>
              <a:off x="2024861" y="1631972"/>
              <a:ext cx="1467642" cy="6898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7" h="20847" extrusionOk="0">
                  <a:moveTo>
                    <a:pt x="19160" y="5141"/>
                  </a:moveTo>
                  <a:lnTo>
                    <a:pt x="3198" y="52"/>
                  </a:lnTo>
                  <a:cubicBezTo>
                    <a:pt x="1853" y="-377"/>
                    <a:pt x="569" y="1856"/>
                    <a:pt x="343" y="5012"/>
                  </a:cubicBezTo>
                  <a:lnTo>
                    <a:pt x="35" y="9178"/>
                  </a:lnTo>
                  <a:cubicBezTo>
                    <a:pt x="-191" y="12334"/>
                    <a:pt x="713" y="15275"/>
                    <a:pt x="2058" y="15705"/>
                  </a:cubicBezTo>
                  <a:lnTo>
                    <a:pt x="18020" y="20794"/>
                  </a:lnTo>
                  <a:cubicBezTo>
                    <a:pt x="19365" y="21223"/>
                    <a:pt x="20649" y="18990"/>
                    <a:pt x="20875" y="15834"/>
                  </a:cubicBezTo>
                  <a:lnTo>
                    <a:pt x="21183" y="11668"/>
                  </a:lnTo>
                  <a:cubicBezTo>
                    <a:pt x="21409" y="8512"/>
                    <a:pt x="20495" y="5571"/>
                    <a:pt x="19160" y="5141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8" name="Rectangle">
              <a:extLst>
                <a:ext uri="{FF2B5EF4-FFF2-40B4-BE49-F238E27FC236}">
                  <a16:creationId xmlns:a16="http://schemas.microsoft.com/office/drawing/2014/main" id="{49E6AE0B-2095-1A17-0414-C4138597A1EF}"/>
                </a:ext>
              </a:extLst>
            </p:cNvPr>
            <p:cNvSpPr/>
            <p:nvPr/>
          </p:nvSpPr>
          <p:spPr>
            <a:xfrm>
              <a:off x="902307" y="2449021"/>
              <a:ext cx="1290940" cy="262877"/>
            </a:xfrm>
            <a:prstGeom prst="rect">
              <a:avLst/>
            </a:prstGeom>
            <a:solidFill>
              <a:schemeClr val="bg1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9" name="Rectangle">
              <a:extLst>
                <a:ext uri="{FF2B5EF4-FFF2-40B4-BE49-F238E27FC236}">
                  <a16:creationId xmlns:a16="http://schemas.microsoft.com/office/drawing/2014/main" id="{752DE92C-D309-64D1-0BA7-838A99022A8B}"/>
                </a:ext>
              </a:extLst>
            </p:cNvPr>
            <p:cNvSpPr/>
            <p:nvPr/>
          </p:nvSpPr>
          <p:spPr>
            <a:xfrm>
              <a:off x="0" y="2413498"/>
              <a:ext cx="2111542" cy="328241"/>
            </a:xfrm>
            <a:prstGeom prst="rect">
              <a:avLst/>
            </a:prstGeom>
            <a:solidFill>
              <a:schemeClr val="accent3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0" name="Rectangle">
              <a:extLst>
                <a:ext uri="{FF2B5EF4-FFF2-40B4-BE49-F238E27FC236}">
                  <a16:creationId xmlns:a16="http://schemas.microsoft.com/office/drawing/2014/main" id="{A12C64CE-F9C7-4FA8-79AB-56F91377C6E4}"/>
                </a:ext>
              </a:extLst>
            </p:cNvPr>
            <p:cNvSpPr/>
            <p:nvPr/>
          </p:nvSpPr>
          <p:spPr>
            <a:xfrm>
              <a:off x="0" y="2655060"/>
              <a:ext cx="2111542" cy="91651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1" name="Circle">
              <a:extLst>
                <a:ext uri="{FF2B5EF4-FFF2-40B4-BE49-F238E27FC236}">
                  <a16:creationId xmlns:a16="http://schemas.microsoft.com/office/drawing/2014/main" id="{F0A8DD30-7DDE-BF2A-BC45-9B91A1BBDED1}"/>
                </a:ext>
              </a:extLst>
            </p:cNvPr>
            <p:cNvSpPr/>
            <p:nvPr/>
          </p:nvSpPr>
          <p:spPr>
            <a:xfrm>
              <a:off x="2138538" y="2655060"/>
              <a:ext cx="36947" cy="36947"/>
            </a:xfrm>
            <a:prstGeom prst="ellipse">
              <a:avLst/>
            </a:prstGeom>
            <a:solidFill>
              <a:srgbClr val="000000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</p:grpSp>
      <p:grpSp>
        <p:nvGrpSpPr>
          <p:cNvPr id="57" name="Group 56">
            <a:extLst>
              <a:ext uri="{FF2B5EF4-FFF2-40B4-BE49-F238E27FC236}">
                <a16:creationId xmlns:a16="http://schemas.microsoft.com/office/drawing/2014/main" id="{85F8398E-B751-8309-80FB-E3FD7189E1D3}"/>
              </a:ext>
            </a:extLst>
          </p:cNvPr>
          <p:cNvGrpSpPr/>
          <p:nvPr/>
        </p:nvGrpSpPr>
        <p:grpSpPr>
          <a:xfrm>
            <a:off x="1" y="2349556"/>
            <a:ext cx="4642785" cy="1486213"/>
            <a:chOff x="1" y="2349556"/>
            <a:chExt cx="4642785" cy="1486213"/>
          </a:xfrm>
        </p:grpSpPr>
        <p:sp>
          <p:nvSpPr>
            <p:cNvPr id="12" name="Shape">
              <a:extLst>
                <a:ext uri="{FF2B5EF4-FFF2-40B4-BE49-F238E27FC236}">
                  <a16:creationId xmlns:a16="http://schemas.microsoft.com/office/drawing/2014/main" id="{107DD425-2E64-CD0C-F647-186398A752D5}"/>
                </a:ext>
              </a:extLst>
            </p:cNvPr>
            <p:cNvSpPr/>
            <p:nvPr/>
          </p:nvSpPr>
          <p:spPr>
            <a:xfrm>
              <a:off x="3793951" y="2797155"/>
              <a:ext cx="249404" cy="1038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1" h="21480" extrusionOk="0">
                  <a:moveTo>
                    <a:pt x="17611" y="0"/>
                  </a:moveTo>
                  <a:lnTo>
                    <a:pt x="0" y="1308"/>
                  </a:lnTo>
                  <a:lnTo>
                    <a:pt x="9204" y="20542"/>
                  </a:lnTo>
                  <a:cubicBezTo>
                    <a:pt x="9695" y="21438"/>
                    <a:pt x="11966" y="21600"/>
                    <a:pt x="14482" y="21409"/>
                  </a:cubicBezTo>
                  <a:lnTo>
                    <a:pt x="18470" y="21115"/>
                  </a:lnTo>
                  <a:cubicBezTo>
                    <a:pt x="20373" y="20968"/>
                    <a:pt x="21600" y="20557"/>
                    <a:pt x="21539" y="20087"/>
                  </a:cubicBezTo>
                  <a:lnTo>
                    <a:pt x="17611" y="0"/>
                  </a:lnTo>
                  <a:close/>
                </a:path>
              </a:pathLst>
            </a:custGeom>
            <a:solidFill>
              <a:srgbClr val="80828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3" name="Shape">
              <a:extLst>
                <a:ext uri="{FF2B5EF4-FFF2-40B4-BE49-F238E27FC236}">
                  <a16:creationId xmlns:a16="http://schemas.microsoft.com/office/drawing/2014/main" id="{95B77BB2-77AB-841D-0307-624CD83B0724}"/>
                </a:ext>
              </a:extLst>
            </p:cNvPr>
            <p:cNvSpPr/>
            <p:nvPr/>
          </p:nvSpPr>
          <p:spPr>
            <a:xfrm>
              <a:off x="3793951" y="2797155"/>
              <a:ext cx="211725" cy="2934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803" y="0"/>
                  </a:moveTo>
                  <a:lnTo>
                    <a:pt x="0" y="4655"/>
                  </a:lnTo>
                  <a:lnTo>
                    <a:pt x="3044" y="21600"/>
                  </a:lnTo>
                  <a:cubicBezTo>
                    <a:pt x="5291" y="18880"/>
                    <a:pt x="8626" y="16736"/>
                    <a:pt x="12540" y="15899"/>
                  </a:cubicBezTo>
                  <a:cubicBezTo>
                    <a:pt x="15729" y="15167"/>
                    <a:pt x="18918" y="15376"/>
                    <a:pt x="21600" y="16370"/>
                  </a:cubicBezTo>
                  <a:lnTo>
                    <a:pt x="20803" y="0"/>
                  </a:lnTo>
                  <a:close/>
                </a:path>
              </a:pathLst>
            </a:custGeom>
            <a:solidFill>
              <a:srgbClr val="6D6E71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4" name="Shape">
              <a:extLst>
                <a:ext uri="{FF2B5EF4-FFF2-40B4-BE49-F238E27FC236}">
                  <a16:creationId xmlns:a16="http://schemas.microsoft.com/office/drawing/2014/main" id="{0710ADA2-40E0-529C-60D1-3B8CDCADE4CB}"/>
                </a:ext>
              </a:extLst>
            </p:cNvPr>
            <p:cNvSpPr/>
            <p:nvPr/>
          </p:nvSpPr>
          <p:spPr>
            <a:xfrm>
              <a:off x="3396084" y="3045823"/>
              <a:ext cx="672940" cy="5143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3" h="21600" extrusionOk="0">
                  <a:moveTo>
                    <a:pt x="6678" y="10919"/>
                  </a:moveTo>
                  <a:lnTo>
                    <a:pt x="9585" y="3670"/>
                  </a:lnTo>
                  <a:cubicBezTo>
                    <a:pt x="10062" y="2476"/>
                    <a:pt x="10766" y="1492"/>
                    <a:pt x="11606" y="776"/>
                  </a:cubicBezTo>
                  <a:lnTo>
                    <a:pt x="13469" y="0"/>
                  </a:lnTo>
                  <a:lnTo>
                    <a:pt x="13628" y="1641"/>
                  </a:lnTo>
                  <a:cubicBezTo>
                    <a:pt x="13673" y="2029"/>
                    <a:pt x="13832" y="2357"/>
                    <a:pt x="14082" y="2596"/>
                  </a:cubicBezTo>
                  <a:cubicBezTo>
                    <a:pt x="14332" y="2804"/>
                    <a:pt x="14627" y="2864"/>
                    <a:pt x="14922" y="2745"/>
                  </a:cubicBezTo>
                  <a:lnTo>
                    <a:pt x="17285" y="1730"/>
                  </a:lnTo>
                  <a:lnTo>
                    <a:pt x="18602" y="1193"/>
                  </a:lnTo>
                  <a:cubicBezTo>
                    <a:pt x="19329" y="895"/>
                    <a:pt x="20101" y="1134"/>
                    <a:pt x="20646" y="1790"/>
                  </a:cubicBezTo>
                  <a:cubicBezTo>
                    <a:pt x="21191" y="2446"/>
                    <a:pt x="21441" y="3461"/>
                    <a:pt x="21259" y="4415"/>
                  </a:cubicBezTo>
                  <a:lnTo>
                    <a:pt x="21509" y="13008"/>
                  </a:lnTo>
                  <a:cubicBezTo>
                    <a:pt x="21600" y="15663"/>
                    <a:pt x="20010" y="17901"/>
                    <a:pt x="17989" y="17990"/>
                  </a:cubicBezTo>
                  <a:lnTo>
                    <a:pt x="12560" y="20198"/>
                  </a:lnTo>
                  <a:cubicBezTo>
                    <a:pt x="11902" y="20466"/>
                    <a:pt x="11198" y="20496"/>
                    <a:pt x="10516" y="20317"/>
                  </a:cubicBezTo>
                  <a:lnTo>
                    <a:pt x="5042" y="21600"/>
                  </a:lnTo>
                  <a:lnTo>
                    <a:pt x="0" y="13813"/>
                  </a:lnTo>
                  <a:lnTo>
                    <a:pt x="6678" y="10919"/>
                  </a:lnTo>
                  <a:close/>
                </a:path>
              </a:pathLst>
            </a:custGeom>
            <a:solidFill>
              <a:srgbClr val="FEDFB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5" name="Shape">
              <a:extLst>
                <a:ext uri="{FF2B5EF4-FFF2-40B4-BE49-F238E27FC236}">
                  <a16:creationId xmlns:a16="http://schemas.microsoft.com/office/drawing/2014/main" id="{3D46384E-634F-0BD5-27A8-AB37B2C9C3D5}"/>
                </a:ext>
              </a:extLst>
            </p:cNvPr>
            <p:cNvSpPr/>
            <p:nvPr/>
          </p:nvSpPr>
          <p:spPr>
            <a:xfrm>
              <a:off x="3914732" y="3067137"/>
              <a:ext cx="154292" cy="4101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5" h="21387" extrusionOk="0">
                  <a:moveTo>
                    <a:pt x="0" y="1195"/>
                  </a:moveTo>
                  <a:lnTo>
                    <a:pt x="3030" y="824"/>
                  </a:lnTo>
                  <a:lnTo>
                    <a:pt x="8699" y="157"/>
                  </a:lnTo>
                  <a:cubicBezTo>
                    <a:pt x="11826" y="-213"/>
                    <a:pt x="15149" y="83"/>
                    <a:pt x="17495" y="898"/>
                  </a:cubicBezTo>
                  <a:cubicBezTo>
                    <a:pt x="19840" y="1714"/>
                    <a:pt x="20916" y="2973"/>
                    <a:pt x="20134" y="4159"/>
                  </a:cubicBezTo>
                  <a:lnTo>
                    <a:pt x="21209" y="14829"/>
                  </a:lnTo>
                  <a:cubicBezTo>
                    <a:pt x="21600" y="18127"/>
                    <a:pt x="14758" y="20905"/>
                    <a:pt x="6060" y="21017"/>
                  </a:cubicBezTo>
                  <a:lnTo>
                    <a:pt x="2835" y="21387"/>
                  </a:lnTo>
                  <a:lnTo>
                    <a:pt x="6842" y="20868"/>
                  </a:lnTo>
                  <a:cubicBezTo>
                    <a:pt x="10067" y="20090"/>
                    <a:pt x="11925" y="18757"/>
                    <a:pt x="11827" y="17312"/>
                  </a:cubicBezTo>
                  <a:lnTo>
                    <a:pt x="10263" y="2232"/>
                  </a:lnTo>
                  <a:cubicBezTo>
                    <a:pt x="9286" y="1084"/>
                    <a:pt x="6060" y="417"/>
                    <a:pt x="2933" y="787"/>
                  </a:cubicBezTo>
                  <a:lnTo>
                    <a:pt x="0" y="1195"/>
                  </a:lnTo>
                  <a:close/>
                </a:path>
              </a:pathLst>
            </a:custGeom>
            <a:solidFill>
              <a:srgbClr val="FDD69E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6" name="Shape">
              <a:extLst>
                <a:ext uri="{FF2B5EF4-FFF2-40B4-BE49-F238E27FC236}">
                  <a16:creationId xmlns:a16="http://schemas.microsoft.com/office/drawing/2014/main" id="{7E97F7E5-4097-46E0-2A5A-A7C101EF5BF9}"/>
                </a:ext>
              </a:extLst>
            </p:cNvPr>
            <p:cNvSpPr/>
            <p:nvPr/>
          </p:nvSpPr>
          <p:spPr>
            <a:xfrm>
              <a:off x="3175835" y="2349556"/>
              <a:ext cx="1466951" cy="6890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7" h="20846" extrusionOk="0">
                  <a:moveTo>
                    <a:pt x="18028" y="53"/>
                  </a:moveTo>
                  <a:lnTo>
                    <a:pt x="2059" y="5104"/>
                  </a:lnTo>
                  <a:cubicBezTo>
                    <a:pt x="713" y="5533"/>
                    <a:pt x="-191" y="8456"/>
                    <a:pt x="35" y="11637"/>
                  </a:cubicBezTo>
                  <a:lnTo>
                    <a:pt x="333" y="15807"/>
                  </a:lnTo>
                  <a:cubicBezTo>
                    <a:pt x="559" y="18966"/>
                    <a:pt x="1844" y="21223"/>
                    <a:pt x="3190" y="20793"/>
                  </a:cubicBezTo>
                  <a:lnTo>
                    <a:pt x="19159" y="15742"/>
                  </a:lnTo>
                  <a:cubicBezTo>
                    <a:pt x="20505" y="15313"/>
                    <a:pt x="21409" y="12390"/>
                    <a:pt x="21183" y="9209"/>
                  </a:cubicBezTo>
                  <a:lnTo>
                    <a:pt x="20885" y="5039"/>
                  </a:lnTo>
                  <a:cubicBezTo>
                    <a:pt x="20649" y="1858"/>
                    <a:pt x="19364" y="-377"/>
                    <a:pt x="18028" y="53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7" name="Rectangle">
              <a:extLst>
                <a:ext uri="{FF2B5EF4-FFF2-40B4-BE49-F238E27FC236}">
                  <a16:creationId xmlns:a16="http://schemas.microsoft.com/office/drawing/2014/main" id="{0F2B1455-B7DA-7C37-346E-C37695242810}"/>
                </a:ext>
              </a:extLst>
            </p:cNvPr>
            <p:cNvSpPr/>
            <p:nvPr/>
          </p:nvSpPr>
          <p:spPr>
            <a:xfrm>
              <a:off x="2266425" y="3308699"/>
              <a:ext cx="1290940" cy="262877"/>
            </a:xfrm>
            <a:prstGeom prst="rect">
              <a:avLst/>
            </a:prstGeom>
            <a:solidFill>
              <a:schemeClr val="bg1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8" name="Rectangle">
              <a:extLst>
                <a:ext uri="{FF2B5EF4-FFF2-40B4-BE49-F238E27FC236}">
                  <a16:creationId xmlns:a16="http://schemas.microsoft.com/office/drawing/2014/main" id="{A5A72BA5-C16D-0616-3330-F70E913B1191}"/>
                </a:ext>
              </a:extLst>
            </p:cNvPr>
            <p:cNvSpPr/>
            <p:nvPr/>
          </p:nvSpPr>
          <p:spPr>
            <a:xfrm>
              <a:off x="1" y="3273176"/>
              <a:ext cx="3472106" cy="328241"/>
            </a:xfrm>
            <a:prstGeom prst="rect">
              <a:avLst/>
            </a:prstGeom>
            <a:solidFill>
              <a:schemeClr val="accent6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9" name="Rectangle">
              <a:extLst>
                <a:ext uri="{FF2B5EF4-FFF2-40B4-BE49-F238E27FC236}">
                  <a16:creationId xmlns:a16="http://schemas.microsoft.com/office/drawing/2014/main" id="{51F2E80D-7EE4-01AF-DDAA-4C4B5F1F01E9}"/>
                </a:ext>
              </a:extLst>
            </p:cNvPr>
            <p:cNvSpPr/>
            <p:nvPr/>
          </p:nvSpPr>
          <p:spPr>
            <a:xfrm>
              <a:off x="1" y="3514739"/>
              <a:ext cx="3472106" cy="91651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0" name="Circle">
              <a:extLst>
                <a:ext uri="{FF2B5EF4-FFF2-40B4-BE49-F238E27FC236}">
                  <a16:creationId xmlns:a16="http://schemas.microsoft.com/office/drawing/2014/main" id="{73DAB6CF-1F69-7267-1066-28F11D5D2BAE}"/>
                </a:ext>
              </a:extLst>
            </p:cNvPr>
            <p:cNvSpPr/>
            <p:nvPr/>
          </p:nvSpPr>
          <p:spPr>
            <a:xfrm>
              <a:off x="3502655" y="3514738"/>
              <a:ext cx="36947" cy="36947"/>
            </a:xfrm>
            <a:prstGeom prst="ellipse">
              <a:avLst/>
            </a:prstGeom>
            <a:solidFill>
              <a:srgbClr val="000000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</p:grpSp>
      <p:grpSp>
        <p:nvGrpSpPr>
          <p:cNvPr id="59" name="Group 58">
            <a:extLst>
              <a:ext uri="{FF2B5EF4-FFF2-40B4-BE49-F238E27FC236}">
                <a16:creationId xmlns:a16="http://schemas.microsoft.com/office/drawing/2014/main" id="{B979D89C-AF93-1017-90E8-1F2972A2FFA1}"/>
              </a:ext>
            </a:extLst>
          </p:cNvPr>
          <p:cNvGrpSpPr/>
          <p:nvPr/>
        </p:nvGrpSpPr>
        <p:grpSpPr>
          <a:xfrm>
            <a:off x="1" y="3997863"/>
            <a:ext cx="4849166" cy="1441586"/>
            <a:chOff x="1" y="3997863"/>
            <a:chExt cx="4849166" cy="1441586"/>
          </a:xfrm>
        </p:grpSpPr>
        <p:sp>
          <p:nvSpPr>
            <p:cNvPr id="21" name="Shape">
              <a:extLst>
                <a:ext uri="{FF2B5EF4-FFF2-40B4-BE49-F238E27FC236}">
                  <a16:creationId xmlns:a16="http://schemas.microsoft.com/office/drawing/2014/main" id="{7EAE2B8F-B6AB-6E5D-3DE5-08C06AEDA1DC}"/>
                </a:ext>
              </a:extLst>
            </p:cNvPr>
            <p:cNvSpPr/>
            <p:nvPr/>
          </p:nvSpPr>
          <p:spPr>
            <a:xfrm>
              <a:off x="3808160" y="4452569"/>
              <a:ext cx="364113" cy="9868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8" h="21585" extrusionOk="0">
                  <a:moveTo>
                    <a:pt x="21288" y="0"/>
                  </a:moveTo>
                  <a:lnTo>
                    <a:pt x="8826" y="124"/>
                  </a:lnTo>
                  <a:lnTo>
                    <a:pt x="62" y="20341"/>
                  </a:lnTo>
                  <a:cubicBezTo>
                    <a:pt x="-312" y="21289"/>
                    <a:pt x="1059" y="21600"/>
                    <a:pt x="2845" y="21584"/>
                  </a:cubicBezTo>
                  <a:lnTo>
                    <a:pt x="5669" y="21553"/>
                  </a:lnTo>
                  <a:cubicBezTo>
                    <a:pt x="6999" y="21538"/>
                    <a:pt x="8120" y="21196"/>
                    <a:pt x="8453" y="20714"/>
                  </a:cubicBezTo>
                  <a:lnTo>
                    <a:pt x="21288" y="0"/>
                  </a:lnTo>
                  <a:close/>
                </a:path>
              </a:pathLst>
            </a:custGeom>
            <a:solidFill>
              <a:srgbClr val="80828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2" name="Shape">
              <a:extLst>
                <a:ext uri="{FF2B5EF4-FFF2-40B4-BE49-F238E27FC236}">
                  <a16:creationId xmlns:a16="http://schemas.microsoft.com/office/drawing/2014/main" id="{50337B3C-B25E-0572-5BFA-90AF1911B752}"/>
                </a:ext>
              </a:extLst>
            </p:cNvPr>
            <p:cNvSpPr/>
            <p:nvPr/>
          </p:nvSpPr>
          <p:spPr>
            <a:xfrm>
              <a:off x="3921837" y="4452569"/>
              <a:ext cx="246538" cy="2351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2926" y="522"/>
                  </a:lnTo>
                  <a:lnTo>
                    <a:pt x="0" y="21600"/>
                  </a:lnTo>
                  <a:cubicBezTo>
                    <a:pt x="2739" y="18859"/>
                    <a:pt x="6162" y="17163"/>
                    <a:pt x="9711" y="17032"/>
                  </a:cubicBezTo>
                  <a:cubicBezTo>
                    <a:pt x="12574" y="16967"/>
                    <a:pt x="15126" y="17946"/>
                    <a:pt x="17056" y="19773"/>
                  </a:cubicBezTo>
                  <a:lnTo>
                    <a:pt x="21600" y="0"/>
                  </a:lnTo>
                  <a:close/>
                </a:path>
              </a:pathLst>
            </a:custGeom>
            <a:solidFill>
              <a:srgbClr val="6D6E71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3" name="Shape">
              <a:extLst>
                <a:ext uri="{FF2B5EF4-FFF2-40B4-BE49-F238E27FC236}">
                  <a16:creationId xmlns:a16="http://schemas.microsoft.com/office/drawing/2014/main" id="{5946AF0E-09B5-05D4-17EC-96F313688074}"/>
                </a:ext>
              </a:extLst>
            </p:cNvPr>
            <p:cNvSpPr/>
            <p:nvPr/>
          </p:nvSpPr>
          <p:spPr>
            <a:xfrm>
              <a:off x="3388980" y="4864645"/>
              <a:ext cx="707920" cy="4561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1" h="21142" extrusionOk="0">
                  <a:moveTo>
                    <a:pt x="6624" y="8890"/>
                  </a:moveTo>
                  <a:lnTo>
                    <a:pt x="10703" y="2338"/>
                  </a:lnTo>
                  <a:cubicBezTo>
                    <a:pt x="11372" y="1284"/>
                    <a:pt x="12192" y="494"/>
                    <a:pt x="13120" y="66"/>
                  </a:cubicBezTo>
                  <a:lnTo>
                    <a:pt x="14975" y="0"/>
                  </a:lnTo>
                  <a:lnTo>
                    <a:pt x="14803" y="1778"/>
                  </a:lnTo>
                  <a:cubicBezTo>
                    <a:pt x="14760" y="2206"/>
                    <a:pt x="14846" y="2634"/>
                    <a:pt x="15040" y="2963"/>
                  </a:cubicBezTo>
                  <a:cubicBezTo>
                    <a:pt x="15234" y="3293"/>
                    <a:pt x="15493" y="3457"/>
                    <a:pt x="15795" y="3457"/>
                  </a:cubicBezTo>
                  <a:lnTo>
                    <a:pt x="18147" y="3326"/>
                  </a:lnTo>
                  <a:lnTo>
                    <a:pt x="19464" y="3260"/>
                  </a:lnTo>
                  <a:cubicBezTo>
                    <a:pt x="20176" y="3227"/>
                    <a:pt x="20845" y="3787"/>
                    <a:pt x="21212" y="4709"/>
                  </a:cubicBezTo>
                  <a:cubicBezTo>
                    <a:pt x="21579" y="5631"/>
                    <a:pt x="21600" y="6816"/>
                    <a:pt x="21255" y="7771"/>
                  </a:cubicBezTo>
                  <a:lnTo>
                    <a:pt x="19809" y="16990"/>
                  </a:lnTo>
                  <a:cubicBezTo>
                    <a:pt x="19356" y="19855"/>
                    <a:pt x="17479" y="21600"/>
                    <a:pt x="15623" y="20909"/>
                  </a:cubicBezTo>
                  <a:lnTo>
                    <a:pt x="10228" y="21139"/>
                  </a:lnTo>
                  <a:cubicBezTo>
                    <a:pt x="9581" y="21172"/>
                    <a:pt x="8912" y="20941"/>
                    <a:pt x="8351" y="20447"/>
                  </a:cubicBezTo>
                  <a:lnTo>
                    <a:pt x="3086" y="19657"/>
                  </a:lnTo>
                  <a:lnTo>
                    <a:pt x="0" y="9417"/>
                  </a:lnTo>
                  <a:lnTo>
                    <a:pt x="6624" y="8890"/>
                  </a:lnTo>
                  <a:close/>
                </a:path>
              </a:pathLst>
            </a:custGeom>
            <a:solidFill>
              <a:srgbClr val="FEDFB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4" name="Shape">
              <a:extLst>
                <a:ext uri="{FF2B5EF4-FFF2-40B4-BE49-F238E27FC236}">
                  <a16:creationId xmlns:a16="http://schemas.microsoft.com/office/drawing/2014/main" id="{2C859AC0-F46A-109D-FCFC-10215D995BCC}"/>
                </a:ext>
              </a:extLst>
            </p:cNvPr>
            <p:cNvSpPr/>
            <p:nvPr/>
          </p:nvSpPr>
          <p:spPr>
            <a:xfrm>
              <a:off x="3879208" y="4935694"/>
              <a:ext cx="218402" cy="3841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2" h="20928" extrusionOk="0">
                  <a:moveTo>
                    <a:pt x="8238" y="118"/>
                  </a:moveTo>
                  <a:lnTo>
                    <a:pt x="10523" y="79"/>
                  </a:lnTo>
                  <a:lnTo>
                    <a:pt x="14746" y="2"/>
                  </a:lnTo>
                  <a:cubicBezTo>
                    <a:pt x="17031" y="-37"/>
                    <a:pt x="19177" y="621"/>
                    <a:pt x="20354" y="1705"/>
                  </a:cubicBezTo>
                  <a:cubicBezTo>
                    <a:pt x="21531" y="2789"/>
                    <a:pt x="21600" y="4182"/>
                    <a:pt x="20493" y="5305"/>
                  </a:cubicBezTo>
                  <a:lnTo>
                    <a:pt x="15854" y="16144"/>
                  </a:lnTo>
                  <a:cubicBezTo>
                    <a:pt x="14400" y="19511"/>
                    <a:pt x="8377" y="21563"/>
                    <a:pt x="2423" y="20750"/>
                  </a:cubicBezTo>
                  <a:lnTo>
                    <a:pt x="0" y="20789"/>
                  </a:lnTo>
                  <a:lnTo>
                    <a:pt x="2977" y="20711"/>
                  </a:lnTo>
                  <a:cubicBezTo>
                    <a:pt x="5539" y="20286"/>
                    <a:pt x="7546" y="19124"/>
                    <a:pt x="8169" y="17653"/>
                  </a:cubicBezTo>
                  <a:lnTo>
                    <a:pt x="14746" y="2324"/>
                  </a:lnTo>
                  <a:cubicBezTo>
                    <a:pt x="14677" y="1047"/>
                    <a:pt x="12808" y="40"/>
                    <a:pt x="10523" y="79"/>
                  </a:cubicBezTo>
                  <a:lnTo>
                    <a:pt x="8238" y="118"/>
                  </a:lnTo>
                  <a:close/>
                </a:path>
              </a:pathLst>
            </a:custGeom>
            <a:solidFill>
              <a:srgbClr val="FDD69E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5" name="Shape">
              <a:extLst>
                <a:ext uri="{FF2B5EF4-FFF2-40B4-BE49-F238E27FC236}">
                  <a16:creationId xmlns:a16="http://schemas.microsoft.com/office/drawing/2014/main" id="{F762A24E-46E2-E9A1-9BD2-8340D0980964}"/>
                </a:ext>
              </a:extLst>
            </p:cNvPr>
            <p:cNvSpPr/>
            <p:nvPr/>
          </p:nvSpPr>
          <p:spPr>
            <a:xfrm>
              <a:off x="3381874" y="3997863"/>
              <a:ext cx="1467293" cy="6622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2" h="20952" extrusionOk="0">
                  <a:moveTo>
                    <a:pt x="19125" y="4441"/>
                  </a:moveTo>
                  <a:lnTo>
                    <a:pt x="3072" y="36"/>
                  </a:lnTo>
                  <a:cubicBezTo>
                    <a:pt x="1723" y="-324"/>
                    <a:pt x="468" y="2081"/>
                    <a:pt x="272" y="5408"/>
                  </a:cubicBezTo>
                  <a:lnTo>
                    <a:pt x="26" y="9790"/>
                  </a:lnTo>
                  <a:cubicBezTo>
                    <a:pt x="-170" y="13117"/>
                    <a:pt x="777" y="16129"/>
                    <a:pt x="2125" y="16511"/>
                  </a:cubicBezTo>
                  <a:lnTo>
                    <a:pt x="18178" y="20916"/>
                  </a:lnTo>
                  <a:cubicBezTo>
                    <a:pt x="19526" y="21276"/>
                    <a:pt x="20782" y="18871"/>
                    <a:pt x="20977" y="15544"/>
                  </a:cubicBezTo>
                  <a:lnTo>
                    <a:pt x="21224" y="11162"/>
                  </a:lnTo>
                  <a:cubicBezTo>
                    <a:pt x="21430" y="7835"/>
                    <a:pt x="20483" y="4801"/>
                    <a:pt x="19125" y="4441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6" name="Rectangle">
              <a:extLst>
                <a:ext uri="{FF2B5EF4-FFF2-40B4-BE49-F238E27FC236}">
                  <a16:creationId xmlns:a16="http://schemas.microsoft.com/office/drawing/2014/main" id="{9CF3F710-A9E7-5F54-2B65-981E1EC96920}"/>
                </a:ext>
              </a:extLst>
            </p:cNvPr>
            <p:cNvSpPr/>
            <p:nvPr/>
          </p:nvSpPr>
          <p:spPr>
            <a:xfrm>
              <a:off x="2266425" y="5028055"/>
              <a:ext cx="1290940" cy="262877"/>
            </a:xfrm>
            <a:prstGeom prst="rect">
              <a:avLst/>
            </a:prstGeom>
            <a:solidFill>
              <a:srgbClr val="F1F1F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7" name="Rectangle">
              <a:extLst>
                <a:ext uri="{FF2B5EF4-FFF2-40B4-BE49-F238E27FC236}">
                  <a16:creationId xmlns:a16="http://schemas.microsoft.com/office/drawing/2014/main" id="{AC7DC413-5B68-E888-F0F8-7E83A04239D2}"/>
                </a:ext>
              </a:extLst>
            </p:cNvPr>
            <p:cNvSpPr/>
            <p:nvPr/>
          </p:nvSpPr>
          <p:spPr>
            <a:xfrm>
              <a:off x="1" y="4999637"/>
              <a:ext cx="3472106" cy="328241"/>
            </a:xfrm>
            <a:prstGeom prst="rect">
              <a:avLst/>
            </a:prstGeom>
            <a:solidFill>
              <a:schemeClr val="accent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8" name="Rectangle">
              <a:extLst>
                <a:ext uri="{FF2B5EF4-FFF2-40B4-BE49-F238E27FC236}">
                  <a16:creationId xmlns:a16="http://schemas.microsoft.com/office/drawing/2014/main" id="{61217888-BB79-DF7D-F462-94EFFD6CBCC8}"/>
                </a:ext>
              </a:extLst>
            </p:cNvPr>
            <p:cNvSpPr/>
            <p:nvPr/>
          </p:nvSpPr>
          <p:spPr>
            <a:xfrm>
              <a:off x="1" y="5234094"/>
              <a:ext cx="3472106" cy="91651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9" name="Circle">
              <a:extLst>
                <a:ext uri="{FF2B5EF4-FFF2-40B4-BE49-F238E27FC236}">
                  <a16:creationId xmlns:a16="http://schemas.microsoft.com/office/drawing/2014/main" id="{89EF0BD5-5B8B-D94A-25A9-2A3C72DC94CD}"/>
                </a:ext>
              </a:extLst>
            </p:cNvPr>
            <p:cNvSpPr/>
            <p:nvPr/>
          </p:nvSpPr>
          <p:spPr>
            <a:xfrm>
              <a:off x="3502655" y="5234094"/>
              <a:ext cx="36947" cy="36947"/>
            </a:xfrm>
            <a:prstGeom prst="ellipse">
              <a:avLst/>
            </a:prstGeom>
            <a:solidFill>
              <a:srgbClr val="000000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</p:grpSp>
      <p:sp>
        <p:nvSpPr>
          <p:cNvPr id="38" name="TextBox 37">
            <a:extLst>
              <a:ext uri="{FF2B5EF4-FFF2-40B4-BE49-F238E27FC236}">
                <a16:creationId xmlns:a16="http://schemas.microsoft.com/office/drawing/2014/main" id="{DEAA1205-A0A0-2D54-C31B-BF57623E5AF4}"/>
              </a:ext>
            </a:extLst>
          </p:cNvPr>
          <p:cNvSpPr txBox="1"/>
          <p:nvPr/>
        </p:nvSpPr>
        <p:spPr>
          <a:xfrm rot="413060">
            <a:off x="3457825" y="4132824"/>
            <a:ext cx="1315391" cy="369332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9F47D6DF-8733-1B74-9926-96EDFDF42B72}"/>
              </a:ext>
            </a:extLst>
          </p:cNvPr>
          <p:cNvSpPr txBox="1"/>
          <p:nvPr/>
        </p:nvSpPr>
        <p:spPr>
          <a:xfrm rot="515881">
            <a:off x="2092576" y="1776974"/>
            <a:ext cx="1315391" cy="369332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2A4C05EC-145F-6B71-2D5F-12315694BE6C}"/>
              </a:ext>
            </a:extLst>
          </p:cNvPr>
          <p:cNvSpPr txBox="1"/>
          <p:nvPr/>
        </p:nvSpPr>
        <p:spPr>
          <a:xfrm rot="21117669">
            <a:off x="3251615" y="2487803"/>
            <a:ext cx="1315391" cy="369332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b="1" noProof="1">
                <a:solidFill>
                  <a:schemeClr val="bg1"/>
                </a:solidFill>
              </a:rPr>
              <a:t>Lorem Ipsum</a:t>
            </a:r>
          </a:p>
        </p:txBody>
      </p:sp>
      <p:grpSp>
        <p:nvGrpSpPr>
          <p:cNvPr id="42" name="Group 41">
            <a:extLst>
              <a:ext uri="{FF2B5EF4-FFF2-40B4-BE49-F238E27FC236}">
                <a16:creationId xmlns:a16="http://schemas.microsoft.com/office/drawing/2014/main" id="{A479AE5E-4DA9-7AB4-D853-E26456258142}"/>
              </a:ext>
            </a:extLst>
          </p:cNvPr>
          <p:cNvGrpSpPr/>
          <p:nvPr/>
        </p:nvGrpSpPr>
        <p:grpSpPr>
          <a:xfrm>
            <a:off x="5167993" y="1233744"/>
            <a:ext cx="3283857" cy="952226"/>
            <a:chOff x="8921977" y="1394910"/>
            <a:chExt cx="2926080" cy="1269635"/>
          </a:xfrm>
        </p:grpSpPr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ECC69F30-C044-D474-5B2C-5052CC3D92C2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3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D7D9B827-DED9-DA46-DD1F-2608C3FD4AD3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7386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AB115D36-5141-2C36-6FA6-28505421987E}"/>
              </a:ext>
            </a:extLst>
          </p:cNvPr>
          <p:cNvGrpSpPr/>
          <p:nvPr/>
        </p:nvGrpSpPr>
        <p:grpSpPr>
          <a:xfrm>
            <a:off x="5167993" y="2433586"/>
            <a:ext cx="3283857" cy="952226"/>
            <a:chOff x="8921977" y="1394910"/>
            <a:chExt cx="2926080" cy="1269635"/>
          </a:xfrm>
        </p:grpSpPr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C7CE621B-2B7A-FB14-0277-C598685BA2B6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95E09505-FCE5-D776-2C97-565B391CB28B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7386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11753590-9E9D-DA2B-568A-6509D0AD62D5}"/>
              </a:ext>
            </a:extLst>
          </p:cNvPr>
          <p:cNvGrpSpPr/>
          <p:nvPr/>
        </p:nvGrpSpPr>
        <p:grpSpPr>
          <a:xfrm>
            <a:off x="5167993" y="3633428"/>
            <a:ext cx="3283857" cy="952226"/>
            <a:chOff x="8921977" y="1394910"/>
            <a:chExt cx="2926080" cy="1269635"/>
          </a:xfrm>
        </p:grpSpPr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3A16A028-9D5B-38CD-E4AD-CD3CD4B780A5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2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DBB60562-3A5B-3954-F9FC-2E45AEC608CA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7386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24BE8229-ABE4-096C-5E19-97756EAE97B7}"/>
              </a:ext>
            </a:extLst>
          </p:cNvPr>
          <p:cNvGrpSpPr/>
          <p:nvPr/>
        </p:nvGrpSpPr>
        <p:grpSpPr>
          <a:xfrm>
            <a:off x="5167993" y="4833269"/>
            <a:ext cx="3283857" cy="952226"/>
            <a:chOff x="8921977" y="1394910"/>
            <a:chExt cx="2926080" cy="1269635"/>
          </a:xfrm>
        </p:grpSpPr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A2C36BA0-7969-E5C4-BDF9-38B0C686A76F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30C27BDE-B52B-D905-92C8-39EA63D79350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7386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8" name="Group 57">
            <a:extLst>
              <a:ext uri="{FF2B5EF4-FFF2-40B4-BE49-F238E27FC236}">
                <a16:creationId xmlns:a16="http://schemas.microsoft.com/office/drawing/2014/main" id="{F8E1D911-4614-0E89-B469-3A960F8F4CFB}"/>
              </a:ext>
            </a:extLst>
          </p:cNvPr>
          <p:cNvGrpSpPr/>
          <p:nvPr/>
        </p:nvGrpSpPr>
        <p:grpSpPr>
          <a:xfrm>
            <a:off x="1" y="3308700"/>
            <a:ext cx="2945334" cy="1478809"/>
            <a:chOff x="1" y="3308700"/>
            <a:chExt cx="2945334" cy="1478809"/>
          </a:xfrm>
        </p:grpSpPr>
        <p:sp>
          <p:nvSpPr>
            <p:cNvPr id="30" name="Shape">
              <a:extLst>
                <a:ext uri="{FF2B5EF4-FFF2-40B4-BE49-F238E27FC236}">
                  <a16:creationId xmlns:a16="http://schemas.microsoft.com/office/drawing/2014/main" id="{2FC4BD48-0447-9DBF-497A-22F907D53DEE}"/>
                </a:ext>
              </a:extLst>
            </p:cNvPr>
            <p:cNvSpPr/>
            <p:nvPr/>
          </p:nvSpPr>
          <p:spPr>
            <a:xfrm>
              <a:off x="2088804" y="3749196"/>
              <a:ext cx="240144" cy="10383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9" extrusionOk="0">
                  <a:moveTo>
                    <a:pt x="18404" y="0"/>
                  </a:moveTo>
                  <a:lnTo>
                    <a:pt x="0" y="1265"/>
                  </a:lnTo>
                  <a:lnTo>
                    <a:pt x="8627" y="20541"/>
                  </a:lnTo>
                  <a:cubicBezTo>
                    <a:pt x="9075" y="21453"/>
                    <a:pt x="11439" y="21600"/>
                    <a:pt x="14123" y="21424"/>
                  </a:cubicBezTo>
                  <a:lnTo>
                    <a:pt x="18341" y="21144"/>
                  </a:lnTo>
                  <a:cubicBezTo>
                    <a:pt x="20322" y="21012"/>
                    <a:pt x="21600" y="20600"/>
                    <a:pt x="21600" y="20115"/>
                  </a:cubicBezTo>
                  <a:lnTo>
                    <a:pt x="18404" y="0"/>
                  </a:lnTo>
                  <a:close/>
                </a:path>
              </a:pathLst>
            </a:custGeom>
            <a:solidFill>
              <a:srgbClr val="80828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1" name="Shape">
              <a:extLst>
                <a:ext uri="{FF2B5EF4-FFF2-40B4-BE49-F238E27FC236}">
                  <a16:creationId xmlns:a16="http://schemas.microsoft.com/office/drawing/2014/main" id="{CC90875B-5148-55F6-7572-139C1E31B535}"/>
                </a:ext>
              </a:extLst>
            </p:cNvPr>
            <p:cNvSpPr/>
            <p:nvPr/>
          </p:nvSpPr>
          <p:spPr>
            <a:xfrm>
              <a:off x="2088804" y="3749196"/>
              <a:ext cx="209592" cy="2912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087" y="0"/>
                  </a:moveTo>
                  <a:lnTo>
                    <a:pt x="0" y="4531"/>
                  </a:lnTo>
                  <a:lnTo>
                    <a:pt x="2782" y="21600"/>
                  </a:lnTo>
                  <a:cubicBezTo>
                    <a:pt x="5125" y="18861"/>
                    <a:pt x="8493" y="16753"/>
                    <a:pt x="12447" y="15910"/>
                  </a:cubicBezTo>
                  <a:cubicBezTo>
                    <a:pt x="15669" y="15225"/>
                    <a:pt x="18891" y="15436"/>
                    <a:pt x="21600" y="16437"/>
                  </a:cubicBezTo>
                  <a:lnTo>
                    <a:pt x="21087" y="0"/>
                  </a:lnTo>
                  <a:close/>
                </a:path>
              </a:pathLst>
            </a:custGeom>
            <a:solidFill>
              <a:srgbClr val="6D6E71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2" name="Shape">
              <a:extLst>
                <a:ext uri="{FF2B5EF4-FFF2-40B4-BE49-F238E27FC236}">
                  <a16:creationId xmlns:a16="http://schemas.microsoft.com/office/drawing/2014/main" id="{4084595E-4AC0-1796-F6F6-6349F4B55EA3}"/>
                </a:ext>
              </a:extLst>
            </p:cNvPr>
            <p:cNvSpPr/>
            <p:nvPr/>
          </p:nvSpPr>
          <p:spPr>
            <a:xfrm>
              <a:off x="1683832" y="3990758"/>
              <a:ext cx="672854" cy="518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5" h="21600" extrusionOk="0">
                  <a:moveTo>
                    <a:pt x="6669" y="10711"/>
                  </a:moveTo>
                  <a:lnTo>
                    <a:pt x="9651" y="3580"/>
                  </a:lnTo>
                  <a:cubicBezTo>
                    <a:pt x="10129" y="2426"/>
                    <a:pt x="10834" y="1450"/>
                    <a:pt x="11722" y="740"/>
                  </a:cubicBezTo>
                  <a:lnTo>
                    <a:pt x="13611" y="0"/>
                  </a:lnTo>
                  <a:lnTo>
                    <a:pt x="13748" y="1627"/>
                  </a:lnTo>
                  <a:cubicBezTo>
                    <a:pt x="13793" y="2012"/>
                    <a:pt x="13930" y="2338"/>
                    <a:pt x="14203" y="2574"/>
                  </a:cubicBezTo>
                  <a:cubicBezTo>
                    <a:pt x="14453" y="2781"/>
                    <a:pt x="14749" y="2841"/>
                    <a:pt x="15045" y="2722"/>
                  </a:cubicBezTo>
                  <a:lnTo>
                    <a:pt x="17412" y="1746"/>
                  </a:lnTo>
                  <a:lnTo>
                    <a:pt x="18732" y="1243"/>
                  </a:lnTo>
                  <a:cubicBezTo>
                    <a:pt x="19461" y="976"/>
                    <a:pt x="20234" y="1213"/>
                    <a:pt x="20781" y="1894"/>
                  </a:cubicBezTo>
                  <a:cubicBezTo>
                    <a:pt x="21327" y="2574"/>
                    <a:pt x="21554" y="3580"/>
                    <a:pt x="21372" y="4527"/>
                  </a:cubicBezTo>
                  <a:lnTo>
                    <a:pt x="21554" y="13049"/>
                  </a:lnTo>
                  <a:cubicBezTo>
                    <a:pt x="21600" y="15682"/>
                    <a:pt x="20007" y="17872"/>
                    <a:pt x="17981" y="17961"/>
                  </a:cubicBezTo>
                  <a:lnTo>
                    <a:pt x="12541" y="20061"/>
                  </a:lnTo>
                  <a:cubicBezTo>
                    <a:pt x="11881" y="20328"/>
                    <a:pt x="11176" y="20357"/>
                    <a:pt x="10493" y="20121"/>
                  </a:cubicBezTo>
                  <a:lnTo>
                    <a:pt x="3573" y="21600"/>
                  </a:lnTo>
                  <a:lnTo>
                    <a:pt x="0" y="13552"/>
                  </a:lnTo>
                  <a:lnTo>
                    <a:pt x="6669" y="10711"/>
                  </a:lnTo>
                  <a:close/>
                </a:path>
              </a:pathLst>
            </a:custGeom>
            <a:solidFill>
              <a:srgbClr val="FEC397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3" name="Shape">
              <a:extLst>
                <a:ext uri="{FF2B5EF4-FFF2-40B4-BE49-F238E27FC236}">
                  <a16:creationId xmlns:a16="http://schemas.microsoft.com/office/drawing/2014/main" id="{2A72C2FA-B183-F976-70D6-95AC7057F917}"/>
                </a:ext>
              </a:extLst>
            </p:cNvPr>
            <p:cNvSpPr/>
            <p:nvPr/>
          </p:nvSpPr>
          <p:spPr>
            <a:xfrm>
              <a:off x="2209585" y="4019178"/>
              <a:ext cx="151361" cy="4110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3" h="21401" extrusionOk="0">
                  <a:moveTo>
                    <a:pt x="0" y="1132"/>
                  </a:moveTo>
                  <a:lnTo>
                    <a:pt x="3115" y="763"/>
                  </a:lnTo>
                  <a:lnTo>
                    <a:pt x="8941" y="134"/>
                  </a:lnTo>
                  <a:cubicBezTo>
                    <a:pt x="12156" y="-199"/>
                    <a:pt x="15572" y="97"/>
                    <a:pt x="17983" y="948"/>
                  </a:cubicBezTo>
                  <a:cubicBezTo>
                    <a:pt x="20394" y="1798"/>
                    <a:pt x="21399" y="3056"/>
                    <a:pt x="20595" y="4239"/>
                  </a:cubicBezTo>
                  <a:lnTo>
                    <a:pt x="21399" y="14891"/>
                  </a:lnTo>
                  <a:cubicBezTo>
                    <a:pt x="21600" y="18183"/>
                    <a:pt x="14567" y="20920"/>
                    <a:pt x="5626" y="21031"/>
                  </a:cubicBezTo>
                  <a:lnTo>
                    <a:pt x="2311" y="21401"/>
                  </a:lnTo>
                  <a:lnTo>
                    <a:pt x="6430" y="20920"/>
                  </a:lnTo>
                  <a:cubicBezTo>
                    <a:pt x="9745" y="20180"/>
                    <a:pt x="11754" y="18812"/>
                    <a:pt x="11654" y="17406"/>
                  </a:cubicBezTo>
                  <a:lnTo>
                    <a:pt x="10549" y="2353"/>
                  </a:lnTo>
                  <a:cubicBezTo>
                    <a:pt x="9645" y="1169"/>
                    <a:pt x="6229" y="504"/>
                    <a:pt x="3115" y="874"/>
                  </a:cubicBezTo>
                  <a:lnTo>
                    <a:pt x="0" y="1132"/>
                  </a:lnTo>
                  <a:close/>
                </a:path>
              </a:pathLst>
            </a:custGeom>
            <a:solidFill>
              <a:srgbClr val="FDBB7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4" name="Shape">
              <a:extLst>
                <a:ext uri="{FF2B5EF4-FFF2-40B4-BE49-F238E27FC236}">
                  <a16:creationId xmlns:a16="http://schemas.microsoft.com/office/drawing/2014/main" id="{5E9FA226-3373-CB90-37D8-67D2D4E21B67}"/>
                </a:ext>
              </a:extLst>
            </p:cNvPr>
            <p:cNvSpPr/>
            <p:nvPr/>
          </p:nvSpPr>
          <p:spPr>
            <a:xfrm>
              <a:off x="1477794" y="3308700"/>
              <a:ext cx="1467541" cy="6749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6" h="20896" extrusionOk="0">
                  <a:moveTo>
                    <a:pt x="18111" y="44"/>
                  </a:moveTo>
                  <a:lnTo>
                    <a:pt x="2096" y="4795"/>
                  </a:lnTo>
                  <a:cubicBezTo>
                    <a:pt x="749" y="5191"/>
                    <a:pt x="-177" y="8182"/>
                    <a:pt x="29" y="11416"/>
                  </a:cubicBezTo>
                  <a:lnTo>
                    <a:pt x="306" y="15683"/>
                  </a:lnTo>
                  <a:cubicBezTo>
                    <a:pt x="512" y="18938"/>
                    <a:pt x="1788" y="21248"/>
                    <a:pt x="3135" y="20852"/>
                  </a:cubicBezTo>
                  <a:lnTo>
                    <a:pt x="19150" y="16101"/>
                  </a:lnTo>
                  <a:cubicBezTo>
                    <a:pt x="20497" y="15705"/>
                    <a:pt x="21423" y="12714"/>
                    <a:pt x="21217" y="9480"/>
                  </a:cubicBezTo>
                  <a:lnTo>
                    <a:pt x="20940" y="5213"/>
                  </a:lnTo>
                  <a:cubicBezTo>
                    <a:pt x="20734" y="1980"/>
                    <a:pt x="19458" y="-352"/>
                    <a:pt x="18111" y="44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5" name="Rectangle">
              <a:extLst>
                <a:ext uri="{FF2B5EF4-FFF2-40B4-BE49-F238E27FC236}">
                  <a16:creationId xmlns:a16="http://schemas.microsoft.com/office/drawing/2014/main" id="{5FD12329-7C50-83F6-7AE6-545ECF314454}"/>
                </a:ext>
              </a:extLst>
            </p:cNvPr>
            <p:cNvSpPr/>
            <p:nvPr/>
          </p:nvSpPr>
          <p:spPr>
            <a:xfrm>
              <a:off x="7105" y="4246530"/>
              <a:ext cx="1793246" cy="262877"/>
            </a:xfrm>
            <a:prstGeom prst="rect">
              <a:avLst/>
            </a:prstGeom>
            <a:solidFill>
              <a:schemeClr val="bg1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6" name="Rectangle">
              <a:extLst>
                <a:ext uri="{FF2B5EF4-FFF2-40B4-BE49-F238E27FC236}">
                  <a16:creationId xmlns:a16="http://schemas.microsoft.com/office/drawing/2014/main" id="{074726D5-D8D4-7265-33A1-29D0347EA39F}"/>
                </a:ext>
              </a:extLst>
            </p:cNvPr>
            <p:cNvSpPr/>
            <p:nvPr/>
          </p:nvSpPr>
          <p:spPr>
            <a:xfrm>
              <a:off x="1" y="4211007"/>
              <a:ext cx="1717226" cy="328241"/>
            </a:xfrm>
            <a:prstGeom prst="rect">
              <a:avLst/>
            </a:prstGeom>
            <a:solidFill>
              <a:schemeClr val="accent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7" name="Rectangle">
              <a:extLst>
                <a:ext uri="{FF2B5EF4-FFF2-40B4-BE49-F238E27FC236}">
                  <a16:creationId xmlns:a16="http://schemas.microsoft.com/office/drawing/2014/main" id="{EA5F5016-ED1D-72FA-FF6D-4F084B3ABCAC}"/>
                </a:ext>
              </a:extLst>
            </p:cNvPr>
            <p:cNvSpPr/>
            <p:nvPr/>
          </p:nvSpPr>
          <p:spPr>
            <a:xfrm>
              <a:off x="1" y="4452569"/>
              <a:ext cx="1717226" cy="91651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54" name="Circle">
              <a:extLst>
                <a:ext uri="{FF2B5EF4-FFF2-40B4-BE49-F238E27FC236}">
                  <a16:creationId xmlns:a16="http://schemas.microsoft.com/office/drawing/2014/main" id="{22BF9230-BE26-E34D-01B4-F31C3482E1CB}"/>
                </a:ext>
              </a:extLst>
            </p:cNvPr>
            <p:cNvSpPr/>
            <p:nvPr/>
          </p:nvSpPr>
          <p:spPr>
            <a:xfrm>
              <a:off x="1741015" y="4451098"/>
              <a:ext cx="36947" cy="36947"/>
            </a:xfrm>
            <a:prstGeom prst="ellipse">
              <a:avLst/>
            </a:prstGeom>
            <a:solidFill>
              <a:srgbClr val="000000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</p:grpSp>
      <p:sp>
        <p:nvSpPr>
          <p:cNvPr id="41" name="TextBox 40">
            <a:extLst>
              <a:ext uri="{FF2B5EF4-FFF2-40B4-BE49-F238E27FC236}">
                <a16:creationId xmlns:a16="http://schemas.microsoft.com/office/drawing/2014/main" id="{12391D86-DE60-BD25-E1B1-E43C946655B9}"/>
              </a:ext>
            </a:extLst>
          </p:cNvPr>
          <p:cNvSpPr txBox="1"/>
          <p:nvPr/>
        </p:nvSpPr>
        <p:spPr>
          <a:xfrm rot="21117669">
            <a:off x="1537116" y="3440302"/>
            <a:ext cx="1315391" cy="369332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b="1" noProof="1">
                <a:solidFill>
                  <a:schemeClr val="bg1"/>
                </a:solidFill>
              </a:rPr>
              <a:t>Lorem Ipsum</a:t>
            </a:r>
          </a:p>
        </p:txBody>
      </p: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Hands Holding Placards – Slide Template</a:t>
            </a:r>
          </a:p>
        </p:txBody>
      </p:sp>
      <p:grpSp>
        <p:nvGrpSpPr>
          <p:cNvPr id="42" name="Group 41">
            <a:extLst>
              <a:ext uri="{FF2B5EF4-FFF2-40B4-BE49-F238E27FC236}">
                <a16:creationId xmlns:a16="http://schemas.microsoft.com/office/drawing/2014/main" id="{A479AE5E-4DA9-7AB4-D853-E26456258142}"/>
              </a:ext>
            </a:extLst>
          </p:cNvPr>
          <p:cNvGrpSpPr/>
          <p:nvPr/>
        </p:nvGrpSpPr>
        <p:grpSpPr>
          <a:xfrm>
            <a:off x="5167993" y="1233744"/>
            <a:ext cx="3283857" cy="952226"/>
            <a:chOff x="8921977" y="1394910"/>
            <a:chExt cx="2926080" cy="1269635"/>
          </a:xfrm>
        </p:grpSpPr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ECC69F30-C044-D474-5B2C-5052CC3D92C2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D7D9B827-DED9-DA46-DD1F-2608C3FD4AD3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7386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AB115D36-5141-2C36-6FA6-28505421987E}"/>
              </a:ext>
            </a:extLst>
          </p:cNvPr>
          <p:cNvGrpSpPr/>
          <p:nvPr/>
        </p:nvGrpSpPr>
        <p:grpSpPr>
          <a:xfrm>
            <a:off x="5167993" y="2433586"/>
            <a:ext cx="3283857" cy="952226"/>
            <a:chOff x="8921977" y="1394910"/>
            <a:chExt cx="2926080" cy="1269635"/>
          </a:xfrm>
        </p:grpSpPr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C7CE621B-2B7A-FB14-0277-C598685BA2B6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95E09505-FCE5-D776-2C97-565B391CB28B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7386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11753590-9E9D-DA2B-568A-6509D0AD62D5}"/>
              </a:ext>
            </a:extLst>
          </p:cNvPr>
          <p:cNvGrpSpPr/>
          <p:nvPr/>
        </p:nvGrpSpPr>
        <p:grpSpPr>
          <a:xfrm>
            <a:off x="5167993" y="3633428"/>
            <a:ext cx="3283857" cy="952226"/>
            <a:chOff x="8921977" y="1394910"/>
            <a:chExt cx="2926080" cy="1269635"/>
          </a:xfrm>
        </p:grpSpPr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3A16A028-9D5B-38CD-E4AD-CD3CD4B780A5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DBB60562-3A5B-3954-F9FC-2E45AEC608CA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7386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24BE8229-ABE4-096C-5E19-97756EAE97B7}"/>
              </a:ext>
            </a:extLst>
          </p:cNvPr>
          <p:cNvGrpSpPr/>
          <p:nvPr/>
        </p:nvGrpSpPr>
        <p:grpSpPr>
          <a:xfrm>
            <a:off x="5167993" y="4833269"/>
            <a:ext cx="3283857" cy="952226"/>
            <a:chOff x="8921977" y="1394910"/>
            <a:chExt cx="2926080" cy="1269635"/>
          </a:xfrm>
        </p:grpSpPr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A2C36BA0-7969-E5C4-BDF9-38B0C686A76F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5">
                      <a:lumMod val="60000"/>
                      <a:lumOff val="40000"/>
                    </a:schemeClr>
                  </a:solidFill>
                </a:rPr>
                <a:t>Lorem Ipsum</a:t>
              </a:r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30C27BDE-B52B-D905-92C8-39EA63D79350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7386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981F3EFC-9875-75C8-BAD5-245E075596D3}"/>
              </a:ext>
            </a:extLst>
          </p:cNvPr>
          <p:cNvGrpSpPr/>
          <p:nvPr/>
        </p:nvGrpSpPr>
        <p:grpSpPr>
          <a:xfrm>
            <a:off x="0" y="1631972"/>
            <a:ext cx="3492503" cy="1440138"/>
            <a:chOff x="0" y="1631972"/>
            <a:chExt cx="3492503" cy="1440138"/>
          </a:xfrm>
        </p:grpSpPr>
        <p:sp>
          <p:nvSpPr>
            <p:cNvPr id="56" name="Shape">
              <a:extLst>
                <a:ext uri="{FF2B5EF4-FFF2-40B4-BE49-F238E27FC236}">
                  <a16:creationId xmlns:a16="http://schemas.microsoft.com/office/drawing/2014/main" id="{317A781A-F657-0D03-99B5-2A9620C0DC1F}"/>
                </a:ext>
              </a:extLst>
            </p:cNvPr>
            <p:cNvSpPr/>
            <p:nvPr/>
          </p:nvSpPr>
          <p:spPr>
            <a:xfrm>
              <a:off x="2422729" y="2093783"/>
              <a:ext cx="389439" cy="9783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6" h="21600" extrusionOk="0">
                  <a:moveTo>
                    <a:pt x="21256" y="0"/>
                  </a:moveTo>
                  <a:lnTo>
                    <a:pt x="9583" y="0"/>
                  </a:lnTo>
                  <a:lnTo>
                    <a:pt x="83" y="20314"/>
                  </a:lnTo>
                  <a:cubicBezTo>
                    <a:pt x="-344" y="21271"/>
                    <a:pt x="936" y="21600"/>
                    <a:pt x="2603" y="21600"/>
                  </a:cubicBezTo>
                  <a:lnTo>
                    <a:pt x="5240" y="21600"/>
                  </a:lnTo>
                  <a:cubicBezTo>
                    <a:pt x="6481" y="21600"/>
                    <a:pt x="7567" y="21271"/>
                    <a:pt x="7877" y="20784"/>
                  </a:cubicBezTo>
                  <a:lnTo>
                    <a:pt x="21256" y="0"/>
                  </a:lnTo>
                  <a:close/>
                </a:path>
              </a:pathLst>
            </a:custGeom>
            <a:solidFill>
              <a:srgbClr val="80828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57" name="Shape">
              <a:extLst>
                <a:ext uri="{FF2B5EF4-FFF2-40B4-BE49-F238E27FC236}">
                  <a16:creationId xmlns:a16="http://schemas.microsoft.com/office/drawing/2014/main" id="{0FBFAC17-1172-E75D-276E-07B392C3738C}"/>
                </a:ext>
              </a:extLst>
            </p:cNvPr>
            <p:cNvSpPr/>
            <p:nvPr/>
          </p:nvSpPr>
          <p:spPr>
            <a:xfrm>
              <a:off x="2557720" y="2093783"/>
              <a:ext cx="253643" cy="2287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3388" y="0"/>
                  </a:lnTo>
                  <a:lnTo>
                    <a:pt x="0" y="21600"/>
                  </a:lnTo>
                  <a:cubicBezTo>
                    <a:pt x="2723" y="18850"/>
                    <a:pt x="6111" y="17173"/>
                    <a:pt x="9499" y="17173"/>
                  </a:cubicBezTo>
                  <a:cubicBezTo>
                    <a:pt x="12282" y="17173"/>
                    <a:pt x="14763" y="18313"/>
                    <a:pt x="16578" y="20191"/>
                  </a:cubicBezTo>
                  <a:lnTo>
                    <a:pt x="21600" y="0"/>
                  </a:lnTo>
                  <a:close/>
                </a:path>
              </a:pathLst>
            </a:custGeom>
            <a:solidFill>
              <a:srgbClr val="6D6E71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58" name="Shape">
              <a:extLst>
                <a:ext uri="{FF2B5EF4-FFF2-40B4-BE49-F238E27FC236}">
                  <a16:creationId xmlns:a16="http://schemas.microsoft.com/office/drawing/2014/main" id="{2C105BF5-74C1-6A93-2BBF-186EE1909532}"/>
                </a:ext>
              </a:extLst>
            </p:cNvPr>
            <p:cNvSpPr/>
            <p:nvPr/>
          </p:nvSpPr>
          <p:spPr>
            <a:xfrm>
              <a:off x="2067490" y="2278507"/>
              <a:ext cx="710303" cy="4543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9" h="21025" extrusionOk="0">
                  <a:moveTo>
                    <a:pt x="6626" y="8548"/>
                  </a:moveTo>
                  <a:lnTo>
                    <a:pt x="10800" y="2170"/>
                  </a:lnTo>
                  <a:cubicBezTo>
                    <a:pt x="11488" y="1118"/>
                    <a:pt x="12328" y="395"/>
                    <a:pt x="13253" y="0"/>
                  </a:cubicBezTo>
                  <a:lnTo>
                    <a:pt x="15103" y="0"/>
                  </a:lnTo>
                  <a:lnTo>
                    <a:pt x="14909" y="1775"/>
                  </a:lnTo>
                  <a:cubicBezTo>
                    <a:pt x="14866" y="2203"/>
                    <a:pt x="14931" y="2630"/>
                    <a:pt x="15124" y="2959"/>
                  </a:cubicBezTo>
                  <a:cubicBezTo>
                    <a:pt x="15318" y="3288"/>
                    <a:pt x="15576" y="3485"/>
                    <a:pt x="15856" y="3452"/>
                  </a:cubicBezTo>
                  <a:lnTo>
                    <a:pt x="18201" y="3386"/>
                  </a:lnTo>
                  <a:lnTo>
                    <a:pt x="19513" y="3386"/>
                  </a:lnTo>
                  <a:cubicBezTo>
                    <a:pt x="20223" y="3386"/>
                    <a:pt x="20890" y="3978"/>
                    <a:pt x="21234" y="4899"/>
                  </a:cubicBezTo>
                  <a:cubicBezTo>
                    <a:pt x="21600" y="5852"/>
                    <a:pt x="21600" y="7003"/>
                    <a:pt x="21234" y="7956"/>
                  </a:cubicBezTo>
                  <a:lnTo>
                    <a:pt x="19621" y="17096"/>
                  </a:lnTo>
                  <a:cubicBezTo>
                    <a:pt x="19126" y="19923"/>
                    <a:pt x="17233" y="21600"/>
                    <a:pt x="15382" y="20844"/>
                  </a:cubicBezTo>
                  <a:lnTo>
                    <a:pt x="10004" y="20844"/>
                  </a:lnTo>
                  <a:cubicBezTo>
                    <a:pt x="9359" y="20844"/>
                    <a:pt x="8713" y="20581"/>
                    <a:pt x="8132" y="20088"/>
                  </a:cubicBezTo>
                  <a:lnTo>
                    <a:pt x="2904" y="19101"/>
                  </a:lnTo>
                  <a:lnTo>
                    <a:pt x="0" y="8745"/>
                  </a:lnTo>
                  <a:lnTo>
                    <a:pt x="6626" y="8548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59" name="Shape">
              <a:extLst>
                <a:ext uri="{FF2B5EF4-FFF2-40B4-BE49-F238E27FC236}">
                  <a16:creationId xmlns:a16="http://schemas.microsoft.com/office/drawing/2014/main" id="{F97DBE44-34D4-CF27-7757-20E444ED4769}"/>
                </a:ext>
              </a:extLst>
            </p:cNvPr>
            <p:cNvSpPr/>
            <p:nvPr/>
          </p:nvSpPr>
          <p:spPr>
            <a:xfrm>
              <a:off x="2550614" y="2349554"/>
              <a:ext cx="227178" cy="3818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7" h="20920" extrusionOk="0">
                  <a:moveTo>
                    <a:pt x="8867" y="39"/>
                  </a:moveTo>
                  <a:lnTo>
                    <a:pt x="11067" y="39"/>
                  </a:lnTo>
                  <a:lnTo>
                    <a:pt x="15133" y="39"/>
                  </a:lnTo>
                  <a:cubicBezTo>
                    <a:pt x="17333" y="39"/>
                    <a:pt x="19400" y="739"/>
                    <a:pt x="20467" y="1829"/>
                  </a:cubicBezTo>
                  <a:cubicBezTo>
                    <a:pt x="21600" y="2958"/>
                    <a:pt x="21600" y="4320"/>
                    <a:pt x="20467" y="5449"/>
                  </a:cubicBezTo>
                  <a:lnTo>
                    <a:pt x="15467" y="16268"/>
                  </a:lnTo>
                  <a:cubicBezTo>
                    <a:pt x="13933" y="19615"/>
                    <a:pt x="8067" y="21600"/>
                    <a:pt x="2333" y="20705"/>
                  </a:cubicBezTo>
                  <a:lnTo>
                    <a:pt x="0" y="20705"/>
                  </a:lnTo>
                  <a:lnTo>
                    <a:pt x="2867" y="20666"/>
                  </a:lnTo>
                  <a:cubicBezTo>
                    <a:pt x="5333" y="20277"/>
                    <a:pt x="7333" y="19148"/>
                    <a:pt x="8000" y="17669"/>
                  </a:cubicBezTo>
                  <a:lnTo>
                    <a:pt x="15000" y="2335"/>
                  </a:lnTo>
                  <a:cubicBezTo>
                    <a:pt x="15000" y="1051"/>
                    <a:pt x="13200" y="0"/>
                    <a:pt x="11000" y="0"/>
                  </a:cubicBezTo>
                  <a:lnTo>
                    <a:pt x="8867" y="0"/>
                  </a:ln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60" name="Shape">
              <a:extLst>
                <a:ext uri="{FF2B5EF4-FFF2-40B4-BE49-F238E27FC236}">
                  <a16:creationId xmlns:a16="http://schemas.microsoft.com/office/drawing/2014/main" id="{67C20A80-D6FF-491C-1461-33635BD38C3D}"/>
                </a:ext>
              </a:extLst>
            </p:cNvPr>
            <p:cNvSpPr/>
            <p:nvPr/>
          </p:nvSpPr>
          <p:spPr>
            <a:xfrm>
              <a:off x="2024861" y="1631972"/>
              <a:ext cx="1467642" cy="6898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7" h="20847" extrusionOk="0">
                  <a:moveTo>
                    <a:pt x="19160" y="5141"/>
                  </a:moveTo>
                  <a:lnTo>
                    <a:pt x="3198" y="52"/>
                  </a:lnTo>
                  <a:cubicBezTo>
                    <a:pt x="1853" y="-377"/>
                    <a:pt x="569" y="1856"/>
                    <a:pt x="343" y="5012"/>
                  </a:cubicBezTo>
                  <a:lnTo>
                    <a:pt x="35" y="9178"/>
                  </a:lnTo>
                  <a:cubicBezTo>
                    <a:pt x="-191" y="12334"/>
                    <a:pt x="713" y="15275"/>
                    <a:pt x="2058" y="15705"/>
                  </a:cubicBezTo>
                  <a:lnTo>
                    <a:pt x="18020" y="20794"/>
                  </a:lnTo>
                  <a:cubicBezTo>
                    <a:pt x="19365" y="21223"/>
                    <a:pt x="20649" y="18990"/>
                    <a:pt x="20875" y="15834"/>
                  </a:cubicBezTo>
                  <a:lnTo>
                    <a:pt x="21183" y="11668"/>
                  </a:lnTo>
                  <a:cubicBezTo>
                    <a:pt x="21409" y="8512"/>
                    <a:pt x="20495" y="5571"/>
                    <a:pt x="19160" y="5141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61" name="Rectangle">
              <a:extLst>
                <a:ext uri="{FF2B5EF4-FFF2-40B4-BE49-F238E27FC236}">
                  <a16:creationId xmlns:a16="http://schemas.microsoft.com/office/drawing/2014/main" id="{CEBD0246-A5F0-8753-19B6-8E5D9FC9B25B}"/>
                </a:ext>
              </a:extLst>
            </p:cNvPr>
            <p:cNvSpPr/>
            <p:nvPr/>
          </p:nvSpPr>
          <p:spPr>
            <a:xfrm>
              <a:off x="902307" y="2449021"/>
              <a:ext cx="1290940" cy="262877"/>
            </a:xfrm>
            <a:prstGeom prst="rect">
              <a:avLst/>
            </a:prstGeom>
            <a:solidFill>
              <a:schemeClr val="bg1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62" name="Rectangle">
              <a:extLst>
                <a:ext uri="{FF2B5EF4-FFF2-40B4-BE49-F238E27FC236}">
                  <a16:creationId xmlns:a16="http://schemas.microsoft.com/office/drawing/2014/main" id="{C18926CF-EB98-D378-3E89-EC5C6AB2694E}"/>
                </a:ext>
              </a:extLst>
            </p:cNvPr>
            <p:cNvSpPr/>
            <p:nvPr/>
          </p:nvSpPr>
          <p:spPr>
            <a:xfrm>
              <a:off x="0" y="2413498"/>
              <a:ext cx="2111542" cy="328241"/>
            </a:xfrm>
            <a:prstGeom prst="rect">
              <a:avLst/>
            </a:prstGeom>
            <a:solidFill>
              <a:schemeClr val="accent3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63" name="Rectangle">
              <a:extLst>
                <a:ext uri="{FF2B5EF4-FFF2-40B4-BE49-F238E27FC236}">
                  <a16:creationId xmlns:a16="http://schemas.microsoft.com/office/drawing/2014/main" id="{414F0F0B-9CBD-780C-FE79-E46F2FFD674E}"/>
                </a:ext>
              </a:extLst>
            </p:cNvPr>
            <p:cNvSpPr/>
            <p:nvPr/>
          </p:nvSpPr>
          <p:spPr>
            <a:xfrm>
              <a:off x="0" y="2655060"/>
              <a:ext cx="2111542" cy="91651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64" name="Circle">
              <a:extLst>
                <a:ext uri="{FF2B5EF4-FFF2-40B4-BE49-F238E27FC236}">
                  <a16:creationId xmlns:a16="http://schemas.microsoft.com/office/drawing/2014/main" id="{76726B44-A97A-D9CD-96A3-9436B2843676}"/>
                </a:ext>
              </a:extLst>
            </p:cNvPr>
            <p:cNvSpPr/>
            <p:nvPr/>
          </p:nvSpPr>
          <p:spPr>
            <a:xfrm>
              <a:off x="2138538" y="2655060"/>
              <a:ext cx="36947" cy="36947"/>
            </a:xfrm>
            <a:prstGeom prst="ellipse">
              <a:avLst/>
            </a:prstGeom>
            <a:solidFill>
              <a:srgbClr val="000000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</p:grpSp>
      <p:grpSp>
        <p:nvGrpSpPr>
          <p:cNvPr id="65" name="Group 64">
            <a:extLst>
              <a:ext uri="{FF2B5EF4-FFF2-40B4-BE49-F238E27FC236}">
                <a16:creationId xmlns:a16="http://schemas.microsoft.com/office/drawing/2014/main" id="{7443DE56-D199-7A56-F8FC-CB7E8CB09D89}"/>
              </a:ext>
            </a:extLst>
          </p:cNvPr>
          <p:cNvGrpSpPr/>
          <p:nvPr/>
        </p:nvGrpSpPr>
        <p:grpSpPr>
          <a:xfrm>
            <a:off x="1" y="2349556"/>
            <a:ext cx="4642785" cy="1486213"/>
            <a:chOff x="1" y="2349556"/>
            <a:chExt cx="4642785" cy="1486213"/>
          </a:xfrm>
        </p:grpSpPr>
        <p:sp>
          <p:nvSpPr>
            <p:cNvPr id="66" name="Shape">
              <a:extLst>
                <a:ext uri="{FF2B5EF4-FFF2-40B4-BE49-F238E27FC236}">
                  <a16:creationId xmlns:a16="http://schemas.microsoft.com/office/drawing/2014/main" id="{58E04D16-253B-F541-771B-1C6E3568AC00}"/>
                </a:ext>
              </a:extLst>
            </p:cNvPr>
            <p:cNvSpPr/>
            <p:nvPr/>
          </p:nvSpPr>
          <p:spPr>
            <a:xfrm>
              <a:off x="3793951" y="2797155"/>
              <a:ext cx="249404" cy="1038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1" h="21480" extrusionOk="0">
                  <a:moveTo>
                    <a:pt x="17611" y="0"/>
                  </a:moveTo>
                  <a:lnTo>
                    <a:pt x="0" y="1308"/>
                  </a:lnTo>
                  <a:lnTo>
                    <a:pt x="9204" y="20542"/>
                  </a:lnTo>
                  <a:cubicBezTo>
                    <a:pt x="9695" y="21438"/>
                    <a:pt x="11966" y="21600"/>
                    <a:pt x="14482" y="21409"/>
                  </a:cubicBezTo>
                  <a:lnTo>
                    <a:pt x="18470" y="21115"/>
                  </a:lnTo>
                  <a:cubicBezTo>
                    <a:pt x="20373" y="20968"/>
                    <a:pt x="21600" y="20557"/>
                    <a:pt x="21539" y="20087"/>
                  </a:cubicBezTo>
                  <a:lnTo>
                    <a:pt x="17611" y="0"/>
                  </a:lnTo>
                  <a:close/>
                </a:path>
              </a:pathLst>
            </a:custGeom>
            <a:solidFill>
              <a:srgbClr val="80828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67" name="Shape">
              <a:extLst>
                <a:ext uri="{FF2B5EF4-FFF2-40B4-BE49-F238E27FC236}">
                  <a16:creationId xmlns:a16="http://schemas.microsoft.com/office/drawing/2014/main" id="{0CE0EEA4-3B55-C00B-EAFA-3E38A04A166C}"/>
                </a:ext>
              </a:extLst>
            </p:cNvPr>
            <p:cNvSpPr/>
            <p:nvPr/>
          </p:nvSpPr>
          <p:spPr>
            <a:xfrm>
              <a:off x="3793951" y="2797155"/>
              <a:ext cx="211725" cy="2934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803" y="0"/>
                  </a:moveTo>
                  <a:lnTo>
                    <a:pt x="0" y="4655"/>
                  </a:lnTo>
                  <a:lnTo>
                    <a:pt x="3044" y="21600"/>
                  </a:lnTo>
                  <a:cubicBezTo>
                    <a:pt x="5291" y="18880"/>
                    <a:pt x="8626" y="16736"/>
                    <a:pt x="12540" y="15899"/>
                  </a:cubicBezTo>
                  <a:cubicBezTo>
                    <a:pt x="15729" y="15167"/>
                    <a:pt x="18918" y="15376"/>
                    <a:pt x="21600" y="16370"/>
                  </a:cubicBezTo>
                  <a:lnTo>
                    <a:pt x="20803" y="0"/>
                  </a:lnTo>
                  <a:close/>
                </a:path>
              </a:pathLst>
            </a:custGeom>
            <a:solidFill>
              <a:srgbClr val="6D6E71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68" name="Shape">
              <a:extLst>
                <a:ext uri="{FF2B5EF4-FFF2-40B4-BE49-F238E27FC236}">
                  <a16:creationId xmlns:a16="http://schemas.microsoft.com/office/drawing/2014/main" id="{5907D0CB-2746-D49E-0783-4B7530E15E53}"/>
                </a:ext>
              </a:extLst>
            </p:cNvPr>
            <p:cNvSpPr/>
            <p:nvPr/>
          </p:nvSpPr>
          <p:spPr>
            <a:xfrm>
              <a:off x="3396084" y="3045823"/>
              <a:ext cx="672940" cy="5143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3" h="21600" extrusionOk="0">
                  <a:moveTo>
                    <a:pt x="6678" y="10919"/>
                  </a:moveTo>
                  <a:lnTo>
                    <a:pt x="9585" y="3670"/>
                  </a:lnTo>
                  <a:cubicBezTo>
                    <a:pt x="10062" y="2476"/>
                    <a:pt x="10766" y="1492"/>
                    <a:pt x="11606" y="776"/>
                  </a:cubicBezTo>
                  <a:lnTo>
                    <a:pt x="13469" y="0"/>
                  </a:lnTo>
                  <a:lnTo>
                    <a:pt x="13628" y="1641"/>
                  </a:lnTo>
                  <a:cubicBezTo>
                    <a:pt x="13673" y="2029"/>
                    <a:pt x="13832" y="2357"/>
                    <a:pt x="14082" y="2596"/>
                  </a:cubicBezTo>
                  <a:cubicBezTo>
                    <a:pt x="14332" y="2804"/>
                    <a:pt x="14627" y="2864"/>
                    <a:pt x="14922" y="2745"/>
                  </a:cubicBezTo>
                  <a:lnTo>
                    <a:pt x="17285" y="1730"/>
                  </a:lnTo>
                  <a:lnTo>
                    <a:pt x="18602" y="1193"/>
                  </a:lnTo>
                  <a:cubicBezTo>
                    <a:pt x="19329" y="895"/>
                    <a:pt x="20101" y="1134"/>
                    <a:pt x="20646" y="1790"/>
                  </a:cubicBezTo>
                  <a:cubicBezTo>
                    <a:pt x="21191" y="2446"/>
                    <a:pt x="21441" y="3461"/>
                    <a:pt x="21259" y="4415"/>
                  </a:cubicBezTo>
                  <a:lnTo>
                    <a:pt x="21509" y="13008"/>
                  </a:lnTo>
                  <a:cubicBezTo>
                    <a:pt x="21600" y="15663"/>
                    <a:pt x="20010" y="17901"/>
                    <a:pt x="17989" y="17990"/>
                  </a:cubicBezTo>
                  <a:lnTo>
                    <a:pt x="12560" y="20198"/>
                  </a:lnTo>
                  <a:cubicBezTo>
                    <a:pt x="11902" y="20466"/>
                    <a:pt x="11198" y="20496"/>
                    <a:pt x="10516" y="20317"/>
                  </a:cubicBezTo>
                  <a:lnTo>
                    <a:pt x="5042" y="21600"/>
                  </a:lnTo>
                  <a:lnTo>
                    <a:pt x="0" y="13813"/>
                  </a:lnTo>
                  <a:lnTo>
                    <a:pt x="6678" y="10919"/>
                  </a:lnTo>
                  <a:close/>
                </a:path>
              </a:pathLst>
            </a:custGeom>
            <a:solidFill>
              <a:srgbClr val="FEDFB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69" name="Shape">
              <a:extLst>
                <a:ext uri="{FF2B5EF4-FFF2-40B4-BE49-F238E27FC236}">
                  <a16:creationId xmlns:a16="http://schemas.microsoft.com/office/drawing/2014/main" id="{1762B007-84AA-2CAD-D15C-4AC8C174EA09}"/>
                </a:ext>
              </a:extLst>
            </p:cNvPr>
            <p:cNvSpPr/>
            <p:nvPr/>
          </p:nvSpPr>
          <p:spPr>
            <a:xfrm>
              <a:off x="3914732" y="3067137"/>
              <a:ext cx="154292" cy="4101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5" h="21387" extrusionOk="0">
                  <a:moveTo>
                    <a:pt x="0" y="1195"/>
                  </a:moveTo>
                  <a:lnTo>
                    <a:pt x="3030" y="824"/>
                  </a:lnTo>
                  <a:lnTo>
                    <a:pt x="8699" y="157"/>
                  </a:lnTo>
                  <a:cubicBezTo>
                    <a:pt x="11826" y="-213"/>
                    <a:pt x="15149" y="83"/>
                    <a:pt x="17495" y="898"/>
                  </a:cubicBezTo>
                  <a:cubicBezTo>
                    <a:pt x="19840" y="1714"/>
                    <a:pt x="20916" y="2973"/>
                    <a:pt x="20134" y="4159"/>
                  </a:cubicBezTo>
                  <a:lnTo>
                    <a:pt x="21209" y="14829"/>
                  </a:lnTo>
                  <a:cubicBezTo>
                    <a:pt x="21600" y="18127"/>
                    <a:pt x="14758" y="20905"/>
                    <a:pt x="6060" y="21017"/>
                  </a:cubicBezTo>
                  <a:lnTo>
                    <a:pt x="2835" y="21387"/>
                  </a:lnTo>
                  <a:lnTo>
                    <a:pt x="6842" y="20868"/>
                  </a:lnTo>
                  <a:cubicBezTo>
                    <a:pt x="10067" y="20090"/>
                    <a:pt x="11925" y="18757"/>
                    <a:pt x="11827" y="17312"/>
                  </a:cubicBezTo>
                  <a:lnTo>
                    <a:pt x="10263" y="2232"/>
                  </a:lnTo>
                  <a:cubicBezTo>
                    <a:pt x="9286" y="1084"/>
                    <a:pt x="6060" y="417"/>
                    <a:pt x="2933" y="787"/>
                  </a:cubicBezTo>
                  <a:lnTo>
                    <a:pt x="0" y="1195"/>
                  </a:lnTo>
                  <a:close/>
                </a:path>
              </a:pathLst>
            </a:custGeom>
            <a:solidFill>
              <a:srgbClr val="FDD69E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70" name="Shape">
              <a:extLst>
                <a:ext uri="{FF2B5EF4-FFF2-40B4-BE49-F238E27FC236}">
                  <a16:creationId xmlns:a16="http://schemas.microsoft.com/office/drawing/2014/main" id="{41F2727B-E414-39B3-97A0-055B7D02CEDB}"/>
                </a:ext>
              </a:extLst>
            </p:cNvPr>
            <p:cNvSpPr/>
            <p:nvPr/>
          </p:nvSpPr>
          <p:spPr>
            <a:xfrm>
              <a:off x="3175835" y="2349556"/>
              <a:ext cx="1466951" cy="6890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7" h="20846" extrusionOk="0">
                  <a:moveTo>
                    <a:pt x="18028" y="53"/>
                  </a:moveTo>
                  <a:lnTo>
                    <a:pt x="2059" y="5104"/>
                  </a:lnTo>
                  <a:cubicBezTo>
                    <a:pt x="713" y="5533"/>
                    <a:pt x="-191" y="8456"/>
                    <a:pt x="35" y="11637"/>
                  </a:cubicBezTo>
                  <a:lnTo>
                    <a:pt x="333" y="15807"/>
                  </a:lnTo>
                  <a:cubicBezTo>
                    <a:pt x="559" y="18966"/>
                    <a:pt x="1844" y="21223"/>
                    <a:pt x="3190" y="20793"/>
                  </a:cubicBezTo>
                  <a:lnTo>
                    <a:pt x="19159" y="15742"/>
                  </a:lnTo>
                  <a:cubicBezTo>
                    <a:pt x="20505" y="15313"/>
                    <a:pt x="21409" y="12390"/>
                    <a:pt x="21183" y="9209"/>
                  </a:cubicBezTo>
                  <a:lnTo>
                    <a:pt x="20885" y="5039"/>
                  </a:lnTo>
                  <a:cubicBezTo>
                    <a:pt x="20649" y="1858"/>
                    <a:pt x="19364" y="-377"/>
                    <a:pt x="18028" y="53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71" name="Rectangle">
              <a:extLst>
                <a:ext uri="{FF2B5EF4-FFF2-40B4-BE49-F238E27FC236}">
                  <a16:creationId xmlns:a16="http://schemas.microsoft.com/office/drawing/2014/main" id="{25743F42-7B68-0027-4527-7EF406161420}"/>
                </a:ext>
              </a:extLst>
            </p:cNvPr>
            <p:cNvSpPr/>
            <p:nvPr/>
          </p:nvSpPr>
          <p:spPr>
            <a:xfrm>
              <a:off x="2266425" y="3308699"/>
              <a:ext cx="1290940" cy="262877"/>
            </a:xfrm>
            <a:prstGeom prst="rect">
              <a:avLst/>
            </a:prstGeom>
            <a:solidFill>
              <a:schemeClr val="bg1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72" name="Rectangle">
              <a:extLst>
                <a:ext uri="{FF2B5EF4-FFF2-40B4-BE49-F238E27FC236}">
                  <a16:creationId xmlns:a16="http://schemas.microsoft.com/office/drawing/2014/main" id="{0B3A4696-F186-D56C-2953-7125FABA8194}"/>
                </a:ext>
              </a:extLst>
            </p:cNvPr>
            <p:cNvSpPr/>
            <p:nvPr/>
          </p:nvSpPr>
          <p:spPr>
            <a:xfrm>
              <a:off x="1" y="3273176"/>
              <a:ext cx="3472106" cy="328241"/>
            </a:xfrm>
            <a:prstGeom prst="rect">
              <a:avLst/>
            </a:prstGeom>
            <a:solidFill>
              <a:schemeClr val="accent6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73" name="Rectangle">
              <a:extLst>
                <a:ext uri="{FF2B5EF4-FFF2-40B4-BE49-F238E27FC236}">
                  <a16:creationId xmlns:a16="http://schemas.microsoft.com/office/drawing/2014/main" id="{C9E1DD02-3DA7-7416-6630-CDF5BDF34B94}"/>
                </a:ext>
              </a:extLst>
            </p:cNvPr>
            <p:cNvSpPr/>
            <p:nvPr/>
          </p:nvSpPr>
          <p:spPr>
            <a:xfrm>
              <a:off x="1" y="3514739"/>
              <a:ext cx="3472106" cy="91651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74" name="Circle">
              <a:extLst>
                <a:ext uri="{FF2B5EF4-FFF2-40B4-BE49-F238E27FC236}">
                  <a16:creationId xmlns:a16="http://schemas.microsoft.com/office/drawing/2014/main" id="{67F249A1-127B-CBE6-3BA5-EE5C271661A0}"/>
                </a:ext>
              </a:extLst>
            </p:cNvPr>
            <p:cNvSpPr/>
            <p:nvPr/>
          </p:nvSpPr>
          <p:spPr>
            <a:xfrm>
              <a:off x="3502655" y="3514738"/>
              <a:ext cx="36947" cy="36947"/>
            </a:xfrm>
            <a:prstGeom prst="ellipse">
              <a:avLst/>
            </a:prstGeom>
            <a:solidFill>
              <a:srgbClr val="000000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</p:grpSp>
      <p:grpSp>
        <p:nvGrpSpPr>
          <p:cNvPr id="75" name="Group 74">
            <a:extLst>
              <a:ext uri="{FF2B5EF4-FFF2-40B4-BE49-F238E27FC236}">
                <a16:creationId xmlns:a16="http://schemas.microsoft.com/office/drawing/2014/main" id="{F60AEA6E-E342-B061-F829-04EF61A135F7}"/>
              </a:ext>
            </a:extLst>
          </p:cNvPr>
          <p:cNvGrpSpPr/>
          <p:nvPr/>
        </p:nvGrpSpPr>
        <p:grpSpPr>
          <a:xfrm>
            <a:off x="1" y="3997863"/>
            <a:ext cx="4849166" cy="1441586"/>
            <a:chOff x="1" y="3997863"/>
            <a:chExt cx="4849166" cy="1441586"/>
          </a:xfrm>
        </p:grpSpPr>
        <p:sp>
          <p:nvSpPr>
            <p:cNvPr id="76" name="Shape">
              <a:extLst>
                <a:ext uri="{FF2B5EF4-FFF2-40B4-BE49-F238E27FC236}">
                  <a16:creationId xmlns:a16="http://schemas.microsoft.com/office/drawing/2014/main" id="{90AE5CAF-2C50-2562-CDDA-C03F80B7BB88}"/>
                </a:ext>
              </a:extLst>
            </p:cNvPr>
            <p:cNvSpPr/>
            <p:nvPr/>
          </p:nvSpPr>
          <p:spPr>
            <a:xfrm>
              <a:off x="3808160" y="4452569"/>
              <a:ext cx="364113" cy="9868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8" h="21585" extrusionOk="0">
                  <a:moveTo>
                    <a:pt x="21288" y="0"/>
                  </a:moveTo>
                  <a:lnTo>
                    <a:pt x="8826" y="124"/>
                  </a:lnTo>
                  <a:lnTo>
                    <a:pt x="62" y="20341"/>
                  </a:lnTo>
                  <a:cubicBezTo>
                    <a:pt x="-312" y="21289"/>
                    <a:pt x="1059" y="21600"/>
                    <a:pt x="2845" y="21584"/>
                  </a:cubicBezTo>
                  <a:lnTo>
                    <a:pt x="5669" y="21553"/>
                  </a:lnTo>
                  <a:cubicBezTo>
                    <a:pt x="6999" y="21538"/>
                    <a:pt x="8120" y="21196"/>
                    <a:pt x="8453" y="20714"/>
                  </a:cubicBezTo>
                  <a:lnTo>
                    <a:pt x="21288" y="0"/>
                  </a:lnTo>
                  <a:close/>
                </a:path>
              </a:pathLst>
            </a:custGeom>
            <a:solidFill>
              <a:srgbClr val="80828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77" name="Shape">
              <a:extLst>
                <a:ext uri="{FF2B5EF4-FFF2-40B4-BE49-F238E27FC236}">
                  <a16:creationId xmlns:a16="http://schemas.microsoft.com/office/drawing/2014/main" id="{F1347010-0368-4770-C527-9432EC2B14D4}"/>
                </a:ext>
              </a:extLst>
            </p:cNvPr>
            <p:cNvSpPr/>
            <p:nvPr/>
          </p:nvSpPr>
          <p:spPr>
            <a:xfrm>
              <a:off x="3921837" y="4452569"/>
              <a:ext cx="246538" cy="2351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2926" y="522"/>
                  </a:lnTo>
                  <a:lnTo>
                    <a:pt x="0" y="21600"/>
                  </a:lnTo>
                  <a:cubicBezTo>
                    <a:pt x="2739" y="18859"/>
                    <a:pt x="6162" y="17163"/>
                    <a:pt x="9711" y="17032"/>
                  </a:cubicBezTo>
                  <a:cubicBezTo>
                    <a:pt x="12574" y="16967"/>
                    <a:pt x="15126" y="17946"/>
                    <a:pt x="17056" y="19773"/>
                  </a:cubicBezTo>
                  <a:lnTo>
                    <a:pt x="21600" y="0"/>
                  </a:lnTo>
                  <a:close/>
                </a:path>
              </a:pathLst>
            </a:custGeom>
            <a:solidFill>
              <a:srgbClr val="6D6E71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78" name="Shape">
              <a:extLst>
                <a:ext uri="{FF2B5EF4-FFF2-40B4-BE49-F238E27FC236}">
                  <a16:creationId xmlns:a16="http://schemas.microsoft.com/office/drawing/2014/main" id="{E8FD3BF7-364A-1F99-024F-4818A25FEAF8}"/>
                </a:ext>
              </a:extLst>
            </p:cNvPr>
            <p:cNvSpPr/>
            <p:nvPr/>
          </p:nvSpPr>
          <p:spPr>
            <a:xfrm>
              <a:off x="3388980" y="4864645"/>
              <a:ext cx="707920" cy="4561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1" h="21142" extrusionOk="0">
                  <a:moveTo>
                    <a:pt x="6624" y="8890"/>
                  </a:moveTo>
                  <a:lnTo>
                    <a:pt x="10703" y="2338"/>
                  </a:lnTo>
                  <a:cubicBezTo>
                    <a:pt x="11372" y="1284"/>
                    <a:pt x="12192" y="494"/>
                    <a:pt x="13120" y="66"/>
                  </a:cubicBezTo>
                  <a:lnTo>
                    <a:pt x="14975" y="0"/>
                  </a:lnTo>
                  <a:lnTo>
                    <a:pt x="14803" y="1778"/>
                  </a:lnTo>
                  <a:cubicBezTo>
                    <a:pt x="14760" y="2206"/>
                    <a:pt x="14846" y="2634"/>
                    <a:pt x="15040" y="2963"/>
                  </a:cubicBezTo>
                  <a:cubicBezTo>
                    <a:pt x="15234" y="3293"/>
                    <a:pt x="15493" y="3457"/>
                    <a:pt x="15795" y="3457"/>
                  </a:cubicBezTo>
                  <a:lnTo>
                    <a:pt x="18147" y="3326"/>
                  </a:lnTo>
                  <a:lnTo>
                    <a:pt x="19464" y="3260"/>
                  </a:lnTo>
                  <a:cubicBezTo>
                    <a:pt x="20176" y="3227"/>
                    <a:pt x="20845" y="3787"/>
                    <a:pt x="21212" y="4709"/>
                  </a:cubicBezTo>
                  <a:cubicBezTo>
                    <a:pt x="21579" y="5631"/>
                    <a:pt x="21600" y="6816"/>
                    <a:pt x="21255" y="7771"/>
                  </a:cubicBezTo>
                  <a:lnTo>
                    <a:pt x="19809" y="16990"/>
                  </a:lnTo>
                  <a:cubicBezTo>
                    <a:pt x="19356" y="19855"/>
                    <a:pt x="17479" y="21600"/>
                    <a:pt x="15623" y="20909"/>
                  </a:cubicBezTo>
                  <a:lnTo>
                    <a:pt x="10228" y="21139"/>
                  </a:lnTo>
                  <a:cubicBezTo>
                    <a:pt x="9581" y="21172"/>
                    <a:pt x="8912" y="20941"/>
                    <a:pt x="8351" y="20447"/>
                  </a:cubicBezTo>
                  <a:lnTo>
                    <a:pt x="3086" y="19657"/>
                  </a:lnTo>
                  <a:lnTo>
                    <a:pt x="0" y="9417"/>
                  </a:lnTo>
                  <a:lnTo>
                    <a:pt x="6624" y="8890"/>
                  </a:lnTo>
                  <a:close/>
                </a:path>
              </a:pathLst>
            </a:custGeom>
            <a:solidFill>
              <a:srgbClr val="FEDFB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79" name="Shape">
              <a:extLst>
                <a:ext uri="{FF2B5EF4-FFF2-40B4-BE49-F238E27FC236}">
                  <a16:creationId xmlns:a16="http://schemas.microsoft.com/office/drawing/2014/main" id="{1AC45157-C2C9-F0F1-2E73-251840FC21A6}"/>
                </a:ext>
              </a:extLst>
            </p:cNvPr>
            <p:cNvSpPr/>
            <p:nvPr/>
          </p:nvSpPr>
          <p:spPr>
            <a:xfrm>
              <a:off x="3879208" y="4935694"/>
              <a:ext cx="218402" cy="3841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2" h="20928" extrusionOk="0">
                  <a:moveTo>
                    <a:pt x="8238" y="118"/>
                  </a:moveTo>
                  <a:lnTo>
                    <a:pt x="10523" y="79"/>
                  </a:lnTo>
                  <a:lnTo>
                    <a:pt x="14746" y="2"/>
                  </a:lnTo>
                  <a:cubicBezTo>
                    <a:pt x="17031" y="-37"/>
                    <a:pt x="19177" y="621"/>
                    <a:pt x="20354" y="1705"/>
                  </a:cubicBezTo>
                  <a:cubicBezTo>
                    <a:pt x="21531" y="2789"/>
                    <a:pt x="21600" y="4182"/>
                    <a:pt x="20493" y="5305"/>
                  </a:cubicBezTo>
                  <a:lnTo>
                    <a:pt x="15854" y="16144"/>
                  </a:lnTo>
                  <a:cubicBezTo>
                    <a:pt x="14400" y="19511"/>
                    <a:pt x="8377" y="21563"/>
                    <a:pt x="2423" y="20750"/>
                  </a:cubicBezTo>
                  <a:lnTo>
                    <a:pt x="0" y="20789"/>
                  </a:lnTo>
                  <a:lnTo>
                    <a:pt x="2977" y="20711"/>
                  </a:lnTo>
                  <a:cubicBezTo>
                    <a:pt x="5539" y="20286"/>
                    <a:pt x="7546" y="19124"/>
                    <a:pt x="8169" y="17653"/>
                  </a:cubicBezTo>
                  <a:lnTo>
                    <a:pt x="14746" y="2324"/>
                  </a:lnTo>
                  <a:cubicBezTo>
                    <a:pt x="14677" y="1047"/>
                    <a:pt x="12808" y="40"/>
                    <a:pt x="10523" y="79"/>
                  </a:cubicBezTo>
                  <a:lnTo>
                    <a:pt x="8238" y="118"/>
                  </a:lnTo>
                  <a:close/>
                </a:path>
              </a:pathLst>
            </a:custGeom>
            <a:solidFill>
              <a:srgbClr val="FDD69E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80" name="Shape">
              <a:extLst>
                <a:ext uri="{FF2B5EF4-FFF2-40B4-BE49-F238E27FC236}">
                  <a16:creationId xmlns:a16="http://schemas.microsoft.com/office/drawing/2014/main" id="{93E344A7-20EC-AF91-BF33-CFA108A32570}"/>
                </a:ext>
              </a:extLst>
            </p:cNvPr>
            <p:cNvSpPr/>
            <p:nvPr/>
          </p:nvSpPr>
          <p:spPr>
            <a:xfrm>
              <a:off x="3381874" y="3997863"/>
              <a:ext cx="1467293" cy="6622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2" h="20952" extrusionOk="0">
                  <a:moveTo>
                    <a:pt x="19125" y="4441"/>
                  </a:moveTo>
                  <a:lnTo>
                    <a:pt x="3072" y="36"/>
                  </a:lnTo>
                  <a:cubicBezTo>
                    <a:pt x="1723" y="-324"/>
                    <a:pt x="468" y="2081"/>
                    <a:pt x="272" y="5408"/>
                  </a:cubicBezTo>
                  <a:lnTo>
                    <a:pt x="26" y="9790"/>
                  </a:lnTo>
                  <a:cubicBezTo>
                    <a:pt x="-170" y="13117"/>
                    <a:pt x="777" y="16129"/>
                    <a:pt x="2125" y="16511"/>
                  </a:cubicBezTo>
                  <a:lnTo>
                    <a:pt x="18178" y="20916"/>
                  </a:lnTo>
                  <a:cubicBezTo>
                    <a:pt x="19526" y="21276"/>
                    <a:pt x="20782" y="18871"/>
                    <a:pt x="20977" y="15544"/>
                  </a:cubicBezTo>
                  <a:lnTo>
                    <a:pt x="21224" y="11162"/>
                  </a:lnTo>
                  <a:cubicBezTo>
                    <a:pt x="21430" y="7835"/>
                    <a:pt x="20483" y="4801"/>
                    <a:pt x="19125" y="4441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81" name="Rectangle">
              <a:extLst>
                <a:ext uri="{FF2B5EF4-FFF2-40B4-BE49-F238E27FC236}">
                  <a16:creationId xmlns:a16="http://schemas.microsoft.com/office/drawing/2014/main" id="{CB4650ED-3867-C8A8-525A-DB0152CAD08D}"/>
                </a:ext>
              </a:extLst>
            </p:cNvPr>
            <p:cNvSpPr/>
            <p:nvPr/>
          </p:nvSpPr>
          <p:spPr>
            <a:xfrm>
              <a:off x="2266425" y="5028055"/>
              <a:ext cx="1290940" cy="262877"/>
            </a:xfrm>
            <a:prstGeom prst="rect">
              <a:avLst/>
            </a:prstGeom>
            <a:solidFill>
              <a:srgbClr val="F1F1F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82" name="Rectangle">
              <a:extLst>
                <a:ext uri="{FF2B5EF4-FFF2-40B4-BE49-F238E27FC236}">
                  <a16:creationId xmlns:a16="http://schemas.microsoft.com/office/drawing/2014/main" id="{CE91916B-BF19-2EC3-DECC-FEC3D3B22247}"/>
                </a:ext>
              </a:extLst>
            </p:cNvPr>
            <p:cNvSpPr/>
            <p:nvPr/>
          </p:nvSpPr>
          <p:spPr>
            <a:xfrm>
              <a:off x="1" y="4999637"/>
              <a:ext cx="3472106" cy="328241"/>
            </a:xfrm>
            <a:prstGeom prst="rect">
              <a:avLst/>
            </a:prstGeom>
            <a:solidFill>
              <a:schemeClr val="accent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83" name="Rectangle">
              <a:extLst>
                <a:ext uri="{FF2B5EF4-FFF2-40B4-BE49-F238E27FC236}">
                  <a16:creationId xmlns:a16="http://schemas.microsoft.com/office/drawing/2014/main" id="{66B7B70B-6558-2F44-CF19-DE6999F619E6}"/>
                </a:ext>
              </a:extLst>
            </p:cNvPr>
            <p:cNvSpPr/>
            <p:nvPr/>
          </p:nvSpPr>
          <p:spPr>
            <a:xfrm>
              <a:off x="1" y="5234094"/>
              <a:ext cx="3472106" cy="91651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84" name="Circle">
              <a:extLst>
                <a:ext uri="{FF2B5EF4-FFF2-40B4-BE49-F238E27FC236}">
                  <a16:creationId xmlns:a16="http://schemas.microsoft.com/office/drawing/2014/main" id="{092D988B-F233-A41D-8181-A2EFC73BED21}"/>
                </a:ext>
              </a:extLst>
            </p:cNvPr>
            <p:cNvSpPr/>
            <p:nvPr/>
          </p:nvSpPr>
          <p:spPr>
            <a:xfrm>
              <a:off x="3502655" y="5234094"/>
              <a:ext cx="36947" cy="36947"/>
            </a:xfrm>
            <a:prstGeom prst="ellipse">
              <a:avLst/>
            </a:prstGeom>
            <a:solidFill>
              <a:srgbClr val="000000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</p:grpSp>
      <p:sp>
        <p:nvSpPr>
          <p:cNvPr id="85" name="TextBox 84">
            <a:extLst>
              <a:ext uri="{FF2B5EF4-FFF2-40B4-BE49-F238E27FC236}">
                <a16:creationId xmlns:a16="http://schemas.microsoft.com/office/drawing/2014/main" id="{24F5E7F1-2A0C-189D-2AEA-377912DF94DE}"/>
              </a:ext>
            </a:extLst>
          </p:cNvPr>
          <p:cNvSpPr txBox="1"/>
          <p:nvPr/>
        </p:nvSpPr>
        <p:spPr>
          <a:xfrm rot="413060">
            <a:off x="3457825" y="4132824"/>
            <a:ext cx="1315391" cy="369332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16183633-BCD9-D311-DB38-2D4B73F7144C}"/>
              </a:ext>
            </a:extLst>
          </p:cNvPr>
          <p:cNvSpPr txBox="1"/>
          <p:nvPr/>
        </p:nvSpPr>
        <p:spPr>
          <a:xfrm rot="515881">
            <a:off x="2092576" y="1776974"/>
            <a:ext cx="1315391" cy="369332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694A9AE9-F852-9EE9-2B51-0205DD9AF309}"/>
              </a:ext>
            </a:extLst>
          </p:cNvPr>
          <p:cNvSpPr txBox="1"/>
          <p:nvPr/>
        </p:nvSpPr>
        <p:spPr>
          <a:xfrm rot="21117669">
            <a:off x="3251615" y="2487803"/>
            <a:ext cx="1315391" cy="369332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b="1" noProof="1">
                <a:solidFill>
                  <a:schemeClr val="bg1"/>
                </a:solidFill>
              </a:rPr>
              <a:t>Lorem Ipsum</a:t>
            </a:r>
          </a:p>
        </p:txBody>
      </p:sp>
      <p:grpSp>
        <p:nvGrpSpPr>
          <p:cNvPr id="88" name="Group 87">
            <a:extLst>
              <a:ext uri="{FF2B5EF4-FFF2-40B4-BE49-F238E27FC236}">
                <a16:creationId xmlns:a16="http://schemas.microsoft.com/office/drawing/2014/main" id="{1E6AB411-FC7B-2B51-52D1-4BCB467A5D12}"/>
              </a:ext>
            </a:extLst>
          </p:cNvPr>
          <p:cNvGrpSpPr/>
          <p:nvPr/>
        </p:nvGrpSpPr>
        <p:grpSpPr>
          <a:xfrm>
            <a:off x="1" y="3308700"/>
            <a:ext cx="2945334" cy="1478809"/>
            <a:chOff x="1" y="3308700"/>
            <a:chExt cx="2945334" cy="1478809"/>
          </a:xfrm>
        </p:grpSpPr>
        <p:sp>
          <p:nvSpPr>
            <p:cNvPr id="89" name="Shape">
              <a:extLst>
                <a:ext uri="{FF2B5EF4-FFF2-40B4-BE49-F238E27FC236}">
                  <a16:creationId xmlns:a16="http://schemas.microsoft.com/office/drawing/2014/main" id="{C2D7D1E8-1A34-65AA-439D-E1E43A58F555}"/>
                </a:ext>
              </a:extLst>
            </p:cNvPr>
            <p:cNvSpPr/>
            <p:nvPr/>
          </p:nvSpPr>
          <p:spPr>
            <a:xfrm>
              <a:off x="2088804" y="3749196"/>
              <a:ext cx="240144" cy="10383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9" extrusionOk="0">
                  <a:moveTo>
                    <a:pt x="18404" y="0"/>
                  </a:moveTo>
                  <a:lnTo>
                    <a:pt x="0" y="1265"/>
                  </a:lnTo>
                  <a:lnTo>
                    <a:pt x="8627" y="20541"/>
                  </a:lnTo>
                  <a:cubicBezTo>
                    <a:pt x="9075" y="21453"/>
                    <a:pt x="11439" y="21600"/>
                    <a:pt x="14123" y="21424"/>
                  </a:cubicBezTo>
                  <a:lnTo>
                    <a:pt x="18341" y="21144"/>
                  </a:lnTo>
                  <a:cubicBezTo>
                    <a:pt x="20322" y="21012"/>
                    <a:pt x="21600" y="20600"/>
                    <a:pt x="21600" y="20115"/>
                  </a:cubicBezTo>
                  <a:lnTo>
                    <a:pt x="18404" y="0"/>
                  </a:lnTo>
                  <a:close/>
                </a:path>
              </a:pathLst>
            </a:custGeom>
            <a:solidFill>
              <a:srgbClr val="80828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90" name="Shape">
              <a:extLst>
                <a:ext uri="{FF2B5EF4-FFF2-40B4-BE49-F238E27FC236}">
                  <a16:creationId xmlns:a16="http://schemas.microsoft.com/office/drawing/2014/main" id="{56BA7E5D-F69F-37EC-F1AC-BBA10FA4B815}"/>
                </a:ext>
              </a:extLst>
            </p:cNvPr>
            <p:cNvSpPr/>
            <p:nvPr/>
          </p:nvSpPr>
          <p:spPr>
            <a:xfrm>
              <a:off x="2088804" y="3749196"/>
              <a:ext cx="209592" cy="2912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087" y="0"/>
                  </a:moveTo>
                  <a:lnTo>
                    <a:pt x="0" y="4531"/>
                  </a:lnTo>
                  <a:lnTo>
                    <a:pt x="2782" y="21600"/>
                  </a:lnTo>
                  <a:cubicBezTo>
                    <a:pt x="5125" y="18861"/>
                    <a:pt x="8493" y="16753"/>
                    <a:pt x="12447" y="15910"/>
                  </a:cubicBezTo>
                  <a:cubicBezTo>
                    <a:pt x="15669" y="15225"/>
                    <a:pt x="18891" y="15436"/>
                    <a:pt x="21600" y="16437"/>
                  </a:cubicBezTo>
                  <a:lnTo>
                    <a:pt x="21087" y="0"/>
                  </a:lnTo>
                  <a:close/>
                </a:path>
              </a:pathLst>
            </a:custGeom>
            <a:solidFill>
              <a:srgbClr val="6D6E71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91" name="Shape">
              <a:extLst>
                <a:ext uri="{FF2B5EF4-FFF2-40B4-BE49-F238E27FC236}">
                  <a16:creationId xmlns:a16="http://schemas.microsoft.com/office/drawing/2014/main" id="{BE0B8DCF-2019-D9F7-949B-1DCC5797A131}"/>
                </a:ext>
              </a:extLst>
            </p:cNvPr>
            <p:cNvSpPr/>
            <p:nvPr/>
          </p:nvSpPr>
          <p:spPr>
            <a:xfrm>
              <a:off x="1683832" y="3990758"/>
              <a:ext cx="672854" cy="518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5" h="21600" extrusionOk="0">
                  <a:moveTo>
                    <a:pt x="6669" y="10711"/>
                  </a:moveTo>
                  <a:lnTo>
                    <a:pt x="9651" y="3580"/>
                  </a:lnTo>
                  <a:cubicBezTo>
                    <a:pt x="10129" y="2426"/>
                    <a:pt x="10834" y="1450"/>
                    <a:pt x="11722" y="740"/>
                  </a:cubicBezTo>
                  <a:lnTo>
                    <a:pt x="13611" y="0"/>
                  </a:lnTo>
                  <a:lnTo>
                    <a:pt x="13748" y="1627"/>
                  </a:lnTo>
                  <a:cubicBezTo>
                    <a:pt x="13793" y="2012"/>
                    <a:pt x="13930" y="2338"/>
                    <a:pt x="14203" y="2574"/>
                  </a:cubicBezTo>
                  <a:cubicBezTo>
                    <a:pt x="14453" y="2781"/>
                    <a:pt x="14749" y="2841"/>
                    <a:pt x="15045" y="2722"/>
                  </a:cubicBezTo>
                  <a:lnTo>
                    <a:pt x="17412" y="1746"/>
                  </a:lnTo>
                  <a:lnTo>
                    <a:pt x="18732" y="1243"/>
                  </a:lnTo>
                  <a:cubicBezTo>
                    <a:pt x="19461" y="976"/>
                    <a:pt x="20234" y="1213"/>
                    <a:pt x="20781" y="1894"/>
                  </a:cubicBezTo>
                  <a:cubicBezTo>
                    <a:pt x="21327" y="2574"/>
                    <a:pt x="21554" y="3580"/>
                    <a:pt x="21372" y="4527"/>
                  </a:cubicBezTo>
                  <a:lnTo>
                    <a:pt x="21554" y="13049"/>
                  </a:lnTo>
                  <a:cubicBezTo>
                    <a:pt x="21600" y="15682"/>
                    <a:pt x="20007" y="17872"/>
                    <a:pt x="17981" y="17961"/>
                  </a:cubicBezTo>
                  <a:lnTo>
                    <a:pt x="12541" y="20061"/>
                  </a:lnTo>
                  <a:cubicBezTo>
                    <a:pt x="11881" y="20328"/>
                    <a:pt x="11176" y="20357"/>
                    <a:pt x="10493" y="20121"/>
                  </a:cubicBezTo>
                  <a:lnTo>
                    <a:pt x="3573" y="21600"/>
                  </a:lnTo>
                  <a:lnTo>
                    <a:pt x="0" y="13552"/>
                  </a:lnTo>
                  <a:lnTo>
                    <a:pt x="6669" y="10711"/>
                  </a:lnTo>
                  <a:close/>
                </a:path>
              </a:pathLst>
            </a:custGeom>
            <a:solidFill>
              <a:srgbClr val="FEC397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92" name="Shape">
              <a:extLst>
                <a:ext uri="{FF2B5EF4-FFF2-40B4-BE49-F238E27FC236}">
                  <a16:creationId xmlns:a16="http://schemas.microsoft.com/office/drawing/2014/main" id="{B7504363-4C7C-0D6F-9563-D4EB4B151F00}"/>
                </a:ext>
              </a:extLst>
            </p:cNvPr>
            <p:cNvSpPr/>
            <p:nvPr/>
          </p:nvSpPr>
          <p:spPr>
            <a:xfrm>
              <a:off x="2209585" y="4019178"/>
              <a:ext cx="151361" cy="4110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3" h="21401" extrusionOk="0">
                  <a:moveTo>
                    <a:pt x="0" y="1132"/>
                  </a:moveTo>
                  <a:lnTo>
                    <a:pt x="3115" y="763"/>
                  </a:lnTo>
                  <a:lnTo>
                    <a:pt x="8941" y="134"/>
                  </a:lnTo>
                  <a:cubicBezTo>
                    <a:pt x="12156" y="-199"/>
                    <a:pt x="15572" y="97"/>
                    <a:pt x="17983" y="948"/>
                  </a:cubicBezTo>
                  <a:cubicBezTo>
                    <a:pt x="20394" y="1798"/>
                    <a:pt x="21399" y="3056"/>
                    <a:pt x="20595" y="4239"/>
                  </a:cubicBezTo>
                  <a:lnTo>
                    <a:pt x="21399" y="14891"/>
                  </a:lnTo>
                  <a:cubicBezTo>
                    <a:pt x="21600" y="18183"/>
                    <a:pt x="14567" y="20920"/>
                    <a:pt x="5626" y="21031"/>
                  </a:cubicBezTo>
                  <a:lnTo>
                    <a:pt x="2311" y="21401"/>
                  </a:lnTo>
                  <a:lnTo>
                    <a:pt x="6430" y="20920"/>
                  </a:lnTo>
                  <a:cubicBezTo>
                    <a:pt x="9745" y="20180"/>
                    <a:pt x="11754" y="18812"/>
                    <a:pt x="11654" y="17406"/>
                  </a:cubicBezTo>
                  <a:lnTo>
                    <a:pt x="10549" y="2353"/>
                  </a:lnTo>
                  <a:cubicBezTo>
                    <a:pt x="9645" y="1169"/>
                    <a:pt x="6229" y="504"/>
                    <a:pt x="3115" y="874"/>
                  </a:cubicBezTo>
                  <a:lnTo>
                    <a:pt x="0" y="1132"/>
                  </a:lnTo>
                  <a:close/>
                </a:path>
              </a:pathLst>
            </a:custGeom>
            <a:solidFill>
              <a:srgbClr val="FDBB7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93" name="Shape">
              <a:extLst>
                <a:ext uri="{FF2B5EF4-FFF2-40B4-BE49-F238E27FC236}">
                  <a16:creationId xmlns:a16="http://schemas.microsoft.com/office/drawing/2014/main" id="{688FBDE9-DE41-DC62-DB80-0137C03D28FE}"/>
                </a:ext>
              </a:extLst>
            </p:cNvPr>
            <p:cNvSpPr/>
            <p:nvPr/>
          </p:nvSpPr>
          <p:spPr>
            <a:xfrm>
              <a:off x="1477794" y="3308700"/>
              <a:ext cx="1467541" cy="6749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6" h="20896" extrusionOk="0">
                  <a:moveTo>
                    <a:pt x="18111" y="44"/>
                  </a:moveTo>
                  <a:lnTo>
                    <a:pt x="2096" y="4795"/>
                  </a:lnTo>
                  <a:cubicBezTo>
                    <a:pt x="749" y="5191"/>
                    <a:pt x="-177" y="8182"/>
                    <a:pt x="29" y="11416"/>
                  </a:cubicBezTo>
                  <a:lnTo>
                    <a:pt x="306" y="15683"/>
                  </a:lnTo>
                  <a:cubicBezTo>
                    <a:pt x="512" y="18938"/>
                    <a:pt x="1788" y="21248"/>
                    <a:pt x="3135" y="20852"/>
                  </a:cubicBezTo>
                  <a:lnTo>
                    <a:pt x="19150" y="16101"/>
                  </a:lnTo>
                  <a:cubicBezTo>
                    <a:pt x="20497" y="15705"/>
                    <a:pt x="21423" y="12714"/>
                    <a:pt x="21217" y="9480"/>
                  </a:cubicBezTo>
                  <a:lnTo>
                    <a:pt x="20940" y="5213"/>
                  </a:lnTo>
                  <a:cubicBezTo>
                    <a:pt x="20734" y="1980"/>
                    <a:pt x="19458" y="-352"/>
                    <a:pt x="18111" y="44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94" name="Rectangle">
              <a:extLst>
                <a:ext uri="{FF2B5EF4-FFF2-40B4-BE49-F238E27FC236}">
                  <a16:creationId xmlns:a16="http://schemas.microsoft.com/office/drawing/2014/main" id="{47A0BE55-DD47-05B7-7034-AEDE595D0442}"/>
                </a:ext>
              </a:extLst>
            </p:cNvPr>
            <p:cNvSpPr/>
            <p:nvPr/>
          </p:nvSpPr>
          <p:spPr>
            <a:xfrm>
              <a:off x="7105" y="4246530"/>
              <a:ext cx="1793246" cy="262877"/>
            </a:xfrm>
            <a:prstGeom prst="rect">
              <a:avLst/>
            </a:prstGeom>
            <a:solidFill>
              <a:schemeClr val="bg1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95" name="Rectangle">
              <a:extLst>
                <a:ext uri="{FF2B5EF4-FFF2-40B4-BE49-F238E27FC236}">
                  <a16:creationId xmlns:a16="http://schemas.microsoft.com/office/drawing/2014/main" id="{21C82A87-6D2A-8F11-40CD-8AC43608153E}"/>
                </a:ext>
              </a:extLst>
            </p:cNvPr>
            <p:cNvSpPr/>
            <p:nvPr/>
          </p:nvSpPr>
          <p:spPr>
            <a:xfrm>
              <a:off x="1" y="4211007"/>
              <a:ext cx="1717226" cy="328241"/>
            </a:xfrm>
            <a:prstGeom prst="rect">
              <a:avLst/>
            </a:prstGeom>
            <a:solidFill>
              <a:schemeClr val="accent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96" name="Rectangle">
              <a:extLst>
                <a:ext uri="{FF2B5EF4-FFF2-40B4-BE49-F238E27FC236}">
                  <a16:creationId xmlns:a16="http://schemas.microsoft.com/office/drawing/2014/main" id="{B60ADF7F-796E-7242-621A-BA384C0B4004}"/>
                </a:ext>
              </a:extLst>
            </p:cNvPr>
            <p:cNvSpPr/>
            <p:nvPr/>
          </p:nvSpPr>
          <p:spPr>
            <a:xfrm>
              <a:off x="1" y="4452569"/>
              <a:ext cx="1717226" cy="91651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97" name="Circle">
              <a:extLst>
                <a:ext uri="{FF2B5EF4-FFF2-40B4-BE49-F238E27FC236}">
                  <a16:creationId xmlns:a16="http://schemas.microsoft.com/office/drawing/2014/main" id="{1CF19D6C-9B35-CE53-C95F-D1FCFA1C0820}"/>
                </a:ext>
              </a:extLst>
            </p:cNvPr>
            <p:cNvSpPr/>
            <p:nvPr/>
          </p:nvSpPr>
          <p:spPr>
            <a:xfrm>
              <a:off x="1741015" y="4451098"/>
              <a:ext cx="36947" cy="36947"/>
            </a:xfrm>
            <a:prstGeom prst="ellipse">
              <a:avLst/>
            </a:prstGeom>
            <a:solidFill>
              <a:srgbClr val="000000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</p:grpSp>
      <p:sp>
        <p:nvSpPr>
          <p:cNvPr id="98" name="TextBox 97">
            <a:extLst>
              <a:ext uri="{FF2B5EF4-FFF2-40B4-BE49-F238E27FC236}">
                <a16:creationId xmlns:a16="http://schemas.microsoft.com/office/drawing/2014/main" id="{996F5630-EB72-B58B-80BD-3C2C8A5D23A7}"/>
              </a:ext>
            </a:extLst>
          </p:cNvPr>
          <p:cNvSpPr txBox="1"/>
          <p:nvPr/>
        </p:nvSpPr>
        <p:spPr>
          <a:xfrm rot="21117669">
            <a:off x="1537116" y="3440302"/>
            <a:ext cx="1315391" cy="369332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b="1" noProof="1">
                <a:solidFill>
                  <a:schemeClr val="bg1"/>
                </a:solidFill>
              </a:rPr>
              <a:t>Lorem Ipsum</a:t>
            </a:r>
          </a:p>
        </p:txBody>
      </p:sp>
    </p:spTree>
    <p:extLst>
      <p:ext uri="{BB962C8B-B14F-4D97-AF65-F5344CB8AC3E}">
        <p14:creationId xmlns:p14="http://schemas.microsoft.com/office/powerpoint/2010/main" val="3841890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10484</TotalTime>
  <Words>385</Words>
  <Application>Microsoft Office PowerPoint</Application>
  <PresentationFormat>On-screen Show (4:3)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Hands Holding Placards – Slide Template</vt:lpstr>
      <vt:lpstr>Hands Holding Placards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Hands Holding Placards</dc:title>
  <dc:creator>PresentationGO.com</dc:creator>
  <dc:description>© Copyright PresentationGO.com - Do not distribute or sale without written permission.</dc:description>
  <cp:lastModifiedBy>Christophe Barroche</cp:lastModifiedBy>
  <cp:revision>16</cp:revision>
  <dcterms:created xsi:type="dcterms:W3CDTF">2014-11-26T05:14:11Z</dcterms:created>
  <dcterms:modified xsi:type="dcterms:W3CDTF">2023-01-24T02:52:01Z</dcterms:modified>
  <cp:category>Graphics &amp; Metaphors</cp:category>
</cp:coreProperties>
</file>