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834" y="17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781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Hands Holding Placards – Slide Template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A696005C-D216-8210-F7EE-BDABF6CDE8F5}"/>
              </a:ext>
            </a:extLst>
          </p:cNvPr>
          <p:cNvGrpSpPr/>
          <p:nvPr/>
        </p:nvGrpSpPr>
        <p:grpSpPr>
          <a:xfrm>
            <a:off x="0" y="1019071"/>
            <a:ext cx="4656671" cy="1920183"/>
            <a:chOff x="0" y="1019071"/>
            <a:chExt cx="4656671" cy="1920183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A1898CCA-3B7A-633B-6166-B70BC0BDDAD5}"/>
                </a:ext>
              </a:extLst>
            </p:cNvPr>
            <p:cNvSpPr/>
            <p:nvPr/>
          </p:nvSpPr>
          <p:spPr>
            <a:xfrm>
              <a:off x="3230305" y="1634818"/>
              <a:ext cx="519252" cy="1304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extrusionOk="0">
                  <a:moveTo>
                    <a:pt x="21256" y="0"/>
                  </a:moveTo>
                  <a:lnTo>
                    <a:pt x="9583" y="0"/>
                  </a:lnTo>
                  <a:lnTo>
                    <a:pt x="83" y="20314"/>
                  </a:lnTo>
                  <a:cubicBezTo>
                    <a:pt x="-344" y="21271"/>
                    <a:pt x="936" y="21600"/>
                    <a:pt x="2603" y="21600"/>
                  </a:cubicBezTo>
                  <a:lnTo>
                    <a:pt x="5240" y="21600"/>
                  </a:lnTo>
                  <a:cubicBezTo>
                    <a:pt x="6481" y="21600"/>
                    <a:pt x="7567" y="21271"/>
                    <a:pt x="7877" y="20784"/>
                  </a:cubicBezTo>
                  <a:lnTo>
                    <a:pt x="21256" y="0"/>
                  </a:ln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B525EA17-E7F9-483A-E3AC-7B282345B0ED}"/>
                </a:ext>
              </a:extLst>
            </p:cNvPr>
            <p:cNvSpPr/>
            <p:nvPr/>
          </p:nvSpPr>
          <p:spPr>
            <a:xfrm>
              <a:off x="3410293" y="1634818"/>
              <a:ext cx="338190" cy="305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3388" y="0"/>
                  </a:lnTo>
                  <a:lnTo>
                    <a:pt x="0" y="21600"/>
                  </a:lnTo>
                  <a:cubicBezTo>
                    <a:pt x="2723" y="18850"/>
                    <a:pt x="6111" y="17173"/>
                    <a:pt x="9499" y="17173"/>
                  </a:cubicBezTo>
                  <a:cubicBezTo>
                    <a:pt x="12282" y="17173"/>
                    <a:pt x="14763" y="18313"/>
                    <a:pt x="16578" y="20191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6D6E7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4E86EECC-73CE-D212-34A1-362218D56FC5}"/>
                </a:ext>
              </a:extLst>
            </p:cNvPr>
            <p:cNvSpPr/>
            <p:nvPr/>
          </p:nvSpPr>
          <p:spPr>
            <a:xfrm>
              <a:off x="2756653" y="1881117"/>
              <a:ext cx="947071" cy="605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025" extrusionOk="0">
                  <a:moveTo>
                    <a:pt x="6626" y="8548"/>
                  </a:moveTo>
                  <a:lnTo>
                    <a:pt x="10800" y="2170"/>
                  </a:lnTo>
                  <a:cubicBezTo>
                    <a:pt x="11488" y="1118"/>
                    <a:pt x="12328" y="395"/>
                    <a:pt x="13253" y="0"/>
                  </a:cubicBezTo>
                  <a:lnTo>
                    <a:pt x="15103" y="0"/>
                  </a:lnTo>
                  <a:lnTo>
                    <a:pt x="14909" y="1775"/>
                  </a:lnTo>
                  <a:cubicBezTo>
                    <a:pt x="14866" y="2203"/>
                    <a:pt x="14931" y="2630"/>
                    <a:pt x="15124" y="2959"/>
                  </a:cubicBezTo>
                  <a:cubicBezTo>
                    <a:pt x="15318" y="3288"/>
                    <a:pt x="15576" y="3485"/>
                    <a:pt x="15856" y="3452"/>
                  </a:cubicBezTo>
                  <a:lnTo>
                    <a:pt x="18201" y="3386"/>
                  </a:lnTo>
                  <a:lnTo>
                    <a:pt x="19513" y="3386"/>
                  </a:lnTo>
                  <a:cubicBezTo>
                    <a:pt x="20223" y="3386"/>
                    <a:pt x="20890" y="3978"/>
                    <a:pt x="21234" y="4899"/>
                  </a:cubicBezTo>
                  <a:cubicBezTo>
                    <a:pt x="21600" y="5852"/>
                    <a:pt x="21600" y="7003"/>
                    <a:pt x="21234" y="7956"/>
                  </a:cubicBezTo>
                  <a:lnTo>
                    <a:pt x="19621" y="17096"/>
                  </a:lnTo>
                  <a:cubicBezTo>
                    <a:pt x="19126" y="19923"/>
                    <a:pt x="17233" y="21600"/>
                    <a:pt x="15382" y="20844"/>
                  </a:cubicBezTo>
                  <a:lnTo>
                    <a:pt x="10004" y="20844"/>
                  </a:lnTo>
                  <a:cubicBezTo>
                    <a:pt x="9359" y="20844"/>
                    <a:pt x="8713" y="20581"/>
                    <a:pt x="8132" y="20088"/>
                  </a:cubicBezTo>
                  <a:lnTo>
                    <a:pt x="2904" y="19101"/>
                  </a:lnTo>
                  <a:lnTo>
                    <a:pt x="0" y="8745"/>
                  </a:lnTo>
                  <a:lnTo>
                    <a:pt x="6626" y="8548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C9D51EE8-9F94-5A34-DA08-966F8799D3AD}"/>
                </a:ext>
              </a:extLst>
            </p:cNvPr>
            <p:cNvSpPr/>
            <p:nvPr/>
          </p:nvSpPr>
          <p:spPr>
            <a:xfrm>
              <a:off x="3400819" y="1975847"/>
              <a:ext cx="302904" cy="509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0920" extrusionOk="0">
                  <a:moveTo>
                    <a:pt x="8867" y="39"/>
                  </a:moveTo>
                  <a:lnTo>
                    <a:pt x="11067" y="39"/>
                  </a:lnTo>
                  <a:lnTo>
                    <a:pt x="15133" y="39"/>
                  </a:lnTo>
                  <a:cubicBezTo>
                    <a:pt x="17333" y="39"/>
                    <a:pt x="19400" y="739"/>
                    <a:pt x="20467" y="1829"/>
                  </a:cubicBezTo>
                  <a:cubicBezTo>
                    <a:pt x="21600" y="2958"/>
                    <a:pt x="21600" y="4320"/>
                    <a:pt x="20467" y="5449"/>
                  </a:cubicBezTo>
                  <a:lnTo>
                    <a:pt x="15467" y="16268"/>
                  </a:lnTo>
                  <a:cubicBezTo>
                    <a:pt x="13933" y="19615"/>
                    <a:pt x="8067" y="21600"/>
                    <a:pt x="2333" y="20705"/>
                  </a:cubicBezTo>
                  <a:lnTo>
                    <a:pt x="0" y="20705"/>
                  </a:lnTo>
                  <a:lnTo>
                    <a:pt x="2867" y="20666"/>
                  </a:lnTo>
                  <a:cubicBezTo>
                    <a:pt x="5333" y="20277"/>
                    <a:pt x="7333" y="19148"/>
                    <a:pt x="8000" y="17669"/>
                  </a:cubicBezTo>
                  <a:lnTo>
                    <a:pt x="15000" y="2335"/>
                  </a:lnTo>
                  <a:cubicBezTo>
                    <a:pt x="15000" y="1051"/>
                    <a:pt x="13200" y="0"/>
                    <a:pt x="11000" y="0"/>
                  </a:cubicBezTo>
                  <a:lnTo>
                    <a:pt x="8867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BDFA9343-7381-F900-AF95-8DBCEF97B0F8}"/>
                </a:ext>
              </a:extLst>
            </p:cNvPr>
            <p:cNvSpPr/>
            <p:nvPr/>
          </p:nvSpPr>
          <p:spPr>
            <a:xfrm>
              <a:off x="2699815" y="1019071"/>
              <a:ext cx="1956856" cy="919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0847" extrusionOk="0">
                  <a:moveTo>
                    <a:pt x="19160" y="5141"/>
                  </a:moveTo>
                  <a:lnTo>
                    <a:pt x="3198" y="52"/>
                  </a:lnTo>
                  <a:cubicBezTo>
                    <a:pt x="1853" y="-377"/>
                    <a:pt x="569" y="1856"/>
                    <a:pt x="343" y="5012"/>
                  </a:cubicBezTo>
                  <a:lnTo>
                    <a:pt x="35" y="9178"/>
                  </a:lnTo>
                  <a:cubicBezTo>
                    <a:pt x="-191" y="12334"/>
                    <a:pt x="713" y="15275"/>
                    <a:pt x="2058" y="15705"/>
                  </a:cubicBezTo>
                  <a:lnTo>
                    <a:pt x="18020" y="20794"/>
                  </a:lnTo>
                  <a:cubicBezTo>
                    <a:pt x="19365" y="21223"/>
                    <a:pt x="20649" y="18990"/>
                    <a:pt x="20875" y="15834"/>
                  </a:cubicBezTo>
                  <a:lnTo>
                    <a:pt x="21183" y="11668"/>
                  </a:lnTo>
                  <a:cubicBezTo>
                    <a:pt x="21409" y="8512"/>
                    <a:pt x="20495" y="5571"/>
                    <a:pt x="19160" y="5141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Rectangle">
              <a:extLst>
                <a:ext uri="{FF2B5EF4-FFF2-40B4-BE49-F238E27FC236}">
                  <a16:creationId xmlns:a16="http://schemas.microsoft.com/office/drawing/2014/main" id="{49E6AE0B-2095-1A17-0414-C4138597A1EF}"/>
                </a:ext>
              </a:extLst>
            </p:cNvPr>
            <p:cNvSpPr/>
            <p:nvPr/>
          </p:nvSpPr>
          <p:spPr>
            <a:xfrm>
              <a:off x="1203076" y="2108470"/>
              <a:ext cx="1721253" cy="350502"/>
            </a:xfrm>
            <a:prstGeom prst="rect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Rectangle">
              <a:extLst>
                <a:ext uri="{FF2B5EF4-FFF2-40B4-BE49-F238E27FC236}">
                  <a16:creationId xmlns:a16="http://schemas.microsoft.com/office/drawing/2014/main" id="{752DE92C-D309-64D1-0BA7-838A99022A8B}"/>
                </a:ext>
              </a:extLst>
            </p:cNvPr>
            <p:cNvSpPr/>
            <p:nvPr/>
          </p:nvSpPr>
          <p:spPr>
            <a:xfrm>
              <a:off x="0" y="2061105"/>
              <a:ext cx="2815389" cy="437655"/>
            </a:xfrm>
            <a:prstGeom prst="rect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Rectangle">
              <a:extLst>
                <a:ext uri="{FF2B5EF4-FFF2-40B4-BE49-F238E27FC236}">
                  <a16:creationId xmlns:a16="http://schemas.microsoft.com/office/drawing/2014/main" id="{A12C64CE-F9C7-4FA8-79AB-56F91377C6E4}"/>
                </a:ext>
              </a:extLst>
            </p:cNvPr>
            <p:cNvSpPr/>
            <p:nvPr/>
          </p:nvSpPr>
          <p:spPr>
            <a:xfrm>
              <a:off x="0" y="2383188"/>
              <a:ext cx="2815389" cy="12220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F0A8DD30-7DDE-BF2A-BC45-9B91A1BBDED1}"/>
                </a:ext>
              </a:extLst>
            </p:cNvPr>
            <p:cNvSpPr/>
            <p:nvPr/>
          </p:nvSpPr>
          <p:spPr>
            <a:xfrm>
              <a:off x="2851384" y="2383188"/>
              <a:ext cx="49262" cy="49262"/>
            </a:xfrm>
            <a:prstGeom prst="ellips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1D0B59F1-E29B-A59E-3599-2C662E2CDD3A}"/>
              </a:ext>
            </a:extLst>
          </p:cNvPr>
          <p:cNvGrpSpPr/>
          <p:nvPr/>
        </p:nvGrpSpPr>
        <p:grpSpPr>
          <a:xfrm>
            <a:off x="0" y="1975848"/>
            <a:ext cx="6190381" cy="1981618"/>
            <a:chOff x="0" y="1975848"/>
            <a:chExt cx="6190381" cy="1981618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107DD425-2E64-CD0C-F647-186398A752D5}"/>
                </a:ext>
              </a:extLst>
            </p:cNvPr>
            <p:cNvSpPr/>
            <p:nvPr/>
          </p:nvSpPr>
          <p:spPr>
            <a:xfrm>
              <a:off x="5058601" y="2572648"/>
              <a:ext cx="332539" cy="1384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480" extrusionOk="0">
                  <a:moveTo>
                    <a:pt x="17611" y="0"/>
                  </a:moveTo>
                  <a:lnTo>
                    <a:pt x="0" y="1308"/>
                  </a:lnTo>
                  <a:lnTo>
                    <a:pt x="9204" y="20542"/>
                  </a:lnTo>
                  <a:cubicBezTo>
                    <a:pt x="9695" y="21438"/>
                    <a:pt x="11966" y="21600"/>
                    <a:pt x="14482" y="21409"/>
                  </a:cubicBezTo>
                  <a:lnTo>
                    <a:pt x="18470" y="21115"/>
                  </a:lnTo>
                  <a:cubicBezTo>
                    <a:pt x="20373" y="20968"/>
                    <a:pt x="21600" y="20557"/>
                    <a:pt x="21539" y="20087"/>
                  </a:cubicBezTo>
                  <a:lnTo>
                    <a:pt x="17611" y="0"/>
                  </a:ln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95B77BB2-77AB-841D-0307-624CD83B0724}"/>
                </a:ext>
              </a:extLst>
            </p:cNvPr>
            <p:cNvSpPr/>
            <p:nvPr/>
          </p:nvSpPr>
          <p:spPr>
            <a:xfrm>
              <a:off x="5058601" y="2572648"/>
              <a:ext cx="282300" cy="391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03" y="0"/>
                  </a:moveTo>
                  <a:lnTo>
                    <a:pt x="0" y="4655"/>
                  </a:lnTo>
                  <a:lnTo>
                    <a:pt x="3044" y="21600"/>
                  </a:lnTo>
                  <a:cubicBezTo>
                    <a:pt x="5291" y="18880"/>
                    <a:pt x="8626" y="16736"/>
                    <a:pt x="12540" y="15899"/>
                  </a:cubicBezTo>
                  <a:cubicBezTo>
                    <a:pt x="15729" y="15167"/>
                    <a:pt x="18918" y="15376"/>
                    <a:pt x="21600" y="16370"/>
                  </a:cubicBezTo>
                  <a:lnTo>
                    <a:pt x="20803" y="0"/>
                  </a:lnTo>
                  <a:close/>
                </a:path>
              </a:pathLst>
            </a:custGeom>
            <a:solidFill>
              <a:srgbClr val="6D6E7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0710ADA2-40E0-529C-60D1-3B8CDCADE4CB}"/>
                </a:ext>
              </a:extLst>
            </p:cNvPr>
            <p:cNvSpPr/>
            <p:nvPr/>
          </p:nvSpPr>
          <p:spPr>
            <a:xfrm>
              <a:off x="4528112" y="2904205"/>
              <a:ext cx="897253" cy="685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600" extrusionOk="0">
                  <a:moveTo>
                    <a:pt x="6678" y="10919"/>
                  </a:moveTo>
                  <a:lnTo>
                    <a:pt x="9585" y="3670"/>
                  </a:lnTo>
                  <a:cubicBezTo>
                    <a:pt x="10062" y="2476"/>
                    <a:pt x="10766" y="1492"/>
                    <a:pt x="11606" y="776"/>
                  </a:cubicBezTo>
                  <a:lnTo>
                    <a:pt x="13469" y="0"/>
                  </a:lnTo>
                  <a:lnTo>
                    <a:pt x="13628" y="1641"/>
                  </a:lnTo>
                  <a:cubicBezTo>
                    <a:pt x="13673" y="2029"/>
                    <a:pt x="13832" y="2357"/>
                    <a:pt x="14082" y="2596"/>
                  </a:cubicBezTo>
                  <a:cubicBezTo>
                    <a:pt x="14332" y="2804"/>
                    <a:pt x="14627" y="2864"/>
                    <a:pt x="14922" y="2745"/>
                  </a:cubicBezTo>
                  <a:lnTo>
                    <a:pt x="17285" y="1730"/>
                  </a:lnTo>
                  <a:lnTo>
                    <a:pt x="18602" y="1193"/>
                  </a:lnTo>
                  <a:cubicBezTo>
                    <a:pt x="19329" y="895"/>
                    <a:pt x="20101" y="1134"/>
                    <a:pt x="20646" y="1790"/>
                  </a:cubicBezTo>
                  <a:cubicBezTo>
                    <a:pt x="21191" y="2446"/>
                    <a:pt x="21441" y="3461"/>
                    <a:pt x="21259" y="4415"/>
                  </a:cubicBezTo>
                  <a:lnTo>
                    <a:pt x="21509" y="13008"/>
                  </a:lnTo>
                  <a:cubicBezTo>
                    <a:pt x="21600" y="15663"/>
                    <a:pt x="20010" y="17901"/>
                    <a:pt x="17989" y="17990"/>
                  </a:cubicBezTo>
                  <a:lnTo>
                    <a:pt x="12560" y="20198"/>
                  </a:lnTo>
                  <a:cubicBezTo>
                    <a:pt x="11902" y="20466"/>
                    <a:pt x="11198" y="20496"/>
                    <a:pt x="10516" y="20317"/>
                  </a:cubicBezTo>
                  <a:lnTo>
                    <a:pt x="5042" y="21600"/>
                  </a:lnTo>
                  <a:lnTo>
                    <a:pt x="0" y="13813"/>
                  </a:lnTo>
                  <a:lnTo>
                    <a:pt x="6678" y="10919"/>
                  </a:lnTo>
                  <a:close/>
                </a:path>
              </a:pathLst>
            </a:custGeom>
            <a:solidFill>
              <a:srgbClr val="FEDFB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3D46384E-634F-0BD5-27A8-AB37B2C9C3D5}"/>
                </a:ext>
              </a:extLst>
            </p:cNvPr>
            <p:cNvSpPr/>
            <p:nvPr/>
          </p:nvSpPr>
          <p:spPr>
            <a:xfrm>
              <a:off x="5219643" y="2932624"/>
              <a:ext cx="205722" cy="546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387" extrusionOk="0">
                  <a:moveTo>
                    <a:pt x="0" y="1195"/>
                  </a:moveTo>
                  <a:lnTo>
                    <a:pt x="3030" y="824"/>
                  </a:lnTo>
                  <a:lnTo>
                    <a:pt x="8699" y="157"/>
                  </a:lnTo>
                  <a:cubicBezTo>
                    <a:pt x="11826" y="-213"/>
                    <a:pt x="15149" y="83"/>
                    <a:pt x="17495" y="898"/>
                  </a:cubicBezTo>
                  <a:cubicBezTo>
                    <a:pt x="19840" y="1714"/>
                    <a:pt x="20916" y="2973"/>
                    <a:pt x="20134" y="4159"/>
                  </a:cubicBezTo>
                  <a:lnTo>
                    <a:pt x="21209" y="14829"/>
                  </a:lnTo>
                  <a:cubicBezTo>
                    <a:pt x="21600" y="18127"/>
                    <a:pt x="14758" y="20905"/>
                    <a:pt x="6060" y="21017"/>
                  </a:cubicBezTo>
                  <a:lnTo>
                    <a:pt x="2835" y="21387"/>
                  </a:lnTo>
                  <a:lnTo>
                    <a:pt x="6842" y="20868"/>
                  </a:lnTo>
                  <a:cubicBezTo>
                    <a:pt x="10067" y="20090"/>
                    <a:pt x="11925" y="18757"/>
                    <a:pt x="11827" y="17312"/>
                  </a:cubicBezTo>
                  <a:lnTo>
                    <a:pt x="10263" y="2232"/>
                  </a:lnTo>
                  <a:cubicBezTo>
                    <a:pt x="9286" y="1084"/>
                    <a:pt x="6060" y="417"/>
                    <a:pt x="2933" y="787"/>
                  </a:cubicBezTo>
                  <a:lnTo>
                    <a:pt x="0" y="1195"/>
                  </a:lnTo>
                  <a:close/>
                </a:path>
              </a:pathLst>
            </a:custGeom>
            <a:solidFill>
              <a:srgbClr val="FDD69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7E97F7E5-4097-46E0-2A5A-A7C101EF5BF9}"/>
                </a:ext>
              </a:extLst>
            </p:cNvPr>
            <p:cNvSpPr/>
            <p:nvPr/>
          </p:nvSpPr>
          <p:spPr>
            <a:xfrm>
              <a:off x="4234447" y="1975848"/>
              <a:ext cx="1955934" cy="918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0846" extrusionOk="0">
                  <a:moveTo>
                    <a:pt x="18028" y="53"/>
                  </a:moveTo>
                  <a:lnTo>
                    <a:pt x="2059" y="5104"/>
                  </a:lnTo>
                  <a:cubicBezTo>
                    <a:pt x="713" y="5533"/>
                    <a:pt x="-191" y="8456"/>
                    <a:pt x="35" y="11637"/>
                  </a:cubicBezTo>
                  <a:lnTo>
                    <a:pt x="333" y="15807"/>
                  </a:lnTo>
                  <a:cubicBezTo>
                    <a:pt x="559" y="18966"/>
                    <a:pt x="1844" y="21223"/>
                    <a:pt x="3190" y="20793"/>
                  </a:cubicBezTo>
                  <a:lnTo>
                    <a:pt x="19159" y="15742"/>
                  </a:lnTo>
                  <a:cubicBezTo>
                    <a:pt x="20505" y="15313"/>
                    <a:pt x="21409" y="12390"/>
                    <a:pt x="21183" y="9209"/>
                  </a:cubicBezTo>
                  <a:lnTo>
                    <a:pt x="20885" y="5039"/>
                  </a:lnTo>
                  <a:cubicBezTo>
                    <a:pt x="20649" y="1858"/>
                    <a:pt x="19364" y="-377"/>
                    <a:pt x="18028" y="53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" name="Rectangle">
              <a:extLst>
                <a:ext uri="{FF2B5EF4-FFF2-40B4-BE49-F238E27FC236}">
                  <a16:creationId xmlns:a16="http://schemas.microsoft.com/office/drawing/2014/main" id="{0F2B1455-B7DA-7C37-346E-C37695242810}"/>
                </a:ext>
              </a:extLst>
            </p:cNvPr>
            <p:cNvSpPr/>
            <p:nvPr/>
          </p:nvSpPr>
          <p:spPr>
            <a:xfrm>
              <a:off x="3021899" y="3254707"/>
              <a:ext cx="1721253" cy="350502"/>
            </a:xfrm>
            <a:prstGeom prst="rect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" name="Rectangle">
              <a:extLst>
                <a:ext uri="{FF2B5EF4-FFF2-40B4-BE49-F238E27FC236}">
                  <a16:creationId xmlns:a16="http://schemas.microsoft.com/office/drawing/2014/main" id="{A5A72BA5-C16D-0616-3330-F70E913B1191}"/>
                </a:ext>
              </a:extLst>
            </p:cNvPr>
            <p:cNvSpPr/>
            <p:nvPr/>
          </p:nvSpPr>
          <p:spPr>
            <a:xfrm>
              <a:off x="0" y="3207342"/>
              <a:ext cx="4629475" cy="437655"/>
            </a:xfrm>
            <a:prstGeom prst="rect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" name="Rectangle">
              <a:extLst>
                <a:ext uri="{FF2B5EF4-FFF2-40B4-BE49-F238E27FC236}">
                  <a16:creationId xmlns:a16="http://schemas.microsoft.com/office/drawing/2014/main" id="{51F2E80D-7EE4-01AF-DDAA-4C4B5F1F01E9}"/>
                </a:ext>
              </a:extLst>
            </p:cNvPr>
            <p:cNvSpPr/>
            <p:nvPr/>
          </p:nvSpPr>
          <p:spPr>
            <a:xfrm>
              <a:off x="0" y="3529426"/>
              <a:ext cx="4629475" cy="12220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" name="Circle">
              <a:extLst>
                <a:ext uri="{FF2B5EF4-FFF2-40B4-BE49-F238E27FC236}">
                  <a16:creationId xmlns:a16="http://schemas.microsoft.com/office/drawing/2014/main" id="{73DAB6CF-1F69-7267-1066-28F11D5D2BAE}"/>
                </a:ext>
              </a:extLst>
            </p:cNvPr>
            <p:cNvSpPr/>
            <p:nvPr/>
          </p:nvSpPr>
          <p:spPr>
            <a:xfrm>
              <a:off x="4670207" y="3529426"/>
              <a:ext cx="49262" cy="49262"/>
            </a:xfrm>
            <a:prstGeom prst="ellips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DB80E57-2E4C-DD10-D7A0-01517162931F}"/>
              </a:ext>
            </a:extLst>
          </p:cNvPr>
          <p:cNvGrpSpPr/>
          <p:nvPr/>
        </p:nvGrpSpPr>
        <p:grpSpPr>
          <a:xfrm>
            <a:off x="0" y="4173591"/>
            <a:ext cx="6465555" cy="1922115"/>
            <a:chOff x="0" y="4173591"/>
            <a:chExt cx="6465555" cy="1922115"/>
          </a:xfrm>
        </p:grpSpPr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7EAE2B8F-B6AB-6E5D-3DE5-08C06AEDA1DC}"/>
                </a:ext>
              </a:extLst>
            </p:cNvPr>
            <p:cNvSpPr/>
            <p:nvPr/>
          </p:nvSpPr>
          <p:spPr>
            <a:xfrm>
              <a:off x="5077547" y="4779866"/>
              <a:ext cx="485484" cy="1315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585" extrusionOk="0">
                  <a:moveTo>
                    <a:pt x="21288" y="0"/>
                  </a:moveTo>
                  <a:lnTo>
                    <a:pt x="8826" y="124"/>
                  </a:lnTo>
                  <a:lnTo>
                    <a:pt x="62" y="20341"/>
                  </a:lnTo>
                  <a:cubicBezTo>
                    <a:pt x="-312" y="21289"/>
                    <a:pt x="1059" y="21600"/>
                    <a:pt x="2845" y="21584"/>
                  </a:cubicBezTo>
                  <a:lnTo>
                    <a:pt x="5669" y="21553"/>
                  </a:lnTo>
                  <a:cubicBezTo>
                    <a:pt x="6999" y="21538"/>
                    <a:pt x="8120" y="21196"/>
                    <a:pt x="8453" y="20714"/>
                  </a:cubicBezTo>
                  <a:lnTo>
                    <a:pt x="21288" y="0"/>
                  </a:ln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50337B3C-B25E-0572-5BFA-90AF1911B752}"/>
                </a:ext>
              </a:extLst>
            </p:cNvPr>
            <p:cNvSpPr/>
            <p:nvPr/>
          </p:nvSpPr>
          <p:spPr>
            <a:xfrm>
              <a:off x="5229116" y="4779866"/>
              <a:ext cx="328717" cy="313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926" y="522"/>
                  </a:lnTo>
                  <a:lnTo>
                    <a:pt x="0" y="21600"/>
                  </a:lnTo>
                  <a:cubicBezTo>
                    <a:pt x="2739" y="18859"/>
                    <a:pt x="6162" y="17163"/>
                    <a:pt x="9711" y="17032"/>
                  </a:cubicBezTo>
                  <a:cubicBezTo>
                    <a:pt x="12574" y="16967"/>
                    <a:pt x="15126" y="17946"/>
                    <a:pt x="17056" y="19773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6D6E7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5946AF0E-09B5-05D4-17EC-96F313688074}"/>
                </a:ext>
              </a:extLst>
            </p:cNvPr>
            <p:cNvSpPr/>
            <p:nvPr/>
          </p:nvSpPr>
          <p:spPr>
            <a:xfrm>
              <a:off x="4518639" y="5329302"/>
              <a:ext cx="943893" cy="608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142" extrusionOk="0">
                  <a:moveTo>
                    <a:pt x="6624" y="8890"/>
                  </a:moveTo>
                  <a:lnTo>
                    <a:pt x="10703" y="2338"/>
                  </a:lnTo>
                  <a:cubicBezTo>
                    <a:pt x="11372" y="1284"/>
                    <a:pt x="12192" y="494"/>
                    <a:pt x="13120" y="66"/>
                  </a:cubicBezTo>
                  <a:lnTo>
                    <a:pt x="14975" y="0"/>
                  </a:lnTo>
                  <a:lnTo>
                    <a:pt x="14803" y="1778"/>
                  </a:lnTo>
                  <a:cubicBezTo>
                    <a:pt x="14760" y="2206"/>
                    <a:pt x="14846" y="2634"/>
                    <a:pt x="15040" y="2963"/>
                  </a:cubicBezTo>
                  <a:cubicBezTo>
                    <a:pt x="15234" y="3293"/>
                    <a:pt x="15493" y="3457"/>
                    <a:pt x="15795" y="3457"/>
                  </a:cubicBezTo>
                  <a:lnTo>
                    <a:pt x="18147" y="3326"/>
                  </a:lnTo>
                  <a:lnTo>
                    <a:pt x="19464" y="3260"/>
                  </a:lnTo>
                  <a:cubicBezTo>
                    <a:pt x="20176" y="3227"/>
                    <a:pt x="20845" y="3787"/>
                    <a:pt x="21212" y="4709"/>
                  </a:cubicBezTo>
                  <a:cubicBezTo>
                    <a:pt x="21579" y="5631"/>
                    <a:pt x="21600" y="6816"/>
                    <a:pt x="21255" y="7771"/>
                  </a:cubicBezTo>
                  <a:lnTo>
                    <a:pt x="19809" y="16990"/>
                  </a:lnTo>
                  <a:cubicBezTo>
                    <a:pt x="19356" y="19855"/>
                    <a:pt x="17479" y="21600"/>
                    <a:pt x="15623" y="20909"/>
                  </a:cubicBezTo>
                  <a:lnTo>
                    <a:pt x="10228" y="21139"/>
                  </a:lnTo>
                  <a:cubicBezTo>
                    <a:pt x="9581" y="21172"/>
                    <a:pt x="8912" y="20941"/>
                    <a:pt x="8351" y="20447"/>
                  </a:cubicBezTo>
                  <a:lnTo>
                    <a:pt x="3086" y="19657"/>
                  </a:lnTo>
                  <a:lnTo>
                    <a:pt x="0" y="9417"/>
                  </a:lnTo>
                  <a:lnTo>
                    <a:pt x="6624" y="8890"/>
                  </a:lnTo>
                  <a:close/>
                </a:path>
              </a:pathLst>
            </a:custGeom>
            <a:solidFill>
              <a:srgbClr val="FEDFB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2C859AC0-F46A-109D-FCFC-10215D995BCC}"/>
                </a:ext>
              </a:extLst>
            </p:cNvPr>
            <p:cNvSpPr/>
            <p:nvPr/>
          </p:nvSpPr>
          <p:spPr>
            <a:xfrm>
              <a:off x="5172277" y="5424033"/>
              <a:ext cx="291202" cy="512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0928" extrusionOk="0">
                  <a:moveTo>
                    <a:pt x="8238" y="118"/>
                  </a:moveTo>
                  <a:lnTo>
                    <a:pt x="10523" y="79"/>
                  </a:lnTo>
                  <a:lnTo>
                    <a:pt x="14746" y="2"/>
                  </a:lnTo>
                  <a:cubicBezTo>
                    <a:pt x="17031" y="-37"/>
                    <a:pt x="19177" y="621"/>
                    <a:pt x="20354" y="1705"/>
                  </a:cubicBezTo>
                  <a:cubicBezTo>
                    <a:pt x="21531" y="2789"/>
                    <a:pt x="21600" y="4182"/>
                    <a:pt x="20493" y="5305"/>
                  </a:cubicBezTo>
                  <a:lnTo>
                    <a:pt x="15854" y="16144"/>
                  </a:lnTo>
                  <a:cubicBezTo>
                    <a:pt x="14400" y="19511"/>
                    <a:pt x="8377" y="21563"/>
                    <a:pt x="2423" y="20750"/>
                  </a:cubicBezTo>
                  <a:lnTo>
                    <a:pt x="0" y="20789"/>
                  </a:lnTo>
                  <a:lnTo>
                    <a:pt x="2977" y="20711"/>
                  </a:lnTo>
                  <a:cubicBezTo>
                    <a:pt x="5539" y="20286"/>
                    <a:pt x="7546" y="19124"/>
                    <a:pt x="8169" y="17653"/>
                  </a:cubicBezTo>
                  <a:lnTo>
                    <a:pt x="14746" y="2324"/>
                  </a:lnTo>
                  <a:cubicBezTo>
                    <a:pt x="14677" y="1047"/>
                    <a:pt x="12808" y="40"/>
                    <a:pt x="10523" y="79"/>
                  </a:cubicBezTo>
                  <a:lnTo>
                    <a:pt x="8238" y="118"/>
                  </a:lnTo>
                  <a:close/>
                </a:path>
              </a:pathLst>
            </a:custGeom>
            <a:solidFill>
              <a:srgbClr val="FDD69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F762A24E-46E2-E9A1-9BD2-8340D0980964}"/>
                </a:ext>
              </a:extLst>
            </p:cNvPr>
            <p:cNvSpPr/>
            <p:nvPr/>
          </p:nvSpPr>
          <p:spPr>
            <a:xfrm>
              <a:off x="4509165" y="4173591"/>
              <a:ext cx="1956390" cy="883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0952" extrusionOk="0">
                  <a:moveTo>
                    <a:pt x="19125" y="4441"/>
                  </a:moveTo>
                  <a:lnTo>
                    <a:pt x="3072" y="36"/>
                  </a:lnTo>
                  <a:cubicBezTo>
                    <a:pt x="1723" y="-324"/>
                    <a:pt x="468" y="2081"/>
                    <a:pt x="272" y="5408"/>
                  </a:cubicBezTo>
                  <a:lnTo>
                    <a:pt x="26" y="9790"/>
                  </a:lnTo>
                  <a:cubicBezTo>
                    <a:pt x="-170" y="13117"/>
                    <a:pt x="777" y="16129"/>
                    <a:pt x="2125" y="16511"/>
                  </a:cubicBezTo>
                  <a:lnTo>
                    <a:pt x="18178" y="20916"/>
                  </a:lnTo>
                  <a:cubicBezTo>
                    <a:pt x="19526" y="21276"/>
                    <a:pt x="20782" y="18871"/>
                    <a:pt x="20977" y="15544"/>
                  </a:cubicBezTo>
                  <a:lnTo>
                    <a:pt x="21224" y="11162"/>
                  </a:lnTo>
                  <a:cubicBezTo>
                    <a:pt x="21430" y="7835"/>
                    <a:pt x="20483" y="4801"/>
                    <a:pt x="19125" y="4441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" name="Rectangle">
              <a:extLst>
                <a:ext uri="{FF2B5EF4-FFF2-40B4-BE49-F238E27FC236}">
                  <a16:creationId xmlns:a16="http://schemas.microsoft.com/office/drawing/2014/main" id="{9CF3F710-A9E7-5F54-2B65-981E1EC96920}"/>
                </a:ext>
              </a:extLst>
            </p:cNvPr>
            <p:cNvSpPr/>
            <p:nvPr/>
          </p:nvSpPr>
          <p:spPr>
            <a:xfrm>
              <a:off x="3021899" y="5547182"/>
              <a:ext cx="1721253" cy="350502"/>
            </a:xfrm>
            <a:prstGeom prst="rect">
              <a:avLst/>
            </a:prstGeom>
            <a:solidFill>
              <a:srgbClr val="F1F1F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" name="Rectangle">
              <a:extLst>
                <a:ext uri="{FF2B5EF4-FFF2-40B4-BE49-F238E27FC236}">
                  <a16:creationId xmlns:a16="http://schemas.microsoft.com/office/drawing/2014/main" id="{AC7DC413-5B68-E888-F0F8-7E83A04239D2}"/>
                </a:ext>
              </a:extLst>
            </p:cNvPr>
            <p:cNvSpPr/>
            <p:nvPr/>
          </p:nvSpPr>
          <p:spPr>
            <a:xfrm>
              <a:off x="0" y="5509290"/>
              <a:ext cx="4629475" cy="437655"/>
            </a:xfrm>
            <a:prstGeom prst="rect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8" name="Rectangle">
              <a:extLst>
                <a:ext uri="{FF2B5EF4-FFF2-40B4-BE49-F238E27FC236}">
                  <a16:creationId xmlns:a16="http://schemas.microsoft.com/office/drawing/2014/main" id="{61217888-BB79-DF7D-F462-94EFFD6CBCC8}"/>
                </a:ext>
              </a:extLst>
            </p:cNvPr>
            <p:cNvSpPr/>
            <p:nvPr/>
          </p:nvSpPr>
          <p:spPr>
            <a:xfrm>
              <a:off x="0" y="5821900"/>
              <a:ext cx="4629475" cy="122201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" name="Circle">
              <a:extLst>
                <a:ext uri="{FF2B5EF4-FFF2-40B4-BE49-F238E27FC236}">
                  <a16:creationId xmlns:a16="http://schemas.microsoft.com/office/drawing/2014/main" id="{89EF0BD5-5B8B-D94A-25A9-2A3C72DC94CD}"/>
                </a:ext>
              </a:extLst>
            </p:cNvPr>
            <p:cNvSpPr/>
            <p:nvPr/>
          </p:nvSpPr>
          <p:spPr>
            <a:xfrm>
              <a:off x="4670207" y="5821900"/>
              <a:ext cx="49262" cy="49262"/>
            </a:xfrm>
            <a:prstGeom prst="ellips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DEAA1205-A0A0-2D54-C31B-BF57623E5AF4}"/>
              </a:ext>
            </a:extLst>
          </p:cNvPr>
          <p:cNvSpPr txBox="1"/>
          <p:nvPr/>
        </p:nvSpPr>
        <p:spPr>
          <a:xfrm rot="413060">
            <a:off x="4610433" y="4368928"/>
            <a:ext cx="1753855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F47D6DF-8733-1B74-9926-96EDFDF42B72}"/>
              </a:ext>
            </a:extLst>
          </p:cNvPr>
          <p:cNvSpPr txBox="1"/>
          <p:nvPr/>
        </p:nvSpPr>
        <p:spPr>
          <a:xfrm rot="515881">
            <a:off x="2790100" y="1227795"/>
            <a:ext cx="1753855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A4C05EC-145F-6B71-2D5F-12315694BE6C}"/>
              </a:ext>
            </a:extLst>
          </p:cNvPr>
          <p:cNvSpPr txBox="1"/>
          <p:nvPr/>
        </p:nvSpPr>
        <p:spPr>
          <a:xfrm rot="21117669">
            <a:off x="4335486" y="2175567"/>
            <a:ext cx="1753855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A479AE5E-4DA9-7AB4-D853-E26456258142}"/>
              </a:ext>
            </a:extLst>
          </p:cNvPr>
          <p:cNvGrpSpPr/>
          <p:nvPr/>
        </p:nvGrpSpPr>
        <p:grpSpPr>
          <a:xfrm>
            <a:off x="6890657" y="940968"/>
            <a:ext cx="4378476" cy="1105487"/>
            <a:chOff x="8921977" y="1466725"/>
            <a:chExt cx="2926080" cy="1105487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CC69F30-C044-D474-5B2C-5052CC3D92C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7D9B827-DED9-DA46-DD1F-2608C3FD4AD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AB115D36-5141-2C36-6FA6-28505421987E}"/>
              </a:ext>
            </a:extLst>
          </p:cNvPr>
          <p:cNvGrpSpPr/>
          <p:nvPr/>
        </p:nvGrpSpPr>
        <p:grpSpPr>
          <a:xfrm>
            <a:off x="6890657" y="2236368"/>
            <a:ext cx="4378476" cy="1105487"/>
            <a:chOff x="8921977" y="1466725"/>
            <a:chExt cx="2926080" cy="1105487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7CE621B-2B7A-FB14-0277-C598685BA2B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95E09505-FCE5-D776-2C97-565B391CB28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11753590-9E9D-DA2B-568A-6509D0AD62D5}"/>
              </a:ext>
            </a:extLst>
          </p:cNvPr>
          <p:cNvGrpSpPr/>
          <p:nvPr/>
        </p:nvGrpSpPr>
        <p:grpSpPr>
          <a:xfrm>
            <a:off x="6890657" y="3531768"/>
            <a:ext cx="4378476" cy="1105487"/>
            <a:chOff x="8921977" y="1466725"/>
            <a:chExt cx="2926080" cy="1105487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3A16A028-9D5B-38CD-E4AD-CD3CD4B780A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BB60562-3A5B-3954-F9FC-2E45AEC608C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24BE8229-ABE4-096C-5E19-97756EAE97B7}"/>
              </a:ext>
            </a:extLst>
          </p:cNvPr>
          <p:cNvGrpSpPr/>
          <p:nvPr/>
        </p:nvGrpSpPr>
        <p:grpSpPr>
          <a:xfrm>
            <a:off x="6890657" y="4827168"/>
            <a:ext cx="4378476" cy="1105487"/>
            <a:chOff x="8921977" y="1466725"/>
            <a:chExt cx="2926080" cy="1105487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A2C36BA0-7969-E5C4-BDF9-38B0C686A76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0C27BDE-B52B-D905-92C8-39EA63D7935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93C072CA-98EE-B9B5-CE09-6DA831CA5417}"/>
              </a:ext>
            </a:extLst>
          </p:cNvPr>
          <p:cNvGrpSpPr/>
          <p:nvPr/>
        </p:nvGrpSpPr>
        <p:grpSpPr>
          <a:xfrm>
            <a:off x="0" y="3254707"/>
            <a:ext cx="3927113" cy="1971745"/>
            <a:chOff x="0" y="3254707"/>
            <a:chExt cx="3927113" cy="1971745"/>
          </a:xfrm>
        </p:grpSpPr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2FC4BD48-0447-9DBF-497A-22F907D53DEE}"/>
                </a:ext>
              </a:extLst>
            </p:cNvPr>
            <p:cNvSpPr/>
            <p:nvPr/>
          </p:nvSpPr>
          <p:spPr>
            <a:xfrm>
              <a:off x="2785072" y="3842035"/>
              <a:ext cx="320192" cy="1384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extrusionOk="0">
                  <a:moveTo>
                    <a:pt x="18404" y="0"/>
                  </a:moveTo>
                  <a:lnTo>
                    <a:pt x="0" y="1265"/>
                  </a:lnTo>
                  <a:lnTo>
                    <a:pt x="8627" y="20541"/>
                  </a:lnTo>
                  <a:cubicBezTo>
                    <a:pt x="9075" y="21453"/>
                    <a:pt x="11439" y="21600"/>
                    <a:pt x="14123" y="21424"/>
                  </a:cubicBezTo>
                  <a:lnTo>
                    <a:pt x="18341" y="21144"/>
                  </a:lnTo>
                  <a:cubicBezTo>
                    <a:pt x="20322" y="21012"/>
                    <a:pt x="21600" y="20600"/>
                    <a:pt x="21600" y="20115"/>
                  </a:cubicBezTo>
                  <a:lnTo>
                    <a:pt x="18404" y="0"/>
                  </a:ln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CC90875B-5148-55F6-7572-139C1E31B535}"/>
                </a:ext>
              </a:extLst>
            </p:cNvPr>
            <p:cNvSpPr/>
            <p:nvPr/>
          </p:nvSpPr>
          <p:spPr>
            <a:xfrm>
              <a:off x="2785072" y="3842036"/>
              <a:ext cx="279456" cy="388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087" y="0"/>
                  </a:moveTo>
                  <a:lnTo>
                    <a:pt x="0" y="4531"/>
                  </a:lnTo>
                  <a:lnTo>
                    <a:pt x="2782" y="21600"/>
                  </a:lnTo>
                  <a:cubicBezTo>
                    <a:pt x="5125" y="18861"/>
                    <a:pt x="8493" y="16753"/>
                    <a:pt x="12447" y="15910"/>
                  </a:cubicBezTo>
                  <a:cubicBezTo>
                    <a:pt x="15669" y="15225"/>
                    <a:pt x="18891" y="15436"/>
                    <a:pt x="21600" y="16437"/>
                  </a:cubicBezTo>
                  <a:lnTo>
                    <a:pt x="21087" y="0"/>
                  </a:lnTo>
                  <a:close/>
                </a:path>
              </a:pathLst>
            </a:custGeom>
            <a:solidFill>
              <a:srgbClr val="6D6E7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4084595E-4AC0-1796-F6F6-6349F4B55EA3}"/>
                </a:ext>
              </a:extLst>
            </p:cNvPr>
            <p:cNvSpPr/>
            <p:nvPr/>
          </p:nvSpPr>
          <p:spPr>
            <a:xfrm>
              <a:off x="2245110" y="4164118"/>
              <a:ext cx="897138" cy="691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600" extrusionOk="0">
                  <a:moveTo>
                    <a:pt x="6669" y="10711"/>
                  </a:moveTo>
                  <a:lnTo>
                    <a:pt x="9651" y="3580"/>
                  </a:lnTo>
                  <a:cubicBezTo>
                    <a:pt x="10129" y="2426"/>
                    <a:pt x="10834" y="1450"/>
                    <a:pt x="11722" y="740"/>
                  </a:cubicBezTo>
                  <a:lnTo>
                    <a:pt x="13611" y="0"/>
                  </a:lnTo>
                  <a:lnTo>
                    <a:pt x="13748" y="1627"/>
                  </a:lnTo>
                  <a:cubicBezTo>
                    <a:pt x="13793" y="2012"/>
                    <a:pt x="13930" y="2338"/>
                    <a:pt x="14203" y="2574"/>
                  </a:cubicBezTo>
                  <a:cubicBezTo>
                    <a:pt x="14453" y="2781"/>
                    <a:pt x="14749" y="2841"/>
                    <a:pt x="15045" y="2722"/>
                  </a:cubicBezTo>
                  <a:lnTo>
                    <a:pt x="17412" y="1746"/>
                  </a:lnTo>
                  <a:lnTo>
                    <a:pt x="18732" y="1243"/>
                  </a:lnTo>
                  <a:cubicBezTo>
                    <a:pt x="19461" y="976"/>
                    <a:pt x="20234" y="1213"/>
                    <a:pt x="20781" y="1894"/>
                  </a:cubicBezTo>
                  <a:cubicBezTo>
                    <a:pt x="21327" y="2574"/>
                    <a:pt x="21554" y="3580"/>
                    <a:pt x="21372" y="4527"/>
                  </a:cubicBezTo>
                  <a:lnTo>
                    <a:pt x="21554" y="13049"/>
                  </a:lnTo>
                  <a:cubicBezTo>
                    <a:pt x="21600" y="15682"/>
                    <a:pt x="20007" y="17872"/>
                    <a:pt x="17981" y="17961"/>
                  </a:cubicBezTo>
                  <a:lnTo>
                    <a:pt x="12541" y="20061"/>
                  </a:lnTo>
                  <a:cubicBezTo>
                    <a:pt x="11881" y="20328"/>
                    <a:pt x="11176" y="20357"/>
                    <a:pt x="10493" y="20121"/>
                  </a:cubicBezTo>
                  <a:lnTo>
                    <a:pt x="3573" y="21600"/>
                  </a:lnTo>
                  <a:lnTo>
                    <a:pt x="0" y="13552"/>
                  </a:lnTo>
                  <a:lnTo>
                    <a:pt x="6669" y="10711"/>
                  </a:lnTo>
                  <a:close/>
                </a:path>
              </a:pathLst>
            </a:custGeom>
            <a:solidFill>
              <a:srgbClr val="FEC39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2A72C2FA-B183-F976-70D6-95AC7057F917}"/>
                </a:ext>
              </a:extLst>
            </p:cNvPr>
            <p:cNvSpPr/>
            <p:nvPr/>
          </p:nvSpPr>
          <p:spPr>
            <a:xfrm>
              <a:off x="2946114" y="4202011"/>
              <a:ext cx="201814" cy="548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401" extrusionOk="0">
                  <a:moveTo>
                    <a:pt x="0" y="1132"/>
                  </a:moveTo>
                  <a:lnTo>
                    <a:pt x="3115" y="763"/>
                  </a:lnTo>
                  <a:lnTo>
                    <a:pt x="8941" y="134"/>
                  </a:lnTo>
                  <a:cubicBezTo>
                    <a:pt x="12156" y="-199"/>
                    <a:pt x="15572" y="97"/>
                    <a:pt x="17983" y="948"/>
                  </a:cubicBezTo>
                  <a:cubicBezTo>
                    <a:pt x="20394" y="1798"/>
                    <a:pt x="21399" y="3056"/>
                    <a:pt x="20595" y="4239"/>
                  </a:cubicBezTo>
                  <a:lnTo>
                    <a:pt x="21399" y="14891"/>
                  </a:lnTo>
                  <a:cubicBezTo>
                    <a:pt x="21600" y="18183"/>
                    <a:pt x="14567" y="20920"/>
                    <a:pt x="5626" y="21031"/>
                  </a:cubicBezTo>
                  <a:lnTo>
                    <a:pt x="2311" y="21401"/>
                  </a:lnTo>
                  <a:lnTo>
                    <a:pt x="6430" y="20920"/>
                  </a:lnTo>
                  <a:cubicBezTo>
                    <a:pt x="9745" y="20180"/>
                    <a:pt x="11754" y="18812"/>
                    <a:pt x="11654" y="17406"/>
                  </a:cubicBezTo>
                  <a:lnTo>
                    <a:pt x="10549" y="2353"/>
                  </a:lnTo>
                  <a:cubicBezTo>
                    <a:pt x="9645" y="1169"/>
                    <a:pt x="6229" y="504"/>
                    <a:pt x="3115" y="874"/>
                  </a:cubicBezTo>
                  <a:lnTo>
                    <a:pt x="0" y="1132"/>
                  </a:lnTo>
                  <a:close/>
                </a:path>
              </a:pathLst>
            </a:custGeom>
            <a:solidFill>
              <a:srgbClr val="FDBB7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5E9FA226-3373-CB90-37D8-67D2D4E21B67}"/>
                </a:ext>
              </a:extLst>
            </p:cNvPr>
            <p:cNvSpPr/>
            <p:nvPr/>
          </p:nvSpPr>
          <p:spPr>
            <a:xfrm>
              <a:off x="1970392" y="3254707"/>
              <a:ext cx="1956721" cy="899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0896" extrusionOk="0">
                  <a:moveTo>
                    <a:pt x="18111" y="44"/>
                  </a:moveTo>
                  <a:lnTo>
                    <a:pt x="2096" y="4795"/>
                  </a:lnTo>
                  <a:cubicBezTo>
                    <a:pt x="749" y="5191"/>
                    <a:pt x="-177" y="8182"/>
                    <a:pt x="29" y="11416"/>
                  </a:cubicBezTo>
                  <a:lnTo>
                    <a:pt x="306" y="15683"/>
                  </a:lnTo>
                  <a:cubicBezTo>
                    <a:pt x="512" y="18938"/>
                    <a:pt x="1788" y="21248"/>
                    <a:pt x="3135" y="20852"/>
                  </a:cubicBezTo>
                  <a:lnTo>
                    <a:pt x="19150" y="16101"/>
                  </a:lnTo>
                  <a:cubicBezTo>
                    <a:pt x="20497" y="15705"/>
                    <a:pt x="21423" y="12714"/>
                    <a:pt x="21217" y="9480"/>
                  </a:cubicBezTo>
                  <a:lnTo>
                    <a:pt x="20940" y="5213"/>
                  </a:lnTo>
                  <a:cubicBezTo>
                    <a:pt x="20734" y="1980"/>
                    <a:pt x="19458" y="-352"/>
                    <a:pt x="18111" y="4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Rectangle">
              <a:extLst>
                <a:ext uri="{FF2B5EF4-FFF2-40B4-BE49-F238E27FC236}">
                  <a16:creationId xmlns:a16="http://schemas.microsoft.com/office/drawing/2014/main" id="{5FD12329-7C50-83F6-7AE6-545ECF314454}"/>
                </a:ext>
              </a:extLst>
            </p:cNvPr>
            <p:cNvSpPr/>
            <p:nvPr/>
          </p:nvSpPr>
          <p:spPr>
            <a:xfrm>
              <a:off x="9473" y="4505148"/>
              <a:ext cx="2390994" cy="350502"/>
            </a:xfrm>
            <a:prstGeom prst="rect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Rectangle">
              <a:extLst>
                <a:ext uri="{FF2B5EF4-FFF2-40B4-BE49-F238E27FC236}">
                  <a16:creationId xmlns:a16="http://schemas.microsoft.com/office/drawing/2014/main" id="{074726D5-D8D4-7265-33A1-29D0347EA39F}"/>
                </a:ext>
              </a:extLst>
            </p:cNvPr>
            <p:cNvSpPr/>
            <p:nvPr/>
          </p:nvSpPr>
          <p:spPr>
            <a:xfrm>
              <a:off x="0" y="4457783"/>
              <a:ext cx="2289635" cy="437655"/>
            </a:xfrm>
            <a:prstGeom prst="rect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Rectangle">
              <a:extLst>
                <a:ext uri="{FF2B5EF4-FFF2-40B4-BE49-F238E27FC236}">
                  <a16:creationId xmlns:a16="http://schemas.microsoft.com/office/drawing/2014/main" id="{EA5F5016-ED1D-72FA-FF6D-4F084B3ABCAC}"/>
                </a:ext>
              </a:extLst>
            </p:cNvPr>
            <p:cNvSpPr/>
            <p:nvPr/>
          </p:nvSpPr>
          <p:spPr>
            <a:xfrm>
              <a:off x="0" y="4779866"/>
              <a:ext cx="2289635" cy="12220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4" name="Circle">
              <a:extLst>
                <a:ext uri="{FF2B5EF4-FFF2-40B4-BE49-F238E27FC236}">
                  <a16:creationId xmlns:a16="http://schemas.microsoft.com/office/drawing/2014/main" id="{22BF9230-BE26-E34D-01B4-F31C3482E1CB}"/>
                </a:ext>
              </a:extLst>
            </p:cNvPr>
            <p:cNvSpPr/>
            <p:nvPr/>
          </p:nvSpPr>
          <p:spPr>
            <a:xfrm>
              <a:off x="2321353" y="4777906"/>
              <a:ext cx="49262" cy="49262"/>
            </a:xfrm>
            <a:prstGeom prst="ellips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12391D86-DE60-BD25-E1B1-E43C946655B9}"/>
              </a:ext>
            </a:extLst>
          </p:cNvPr>
          <p:cNvSpPr txBox="1"/>
          <p:nvPr/>
        </p:nvSpPr>
        <p:spPr>
          <a:xfrm rot="21117669">
            <a:off x="2049487" y="3445566"/>
            <a:ext cx="1753855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Hands Holding Placards – Slide Template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A479AE5E-4DA9-7AB4-D853-E26456258142}"/>
              </a:ext>
            </a:extLst>
          </p:cNvPr>
          <p:cNvGrpSpPr/>
          <p:nvPr/>
        </p:nvGrpSpPr>
        <p:grpSpPr>
          <a:xfrm>
            <a:off x="6890657" y="940968"/>
            <a:ext cx="4378476" cy="1105487"/>
            <a:chOff x="8921977" y="1466725"/>
            <a:chExt cx="2926080" cy="1105487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CC69F30-C044-D474-5B2C-5052CC3D92C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7D9B827-DED9-DA46-DD1F-2608C3FD4AD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AB115D36-5141-2C36-6FA6-28505421987E}"/>
              </a:ext>
            </a:extLst>
          </p:cNvPr>
          <p:cNvGrpSpPr/>
          <p:nvPr/>
        </p:nvGrpSpPr>
        <p:grpSpPr>
          <a:xfrm>
            <a:off x="6890657" y="2236368"/>
            <a:ext cx="4378476" cy="1105487"/>
            <a:chOff x="8921977" y="1466725"/>
            <a:chExt cx="2926080" cy="1105487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7CE621B-2B7A-FB14-0277-C598685BA2B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95E09505-FCE5-D776-2C97-565B391CB28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11753590-9E9D-DA2B-568A-6509D0AD62D5}"/>
              </a:ext>
            </a:extLst>
          </p:cNvPr>
          <p:cNvGrpSpPr/>
          <p:nvPr/>
        </p:nvGrpSpPr>
        <p:grpSpPr>
          <a:xfrm>
            <a:off x="6890657" y="3531768"/>
            <a:ext cx="4378476" cy="1105487"/>
            <a:chOff x="8921977" y="1466725"/>
            <a:chExt cx="2926080" cy="1105487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3A16A028-9D5B-38CD-E4AD-CD3CD4B780A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BB60562-3A5B-3954-F9FC-2E45AEC608C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24BE8229-ABE4-096C-5E19-97756EAE97B7}"/>
              </a:ext>
            </a:extLst>
          </p:cNvPr>
          <p:cNvGrpSpPr/>
          <p:nvPr/>
        </p:nvGrpSpPr>
        <p:grpSpPr>
          <a:xfrm>
            <a:off x="6890657" y="4827168"/>
            <a:ext cx="4378476" cy="1105487"/>
            <a:chOff x="8921977" y="1466725"/>
            <a:chExt cx="2926080" cy="1105487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A2C36BA0-7969-E5C4-BDF9-38B0C686A76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0C27BDE-B52B-D905-92C8-39EA63D7935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31E8D16-BFE1-FE9D-F037-6C5894A2D5AC}"/>
              </a:ext>
            </a:extLst>
          </p:cNvPr>
          <p:cNvGrpSpPr/>
          <p:nvPr/>
        </p:nvGrpSpPr>
        <p:grpSpPr>
          <a:xfrm>
            <a:off x="0" y="1019071"/>
            <a:ext cx="4656671" cy="1920183"/>
            <a:chOff x="0" y="1019071"/>
            <a:chExt cx="4656671" cy="1920183"/>
          </a:xfrm>
        </p:grpSpPr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BC7C17D2-7087-B76B-4A7E-2E6F0AB370B7}"/>
                </a:ext>
              </a:extLst>
            </p:cNvPr>
            <p:cNvSpPr/>
            <p:nvPr/>
          </p:nvSpPr>
          <p:spPr>
            <a:xfrm>
              <a:off x="3230305" y="1634818"/>
              <a:ext cx="519252" cy="1304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extrusionOk="0">
                  <a:moveTo>
                    <a:pt x="21256" y="0"/>
                  </a:moveTo>
                  <a:lnTo>
                    <a:pt x="9583" y="0"/>
                  </a:lnTo>
                  <a:lnTo>
                    <a:pt x="83" y="20314"/>
                  </a:lnTo>
                  <a:cubicBezTo>
                    <a:pt x="-344" y="21271"/>
                    <a:pt x="936" y="21600"/>
                    <a:pt x="2603" y="21600"/>
                  </a:cubicBezTo>
                  <a:lnTo>
                    <a:pt x="5240" y="21600"/>
                  </a:lnTo>
                  <a:cubicBezTo>
                    <a:pt x="6481" y="21600"/>
                    <a:pt x="7567" y="21271"/>
                    <a:pt x="7877" y="20784"/>
                  </a:cubicBezTo>
                  <a:lnTo>
                    <a:pt x="21256" y="0"/>
                  </a:ln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C371D8E4-AA0B-5341-1AF4-8BE3F66BAC95}"/>
                </a:ext>
              </a:extLst>
            </p:cNvPr>
            <p:cNvSpPr/>
            <p:nvPr/>
          </p:nvSpPr>
          <p:spPr>
            <a:xfrm>
              <a:off x="3410293" y="1634818"/>
              <a:ext cx="338190" cy="305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3388" y="0"/>
                  </a:lnTo>
                  <a:lnTo>
                    <a:pt x="0" y="21600"/>
                  </a:lnTo>
                  <a:cubicBezTo>
                    <a:pt x="2723" y="18850"/>
                    <a:pt x="6111" y="17173"/>
                    <a:pt x="9499" y="17173"/>
                  </a:cubicBezTo>
                  <a:cubicBezTo>
                    <a:pt x="12282" y="17173"/>
                    <a:pt x="14763" y="18313"/>
                    <a:pt x="16578" y="20191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6D6E7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65A3C1DC-1611-A39F-B329-20651ED79BBA}"/>
                </a:ext>
              </a:extLst>
            </p:cNvPr>
            <p:cNvSpPr/>
            <p:nvPr/>
          </p:nvSpPr>
          <p:spPr>
            <a:xfrm>
              <a:off x="2756653" y="1881117"/>
              <a:ext cx="947071" cy="605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025" extrusionOk="0">
                  <a:moveTo>
                    <a:pt x="6626" y="8548"/>
                  </a:moveTo>
                  <a:lnTo>
                    <a:pt x="10800" y="2170"/>
                  </a:lnTo>
                  <a:cubicBezTo>
                    <a:pt x="11488" y="1118"/>
                    <a:pt x="12328" y="395"/>
                    <a:pt x="13253" y="0"/>
                  </a:cubicBezTo>
                  <a:lnTo>
                    <a:pt x="15103" y="0"/>
                  </a:lnTo>
                  <a:lnTo>
                    <a:pt x="14909" y="1775"/>
                  </a:lnTo>
                  <a:cubicBezTo>
                    <a:pt x="14866" y="2203"/>
                    <a:pt x="14931" y="2630"/>
                    <a:pt x="15124" y="2959"/>
                  </a:cubicBezTo>
                  <a:cubicBezTo>
                    <a:pt x="15318" y="3288"/>
                    <a:pt x="15576" y="3485"/>
                    <a:pt x="15856" y="3452"/>
                  </a:cubicBezTo>
                  <a:lnTo>
                    <a:pt x="18201" y="3386"/>
                  </a:lnTo>
                  <a:lnTo>
                    <a:pt x="19513" y="3386"/>
                  </a:lnTo>
                  <a:cubicBezTo>
                    <a:pt x="20223" y="3386"/>
                    <a:pt x="20890" y="3978"/>
                    <a:pt x="21234" y="4899"/>
                  </a:cubicBezTo>
                  <a:cubicBezTo>
                    <a:pt x="21600" y="5852"/>
                    <a:pt x="21600" y="7003"/>
                    <a:pt x="21234" y="7956"/>
                  </a:cubicBezTo>
                  <a:lnTo>
                    <a:pt x="19621" y="17096"/>
                  </a:lnTo>
                  <a:cubicBezTo>
                    <a:pt x="19126" y="19923"/>
                    <a:pt x="17233" y="21600"/>
                    <a:pt x="15382" y="20844"/>
                  </a:cubicBezTo>
                  <a:lnTo>
                    <a:pt x="10004" y="20844"/>
                  </a:lnTo>
                  <a:cubicBezTo>
                    <a:pt x="9359" y="20844"/>
                    <a:pt x="8713" y="20581"/>
                    <a:pt x="8132" y="20088"/>
                  </a:cubicBezTo>
                  <a:lnTo>
                    <a:pt x="2904" y="19101"/>
                  </a:lnTo>
                  <a:lnTo>
                    <a:pt x="0" y="8745"/>
                  </a:lnTo>
                  <a:lnTo>
                    <a:pt x="6626" y="8548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9357366C-06A8-892B-1C43-430CA9B4C489}"/>
                </a:ext>
              </a:extLst>
            </p:cNvPr>
            <p:cNvSpPr/>
            <p:nvPr/>
          </p:nvSpPr>
          <p:spPr>
            <a:xfrm>
              <a:off x="3400819" y="1975847"/>
              <a:ext cx="302904" cy="509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0920" extrusionOk="0">
                  <a:moveTo>
                    <a:pt x="8867" y="39"/>
                  </a:moveTo>
                  <a:lnTo>
                    <a:pt x="11067" y="39"/>
                  </a:lnTo>
                  <a:lnTo>
                    <a:pt x="15133" y="39"/>
                  </a:lnTo>
                  <a:cubicBezTo>
                    <a:pt x="17333" y="39"/>
                    <a:pt x="19400" y="739"/>
                    <a:pt x="20467" y="1829"/>
                  </a:cubicBezTo>
                  <a:cubicBezTo>
                    <a:pt x="21600" y="2958"/>
                    <a:pt x="21600" y="4320"/>
                    <a:pt x="20467" y="5449"/>
                  </a:cubicBezTo>
                  <a:lnTo>
                    <a:pt x="15467" y="16268"/>
                  </a:lnTo>
                  <a:cubicBezTo>
                    <a:pt x="13933" y="19615"/>
                    <a:pt x="8067" y="21600"/>
                    <a:pt x="2333" y="20705"/>
                  </a:cubicBezTo>
                  <a:lnTo>
                    <a:pt x="0" y="20705"/>
                  </a:lnTo>
                  <a:lnTo>
                    <a:pt x="2867" y="20666"/>
                  </a:lnTo>
                  <a:cubicBezTo>
                    <a:pt x="5333" y="20277"/>
                    <a:pt x="7333" y="19148"/>
                    <a:pt x="8000" y="17669"/>
                  </a:cubicBezTo>
                  <a:lnTo>
                    <a:pt x="15000" y="2335"/>
                  </a:lnTo>
                  <a:cubicBezTo>
                    <a:pt x="15000" y="1051"/>
                    <a:pt x="13200" y="0"/>
                    <a:pt x="11000" y="0"/>
                  </a:cubicBezTo>
                  <a:lnTo>
                    <a:pt x="8867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C5E717A9-9C67-824D-B12B-E415F877B2CF}"/>
                </a:ext>
              </a:extLst>
            </p:cNvPr>
            <p:cNvSpPr/>
            <p:nvPr/>
          </p:nvSpPr>
          <p:spPr>
            <a:xfrm>
              <a:off x="2699815" y="1019071"/>
              <a:ext cx="1956856" cy="919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0847" extrusionOk="0">
                  <a:moveTo>
                    <a:pt x="19160" y="5141"/>
                  </a:moveTo>
                  <a:lnTo>
                    <a:pt x="3198" y="52"/>
                  </a:lnTo>
                  <a:cubicBezTo>
                    <a:pt x="1853" y="-377"/>
                    <a:pt x="569" y="1856"/>
                    <a:pt x="343" y="5012"/>
                  </a:cubicBezTo>
                  <a:lnTo>
                    <a:pt x="35" y="9178"/>
                  </a:lnTo>
                  <a:cubicBezTo>
                    <a:pt x="-191" y="12334"/>
                    <a:pt x="713" y="15275"/>
                    <a:pt x="2058" y="15705"/>
                  </a:cubicBezTo>
                  <a:lnTo>
                    <a:pt x="18020" y="20794"/>
                  </a:lnTo>
                  <a:cubicBezTo>
                    <a:pt x="19365" y="21223"/>
                    <a:pt x="20649" y="18990"/>
                    <a:pt x="20875" y="15834"/>
                  </a:cubicBezTo>
                  <a:lnTo>
                    <a:pt x="21183" y="11668"/>
                  </a:lnTo>
                  <a:cubicBezTo>
                    <a:pt x="21409" y="8512"/>
                    <a:pt x="20495" y="5571"/>
                    <a:pt x="19160" y="5141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1" name="Rectangle">
              <a:extLst>
                <a:ext uri="{FF2B5EF4-FFF2-40B4-BE49-F238E27FC236}">
                  <a16:creationId xmlns:a16="http://schemas.microsoft.com/office/drawing/2014/main" id="{E9204FC4-0442-CAC5-F843-7B77004197EF}"/>
                </a:ext>
              </a:extLst>
            </p:cNvPr>
            <p:cNvSpPr/>
            <p:nvPr/>
          </p:nvSpPr>
          <p:spPr>
            <a:xfrm>
              <a:off x="1203076" y="2108470"/>
              <a:ext cx="1721253" cy="350502"/>
            </a:xfrm>
            <a:prstGeom prst="rect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2" name="Rectangle">
              <a:extLst>
                <a:ext uri="{FF2B5EF4-FFF2-40B4-BE49-F238E27FC236}">
                  <a16:creationId xmlns:a16="http://schemas.microsoft.com/office/drawing/2014/main" id="{B8545ECB-4C9B-3FA3-73B4-84D1F34C6864}"/>
                </a:ext>
              </a:extLst>
            </p:cNvPr>
            <p:cNvSpPr/>
            <p:nvPr/>
          </p:nvSpPr>
          <p:spPr>
            <a:xfrm>
              <a:off x="0" y="2061105"/>
              <a:ext cx="2815389" cy="437655"/>
            </a:xfrm>
            <a:prstGeom prst="rect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3" name="Rectangle">
              <a:extLst>
                <a:ext uri="{FF2B5EF4-FFF2-40B4-BE49-F238E27FC236}">
                  <a16:creationId xmlns:a16="http://schemas.microsoft.com/office/drawing/2014/main" id="{5BAFE8D2-6AE3-A45A-2F63-3A05D45F83AC}"/>
                </a:ext>
              </a:extLst>
            </p:cNvPr>
            <p:cNvSpPr/>
            <p:nvPr/>
          </p:nvSpPr>
          <p:spPr>
            <a:xfrm>
              <a:off x="0" y="2383188"/>
              <a:ext cx="2815389" cy="12220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4" name="Circle">
              <a:extLst>
                <a:ext uri="{FF2B5EF4-FFF2-40B4-BE49-F238E27FC236}">
                  <a16:creationId xmlns:a16="http://schemas.microsoft.com/office/drawing/2014/main" id="{93C42A3C-AD4D-D772-838A-C867EDFD966E}"/>
                </a:ext>
              </a:extLst>
            </p:cNvPr>
            <p:cNvSpPr/>
            <p:nvPr/>
          </p:nvSpPr>
          <p:spPr>
            <a:xfrm>
              <a:off x="2851384" y="2383188"/>
              <a:ext cx="49262" cy="49262"/>
            </a:xfrm>
            <a:prstGeom prst="ellips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58E6558F-B365-EF8C-2F6A-60BA52B0BD9F}"/>
              </a:ext>
            </a:extLst>
          </p:cNvPr>
          <p:cNvGrpSpPr/>
          <p:nvPr/>
        </p:nvGrpSpPr>
        <p:grpSpPr>
          <a:xfrm>
            <a:off x="0" y="1975848"/>
            <a:ext cx="6190381" cy="1981618"/>
            <a:chOff x="0" y="1975848"/>
            <a:chExt cx="6190381" cy="1981618"/>
          </a:xfrm>
        </p:grpSpPr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640A295A-B4A0-50E6-4F25-81B6DFF9D299}"/>
                </a:ext>
              </a:extLst>
            </p:cNvPr>
            <p:cNvSpPr/>
            <p:nvPr/>
          </p:nvSpPr>
          <p:spPr>
            <a:xfrm>
              <a:off x="5058601" y="2572648"/>
              <a:ext cx="332539" cy="1384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480" extrusionOk="0">
                  <a:moveTo>
                    <a:pt x="17611" y="0"/>
                  </a:moveTo>
                  <a:lnTo>
                    <a:pt x="0" y="1308"/>
                  </a:lnTo>
                  <a:lnTo>
                    <a:pt x="9204" y="20542"/>
                  </a:lnTo>
                  <a:cubicBezTo>
                    <a:pt x="9695" y="21438"/>
                    <a:pt x="11966" y="21600"/>
                    <a:pt x="14482" y="21409"/>
                  </a:cubicBezTo>
                  <a:lnTo>
                    <a:pt x="18470" y="21115"/>
                  </a:lnTo>
                  <a:cubicBezTo>
                    <a:pt x="20373" y="20968"/>
                    <a:pt x="21600" y="20557"/>
                    <a:pt x="21539" y="20087"/>
                  </a:cubicBezTo>
                  <a:lnTo>
                    <a:pt x="17611" y="0"/>
                  </a:ln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F3FFC4B0-4883-520D-7B9B-8E3E1945348B}"/>
                </a:ext>
              </a:extLst>
            </p:cNvPr>
            <p:cNvSpPr/>
            <p:nvPr/>
          </p:nvSpPr>
          <p:spPr>
            <a:xfrm>
              <a:off x="5058601" y="2572648"/>
              <a:ext cx="282300" cy="391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03" y="0"/>
                  </a:moveTo>
                  <a:lnTo>
                    <a:pt x="0" y="4655"/>
                  </a:lnTo>
                  <a:lnTo>
                    <a:pt x="3044" y="21600"/>
                  </a:lnTo>
                  <a:cubicBezTo>
                    <a:pt x="5291" y="18880"/>
                    <a:pt x="8626" y="16736"/>
                    <a:pt x="12540" y="15899"/>
                  </a:cubicBezTo>
                  <a:cubicBezTo>
                    <a:pt x="15729" y="15167"/>
                    <a:pt x="18918" y="15376"/>
                    <a:pt x="21600" y="16370"/>
                  </a:cubicBezTo>
                  <a:lnTo>
                    <a:pt x="20803" y="0"/>
                  </a:lnTo>
                  <a:close/>
                </a:path>
              </a:pathLst>
            </a:custGeom>
            <a:solidFill>
              <a:srgbClr val="6D6E7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A3680999-B6D2-D751-0481-BDF211613B47}"/>
                </a:ext>
              </a:extLst>
            </p:cNvPr>
            <p:cNvSpPr/>
            <p:nvPr/>
          </p:nvSpPr>
          <p:spPr>
            <a:xfrm>
              <a:off x="4528112" y="2904205"/>
              <a:ext cx="897253" cy="685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600" extrusionOk="0">
                  <a:moveTo>
                    <a:pt x="6678" y="10919"/>
                  </a:moveTo>
                  <a:lnTo>
                    <a:pt x="9585" y="3670"/>
                  </a:lnTo>
                  <a:cubicBezTo>
                    <a:pt x="10062" y="2476"/>
                    <a:pt x="10766" y="1492"/>
                    <a:pt x="11606" y="776"/>
                  </a:cubicBezTo>
                  <a:lnTo>
                    <a:pt x="13469" y="0"/>
                  </a:lnTo>
                  <a:lnTo>
                    <a:pt x="13628" y="1641"/>
                  </a:lnTo>
                  <a:cubicBezTo>
                    <a:pt x="13673" y="2029"/>
                    <a:pt x="13832" y="2357"/>
                    <a:pt x="14082" y="2596"/>
                  </a:cubicBezTo>
                  <a:cubicBezTo>
                    <a:pt x="14332" y="2804"/>
                    <a:pt x="14627" y="2864"/>
                    <a:pt x="14922" y="2745"/>
                  </a:cubicBezTo>
                  <a:lnTo>
                    <a:pt x="17285" y="1730"/>
                  </a:lnTo>
                  <a:lnTo>
                    <a:pt x="18602" y="1193"/>
                  </a:lnTo>
                  <a:cubicBezTo>
                    <a:pt x="19329" y="895"/>
                    <a:pt x="20101" y="1134"/>
                    <a:pt x="20646" y="1790"/>
                  </a:cubicBezTo>
                  <a:cubicBezTo>
                    <a:pt x="21191" y="2446"/>
                    <a:pt x="21441" y="3461"/>
                    <a:pt x="21259" y="4415"/>
                  </a:cubicBezTo>
                  <a:lnTo>
                    <a:pt x="21509" y="13008"/>
                  </a:lnTo>
                  <a:cubicBezTo>
                    <a:pt x="21600" y="15663"/>
                    <a:pt x="20010" y="17901"/>
                    <a:pt x="17989" y="17990"/>
                  </a:cubicBezTo>
                  <a:lnTo>
                    <a:pt x="12560" y="20198"/>
                  </a:lnTo>
                  <a:cubicBezTo>
                    <a:pt x="11902" y="20466"/>
                    <a:pt x="11198" y="20496"/>
                    <a:pt x="10516" y="20317"/>
                  </a:cubicBezTo>
                  <a:lnTo>
                    <a:pt x="5042" y="21600"/>
                  </a:lnTo>
                  <a:lnTo>
                    <a:pt x="0" y="13813"/>
                  </a:lnTo>
                  <a:lnTo>
                    <a:pt x="6678" y="10919"/>
                  </a:lnTo>
                  <a:close/>
                </a:path>
              </a:pathLst>
            </a:custGeom>
            <a:solidFill>
              <a:srgbClr val="FEDFB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829B8CDF-2513-7FD4-2D67-91913AEBD022}"/>
                </a:ext>
              </a:extLst>
            </p:cNvPr>
            <p:cNvSpPr/>
            <p:nvPr/>
          </p:nvSpPr>
          <p:spPr>
            <a:xfrm>
              <a:off x="5219643" y="2932624"/>
              <a:ext cx="205722" cy="546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387" extrusionOk="0">
                  <a:moveTo>
                    <a:pt x="0" y="1195"/>
                  </a:moveTo>
                  <a:lnTo>
                    <a:pt x="3030" y="824"/>
                  </a:lnTo>
                  <a:lnTo>
                    <a:pt x="8699" y="157"/>
                  </a:lnTo>
                  <a:cubicBezTo>
                    <a:pt x="11826" y="-213"/>
                    <a:pt x="15149" y="83"/>
                    <a:pt x="17495" y="898"/>
                  </a:cubicBezTo>
                  <a:cubicBezTo>
                    <a:pt x="19840" y="1714"/>
                    <a:pt x="20916" y="2973"/>
                    <a:pt x="20134" y="4159"/>
                  </a:cubicBezTo>
                  <a:lnTo>
                    <a:pt x="21209" y="14829"/>
                  </a:lnTo>
                  <a:cubicBezTo>
                    <a:pt x="21600" y="18127"/>
                    <a:pt x="14758" y="20905"/>
                    <a:pt x="6060" y="21017"/>
                  </a:cubicBezTo>
                  <a:lnTo>
                    <a:pt x="2835" y="21387"/>
                  </a:lnTo>
                  <a:lnTo>
                    <a:pt x="6842" y="20868"/>
                  </a:lnTo>
                  <a:cubicBezTo>
                    <a:pt x="10067" y="20090"/>
                    <a:pt x="11925" y="18757"/>
                    <a:pt x="11827" y="17312"/>
                  </a:cubicBezTo>
                  <a:lnTo>
                    <a:pt x="10263" y="2232"/>
                  </a:lnTo>
                  <a:cubicBezTo>
                    <a:pt x="9286" y="1084"/>
                    <a:pt x="6060" y="417"/>
                    <a:pt x="2933" y="787"/>
                  </a:cubicBezTo>
                  <a:lnTo>
                    <a:pt x="0" y="1195"/>
                  </a:lnTo>
                  <a:close/>
                </a:path>
              </a:pathLst>
            </a:custGeom>
            <a:solidFill>
              <a:srgbClr val="FDD69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D847343F-C48E-B7A4-5BBB-BDBF8A56445E}"/>
                </a:ext>
              </a:extLst>
            </p:cNvPr>
            <p:cNvSpPr/>
            <p:nvPr/>
          </p:nvSpPr>
          <p:spPr>
            <a:xfrm>
              <a:off x="4234447" y="1975848"/>
              <a:ext cx="1955934" cy="918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0846" extrusionOk="0">
                  <a:moveTo>
                    <a:pt x="18028" y="53"/>
                  </a:moveTo>
                  <a:lnTo>
                    <a:pt x="2059" y="5104"/>
                  </a:lnTo>
                  <a:cubicBezTo>
                    <a:pt x="713" y="5533"/>
                    <a:pt x="-191" y="8456"/>
                    <a:pt x="35" y="11637"/>
                  </a:cubicBezTo>
                  <a:lnTo>
                    <a:pt x="333" y="15807"/>
                  </a:lnTo>
                  <a:cubicBezTo>
                    <a:pt x="559" y="18966"/>
                    <a:pt x="1844" y="21223"/>
                    <a:pt x="3190" y="20793"/>
                  </a:cubicBezTo>
                  <a:lnTo>
                    <a:pt x="19159" y="15742"/>
                  </a:lnTo>
                  <a:cubicBezTo>
                    <a:pt x="20505" y="15313"/>
                    <a:pt x="21409" y="12390"/>
                    <a:pt x="21183" y="9209"/>
                  </a:cubicBezTo>
                  <a:lnTo>
                    <a:pt x="20885" y="5039"/>
                  </a:lnTo>
                  <a:cubicBezTo>
                    <a:pt x="20649" y="1858"/>
                    <a:pt x="19364" y="-377"/>
                    <a:pt x="18028" y="53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1" name="Rectangle">
              <a:extLst>
                <a:ext uri="{FF2B5EF4-FFF2-40B4-BE49-F238E27FC236}">
                  <a16:creationId xmlns:a16="http://schemas.microsoft.com/office/drawing/2014/main" id="{E250456F-F547-ED69-59B4-FCA9F476D4B2}"/>
                </a:ext>
              </a:extLst>
            </p:cNvPr>
            <p:cNvSpPr/>
            <p:nvPr/>
          </p:nvSpPr>
          <p:spPr>
            <a:xfrm>
              <a:off x="3021899" y="3254707"/>
              <a:ext cx="1721253" cy="350502"/>
            </a:xfrm>
            <a:prstGeom prst="rect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2" name="Rectangle">
              <a:extLst>
                <a:ext uri="{FF2B5EF4-FFF2-40B4-BE49-F238E27FC236}">
                  <a16:creationId xmlns:a16="http://schemas.microsoft.com/office/drawing/2014/main" id="{C8EAB9A4-5BF1-03D6-3026-29821EFD79B5}"/>
                </a:ext>
              </a:extLst>
            </p:cNvPr>
            <p:cNvSpPr/>
            <p:nvPr/>
          </p:nvSpPr>
          <p:spPr>
            <a:xfrm>
              <a:off x="0" y="3207342"/>
              <a:ext cx="4629475" cy="437655"/>
            </a:xfrm>
            <a:prstGeom prst="rect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" name="Rectangle">
              <a:extLst>
                <a:ext uri="{FF2B5EF4-FFF2-40B4-BE49-F238E27FC236}">
                  <a16:creationId xmlns:a16="http://schemas.microsoft.com/office/drawing/2014/main" id="{EFDA4128-370A-5663-30D7-30FB807F5E29}"/>
                </a:ext>
              </a:extLst>
            </p:cNvPr>
            <p:cNvSpPr/>
            <p:nvPr/>
          </p:nvSpPr>
          <p:spPr>
            <a:xfrm>
              <a:off x="0" y="3529426"/>
              <a:ext cx="4629475" cy="12220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" name="Circle">
              <a:extLst>
                <a:ext uri="{FF2B5EF4-FFF2-40B4-BE49-F238E27FC236}">
                  <a16:creationId xmlns:a16="http://schemas.microsoft.com/office/drawing/2014/main" id="{535762FB-EBC0-67D6-12C4-2749259D064D}"/>
                </a:ext>
              </a:extLst>
            </p:cNvPr>
            <p:cNvSpPr/>
            <p:nvPr/>
          </p:nvSpPr>
          <p:spPr>
            <a:xfrm>
              <a:off x="4670207" y="3529426"/>
              <a:ext cx="49262" cy="49262"/>
            </a:xfrm>
            <a:prstGeom prst="ellips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2FB8AC79-BBB6-0B16-F92C-4544A16CD462}"/>
              </a:ext>
            </a:extLst>
          </p:cNvPr>
          <p:cNvGrpSpPr/>
          <p:nvPr/>
        </p:nvGrpSpPr>
        <p:grpSpPr>
          <a:xfrm>
            <a:off x="0" y="4173591"/>
            <a:ext cx="6465555" cy="1922115"/>
            <a:chOff x="0" y="4173591"/>
            <a:chExt cx="6465555" cy="1922115"/>
          </a:xfrm>
        </p:grpSpPr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604C252C-8696-B469-E0ED-D2CCEE2F0F5D}"/>
                </a:ext>
              </a:extLst>
            </p:cNvPr>
            <p:cNvSpPr/>
            <p:nvPr/>
          </p:nvSpPr>
          <p:spPr>
            <a:xfrm>
              <a:off x="5077547" y="4779866"/>
              <a:ext cx="485484" cy="1315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585" extrusionOk="0">
                  <a:moveTo>
                    <a:pt x="21288" y="0"/>
                  </a:moveTo>
                  <a:lnTo>
                    <a:pt x="8826" y="124"/>
                  </a:lnTo>
                  <a:lnTo>
                    <a:pt x="62" y="20341"/>
                  </a:lnTo>
                  <a:cubicBezTo>
                    <a:pt x="-312" y="21289"/>
                    <a:pt x="1059" y="21600"/>
                    <a:pt x="2845" y="21584"/>
                  </a:cubicBezTo>
                  <a:lnTo>
                    <a:pt x="5669" y="21553"/>
                  </a:lnTo>
                  <a:cubicBezTo>
                    <a:pt x="6999" y="21538"/>
                    <a:pt x="8120" y="21196"/>
                    <a:pt x="8453" y="20714"/>
                  </a:cubicBezTo>
                  <a:lnTo>
                    <a:pt x="21288" y="0"/>
                  </a:ln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0E843043-E451-6727-ED10-2E0426CB1EAA}"/>
                </a:ext>
              </a:extLst>
            </p:cNvPr>
            <p:cNvSpPr/>
            <p:nvPr/>
          </p:nvSpPr>
          <p:spPr>
            <a:xfrm>
              <a:off x="5229116" y="4779866"/>
              <a:ext cx="328717" cy="313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926" y="522"/>
                  </a:lnTo>
                  <a:lnTo>
                    <a:pt x="0" y="21600"/>
                  </a:lnTo>
                  <a:cubicBezTo>
                    <a:pt x="2739" y="18859"/>
                    <a:pt x="6162" y="17163"/>
                    <a:pt x="9711" y="17032"/>
                  </a:cubicBezTo>
                  <a:cubicBezTo>
                    <a:pt x="12574" y="16967"/>
                    <a:pt x="15126" y="17946"/>
                    <a:pt x="17056" y="19773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6D6E7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47010D94-D18D-2AB1-F717-AA3973DA5166}"/>
                </a:ext>
              </a:extLst>
            </p:cNvPr>
            <p:cNvSpPr/>
            <p:nvPr/>
          </p:nvSpPr>
          <p:spPr>
            <a:xfrm>
              <a:off x="4518639" y="5329302"/>
              <a:ext cx="943893" cy="608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142" extrusionOk="0">
                  <a:moveTo>
                    <a:pt x="6624" y="8890"/>
                  </a:moveTo>
                  <a:lnTo>
                    <a:pt x="10703" y="2338"/>
                  </a:lnTo>
                  <a:cubicBezTo>
                    <a:pt x="11372" y="1284"/>
                    <a:pt x="12192" y="494"/>
                    <a:pt x="13120" y="66"/>
                  </a:cubicBezTo>
                  <a:lnTo>
                    <a:pt x="14975" y="0"/>
                  </a:lnTo>
                  <a:lnTo>
                    <a:pt x="14803" y="1778"/>
                  </a:lnTo>
                  <a:cubicBezTo>
                    <a:pt x="14760" y="2206"/>
                    <a:pt x="14846" y="2634"/>
                    <a:pt x="15040" y="2963"/>
                  </a:cubicBezTo>
                  <a:cubicBezTo>
                    <a:pt x="15234" y="3293"/>
                    <a:pt x="15493" y="3457"/>
                    <a:pt x="15795" y="3457"/>
                  </a:cubicBezTo>
                  <a:lnTo>
                    <a:pt x="18147" y="3326"/>
                  </a:lnTo>
                  <a:lnTo>
                    <a:pt x="19464" y="3260"/>
                  </a:lnTo>
                  <a:cubicBezTo>
                    <a:pt x="20176" y="3227"/>
                    <a:pt x="20845" y="3787"/>
                    <a:pt x="21212" y="4709"/>
                  </a:cubicBezTo>
                  <a:cubicBezTo>
                    <a:pt x="21579" y="5631"/>
                    <a:pt x="21600" y="6816"/>
                    <a:pt x="21255" y="7771"/>
                  </a:cubicBezTo>
                  <a:lnTo>
                    <a:pt x="19809" y="16990"/>
                  </a:lnTo>
                  <a:cubicBezTo>
                    <a:pt x="19356" y="19855"/>
                    <a:pt x="17479" y="21600"/>
                    <a:pt x="15623" y="20909"/>
                  </a:cubicBezTo>
                  <a:lnTo>
                    <a:pt x="10228" y="21139"/>
                  </a:lnTo>
                  <a:cubicBezTo>
                    <a:pt x="9581" y="21172"/>
                    <a:pt x="8912" y="20941"/>
                    <a:pt x="8351" y="20447"/>
                  </a:cubicBezTo>
                  <a:lnTo>
                    <a:pt x="3086" y="19657"/>
                  </a:lnTo>
                  <a:lnTo>
                    <a:pt x="0" y="9417"/>
                  </a:lnTo>
                  <a:lnTo>
                    <a:pt x="6624" y="8890"/>
                  </a:lnTo>
                  <a:close/>
                </a:path>
              </a:pathLst>
            </a:custGeom>
            <a:solidFill>
              <a:srgbClr val="FEDFB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26BEF33D-A780-49E1-87B8-2ECD303A25BA}"/>
                </a:ext>
              </a:extLst>
            </p:cNvPr>
            <p:cNvSpPr/>
            <p:nvPr/>
          </p:nvSpPr>
          <p:spPr>
            <a:xfrm>
              <a:off x="5172277" y="5424033"/>
              <a:ext cx="291202" cy="512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0928" extrusionOk="0">
                  <a:moveTo>
                    <a:pt x="8238" y="118"/>
                  </a:moveTo>
                  <a:lnTo>
                    <a:pt x="10523" y="79"/>
                  </a:lnTo>
                  <a:lnTo>
                    <a:pt x="14746" y="2"/>
                  </a:lnTo>
                  <a:cubicBezTo>
                    <a:pt x="17031" y="-37"/>
                    <a:pt x="19177" y="621"/>
                    <a:pt x="20354" y="1705"/>
                  </a:cubicBezTo>
                  <a:cubicBezTo>
                    <a:pt x="21531" y="2789"/>
                    <a:pt x="21600" y="4182"/>
                    <a:pt x="20493" y="5305"/>
                  </a:cubicBezTo>
                  <a:lnTo>
                    <a:pt x="15854" y="16144"/>
                  </a:lnTo>
                  <a:cubicBezTo>
                    <a:pt x="14400" y="19511"/>
                    <a:pt x="8377" y="21563"/>
                    <a:pt x="2423" y="20750"/>
                  </a:cubicBezTo>
                  <a:lnTo>
                    <a:pt x="0" y="20789"/>
                  </a:lnTo>
                  <a:lnTo>
                    <a:pt x="2977" y="20711"/>
                  </a:lnTo>
                  <a:cubicBezTo>
                    <a:pt x="5539" y="20286"/>
                    <a:pt x="7546" y="19124"/>
                    <a:pt x="8169" y="17653"/>
                  </a:cubicBezTo>
                  <a:lnTo>
                    <a:pt x="14746" y="2324"/>
                  </a:lnTo>
                  <a:cubicBezTo>
                    <a:pt x="14677" y="1047"/>
                    <a:pt x="12808" y="40"/>
                    <a:pt x="10523" y="79"/>
                  </a:cubicBezTo>
                  <a:lnTo>
                    <a:pt x="8238" y="118"/>
                  </a:lnTo>
                  <a:close/>
                </a:path>
              </a:pathLst>
            </a:custGeom>
            <a:solidFill>
              <a:srgbClr val="FDD69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633E4333-8401-6C7D-02D6-81EA2C1DBA2E}"/>
                </a:ext>
              </a:extLst>
            </p:cNvPr>
            <p:cNvSpPr/>
            <p:nvPr/>
          </p:nvSpPr>
          <p:spPr>
            <a:xfrm>
              <a:off x="4509165" y="4173591"/>
              <a:ext cx="1956390" cy="883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0952" extrusionOk="0">
                  <a:moveTo>
                    <a:pt x="19125" y="4441"/>
                  </a:moveTo>
                  <a:lnTo>
                    <a:pt x="3072" y="36"/>
                  </a:lnTo>
                  <a:cubicBezTo>
                    <a:pt x="1723" y="-324"/>
                    <a:pt x="468" y="2081"/>
                    <a:pt x="272" y="5408"/>
                  </a:cubicBezTo>
                  <a:lnTo>
                    <a:pt x="26" y="9790"/>
                  </a:lnTo>
                  <a:cubicBezTo>
                    <a:pt x="-170" y="13117"/>
                    <a:pt x="777" y="16129"/>
                    <a:pt x="2125" y="16511"/>
                  </a:cubicBezTo>
                  <a:lnTo>
                    <a:pt x="18178" y="20916"/>
                  </a:lnTo>
                  <a:cubicBezTo>
                    <a:pt x="19526" y="21276"/>
                    <a:pt x="20782" y="18871"/>
                    <a:pt x="20977" y="15544"/>
                  </a:cubicBezTo>
                  <a:lnTo>
                    <a:pt x="21224" y="11162"/>
                  </a:lnTo>
                  <a:cubicBezTo>
                    <a:pt x="21430" y="7835"/>
                    <a:pt x="20483" y="4801"/>
                    <a:pt x="19125" y="4441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1" name="Rectangle">
              <a:extLst>
                <a:ext uri="{FF2B5EF4-FFF2-40B4-BE49-F238E27FC236}">
                  <a16:creationId xmlns:a16="http://schemas.microsoft.com/office/drawing/2014/main" id="{80A9BE72-23FB-0C57-AE7C-4135BC6EC86F}"/>
                </a:ext>
              </a:extLst>
            </p:cNvPr>
            <p:cNvSpPr/>
            <p:nvPr/>
          </p:nvSpPr>
          <p:spPr>
            <a:xfrm>
              <a:off x="3021899" y="5547182"/>
              <a:ext cx="1721253" cy="350502"/>
            </a:xfrm>
            <a:prstGeom prst="rect">
              <a:avLst/>
            </a:prstGeom>
            <a:solidFill>
              <a:srgbClr val="F1F1F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2" name="Rectangle">
              <a:extLst>
                <a:ext uri="{FF2B5EF4-FFF2-40B4-BE49-F238E27FC236}">
                  <a16:creationId xmlns:a16="http://schemas.microsoft.com/office/drawing/2014/main" id="{FCD46006-CB27-4D3B-E671-54251DE26319}"/>
                </a:ext>
              </a:extLst>
            </p:cNvPr>
            <p:cNvSpPr/>
            <p:nvPr/>
          </p:nvSpPr>
          <p:spPr>
            <a:xfrm>
              <a:off x="0" y="5509290"/>
              <a:ext cx="4629475" cy="437655"/>
            </a:xfrm>
            <a:prstGeom prst="rect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3" name="Rectangle">
              <a:extLst>
                <a:ext uri="{FF2B5EF4-FFF2-40B4-BE49-F238E27FC236}">
                  <a16:creationId xmlns:a16="http://schemas.microsoft.com/office/drawing/2014/main" id="{84F6C30F-2659-0B1C-77C6-6748661573A8}"/>
                </a:ext>
              </a:extLst>
            </p:cNvPr>
            <p:cNvSpPr/>
            <p:nvPr/>
          </p:nvSpPr>
          <p:spPr>
            <a:xfrm>
              <a:off x="0" y="5821900"/>
              <a:ext cx="4629475" cy="122201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4" name="Circle">
              <a:extLst>
                <a:ext uri="{FF2B5EF4-FFF2-40B4-BE49-F238E27FC236}">
                  <a16:creationId xmlns:a16="http://schemas.microsoft.com/office/drawing/2014/main" id="{9E7D6C90-C7D3-E2E0-71D2-0CA7181A0CC4}"/>
                </a:ext>
              </a:extLst>
            </p:cNvPr>
            <p:cNvSpPr/>
            <p:nvPr/>
          </p:nvSpPr>
          <p:spPr>
            <a:xfrm>
              <a:off x="4670207" y="5821900"/>
              <a:ext cx="49262" cy="49262"/>
            </a:xfrm>
            <a:prstGeom prst="ellips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85" name="TextBox 84">
            <a:extLst>
              <a:ext uri="{FF2B5EF4-FFF2-40B4-BE49-F238E27FC236}">
                <a16:creationId xmlns:a16="http://schemas.microsoft.com/office/drawing/2014/main" id="{C8169831-A1E8-869F-0074-CBF2611D6368}"/>
              </a:ext>
            </a:extLst>
          </p:cNvPr>
          <p:cNvSpPr txBox="1"/>
          <p:nvPr/>
        </p:nvSpPr>
        <p:spPr>
          <a:xfrm rot="413060">
            <a:off x="4610433" y="4368928"/>
            <a:ext cx="1753855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D046F9AB-A12F-2E3F-96E7-B70D850BDB46}"/>
              </a:ext>
            </a:extLst>
          </p:cNvPr>
          <p:cNvSpPr txBox="1"/>
          <p:nvPr/>
        </p:nvSpPr>
        <p:spPr>
          <a:xfrm rot="515881">
            <a:off x="2790100" y="1227795"/>
            <a:ext cx="1753855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B702962F-9A6B-D62D-80BB-22ACA029EE2A}"/>
              </a:ext>
            </a:extLst>
          </p:cNvPr>
          <p:cNvSpPr txBox="1"/>
          <p:nvPr/>
        </p:nvSpPr>
        <p:spPr>
          <a:xfrm rot="21117669">
            <a:off x="4335486" y="2175567"/>
            <a:ext cx="1753855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B9BE1455-D8D0-A763-7769-1F1E87F04202}"/>
              </a:ext>
            </a:extLst>
          </p:cNvPr>
          <p:cNvGrpSpPr/>
          <p:nvPr/>
        </p:nvGrpSpPr>
        <p:grpSpPr>
          <a:xfrm>
            <a:off x="0" y="3254707"/>
            <a:ext cx="3927113" cy="1971745"/>
            <a:chOff x="0" y="3254707"/>
            <a:chExt cx="3927113" cy="1971745"/>
          </a:xfrm>
        </p:grpSpPr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0D63B106-CB6E-AB62-4CF4-620CA946FF92}"/>
                </a:ext>
              </a:extLst>
            </p:cNvPr>
            <p:cNvSpPr/>
            <p:nvPr/>
          </p:nvSpPr>
          <p:spPr>
            <a:xfrm>
              <a:off x="2785072" y="3842035"/>
              <a:ext cx="320192" cy="1384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extrusionOk="0">
                  <a:moveTo>
                    <a:pt x="18404" y="0"/>
                  </a:moveTo>
                  <a:lnTo>
                    <a:pt x="0" y="1265"/>
                  </a:lnTo>
                  <a:lnTo>
                    <a:pt x="8627" y="20541"/>
                  </a:lnTo>
                  <a:cubicBezTo>
                    <a:pt x="9075" y="21453"/>
                    <a:pt x="11439" y="21600"/>
                    <a:pt x="14123" y="21424"/>
                  </a:cubicBezTo>
                  <a:lnTo>
                    <a:pt x="18341" y="21144"/>
                  </a:lnTo>
                  <a:cubicBezTo>
                    <a:pt x="20322" y="21012"/>
                    <a:pt x="21600" y="20600"/>
                    <a:pt x="21600" y="20115"/>
                  </a:cubicBezTo>
                  <a:lnTo>
                    <a:pt x="18404" y="0"/>
                  </a:ln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51C407F3-BF15-7053-CCF1-2B076F526761}"/>
                </a:ext>
              </a:extLst>
            </p:cNvPr>
            <p:cNvSpPr/>
            <p:nvPr/>
          </p:nvSpPr>
          <p:spPr>
            <a:xfrm>
              <a:off x="2785072" y="3842036"/>
              <a:ext cx="279456" cy="388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087" y="0"/>
                  </a:moveTo>
                  <a:lnTo>
                    <a:pt x="0" y="4531"/>
                  </a:lnTo>
                  <a:lnTo>
                    <a:pt x="2782" y="21600"/>
                  </a:lnTo>
                  <a:cubicBezTo>
                    <a:pt x="5125" y="18861"/>
                    <a:pt x="8493" y="16753"/>
                    <a:pt x="12447" y="15910"/>
                  </a:cubicBezTo>
                  <a:cubicBezTo>
                    <a:pt x="15669" y="15225"/>
                    <a:pt x="18891" y="15436"/>
                    <a:pt x="21600" y="16437"/>
                  </a:cubicBezTo>
                  <a:lnTo>
                    <a:pt x="21087" y="0"/>
                  </a:lnTo>
                  <a:close/>
                </a:path>
              </a:pathLst>
            </a:custGeom>
            <a:solidFill>
              <a:srgbClr val="6D6E7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612D1F48-63B1-1F64-0630-82281D4682F2}"/>
                </a:ext>
              </a:extLst>
            </p:cNvPr>
            <p:cNvSpPr/>
            <p:nvPr/>
          </p:nvSpPr>
          <p:spPr>
            <a:xfrm>
              <a:off x="2245110" y="4164118"/>
              <a:ext cx="897138" cy="691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600" extrusionOk="0">
                  <a:moveTo>
                    <a:pt x="6669" y="10711"/>
                  </a:moveTo>
                  <a:lnTo>
                    <a:pt x="9651" y="3580"/>
                  </a:lnTo>
                  <a:cubicBezTo>
                    <a:pt x="10129" y="2426"/>
                    <a:pt x="10834" y="1450"/>
                    <a:pt x="11722" y="740"/>
                  </a:cubicBezTo>
                  <a:lnTo>
                    <a:pt x="13611" y="0"/>
                  </a:lnTo>
                  <a:lnTo>
                    <a:pt x="13748" y="1627"/>
                  </a:lnTo>
                  <a:cubicBezTo>
                    <a:pt x="13793" y="2012"/>
                    <a:pt x="13930" y="2338"/>
                    <a:pt x="14203" y="2574"/>
                  </a:cubicBezTo>
                  <a:cubicBezTo>
                    <a:pt x="14453" y="2781"/>
                    <a:pt x="14749" y="2841"/>
                    <a:pt x="15045" y="2722"/>
                  </a:cubicBezTo>
                  <a:lnTo>
                    <a:pt x="17412" y="1746"/>
                  </a:lnTo>
                  <a:lnTo>
                    <a:pt x="18732" y="1243"/>
                  </a:lnTo>
                  <a:cubicBezTo>
                    <a:pt x="19461" y="976"/>
                    <a:pt x="20234" y="1213"/>
                    <a:pt x="20781" y="1894"/>
                  </a:cubicBezTo>
                  <a:cubicBezTo>
                    <a:pt x="21327" y="2574"/>
                    <a:pt x="21554" y="3580"/>
                    <a:pt x="21372" y="4527"/>
                  </a:cubicBezTo>
                  <a:lnTo>
                    <a:pt x="21554" y="13049"/>
                  </a:lnTo>
                  <a:cubicBezTo>
                    <a:pt x="21600" y="15682"/>
                    <a:pt x="20007" y="17872"/>
                    <a:pt x="17981" y="17961"/>
                  </a:cubicBezTo>
                  <a:lnTo>
                    <a:pt x="12541" y="20061"/>
                  </a:lnTo>
                  <a:cubicBezTo>
                    <a:pt x="11881" y="20328"/>
                    <a:pt x="11176" y="20357"/>
                    <a:pt x="10493" y="20121"/>
                  </a:cubicBezTo>
                  <a:lnTo>
                    <a:pt x="3573" y="21600"/>
                  </a:lnTo>
                  <a:lnTo>
                    <a:pt x="0" y="13552"/>
                  </a:lnTo>
                  <a:lnTo>
                    <a:pt x="6669" y="10711"/>
                  </a:lnTo>
                  <a:close/>
                </a:path>
              </a:pathLst>
            </a:custGeom>
            <a:solidFill>
              <a:srgbClr val="FEC39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4CFE66B1-90E1-FF87-36FF-40092DC8E7A8}"/>
                </a:ext>
              </a:extLst>
            </p:cNvPr>
            <p:cNvSpPr/>
            <p:nvPr/>
          </p:nvSpPr>
          <p:spPr>
            <a:xfrm>
              <a:off x="2946114" y="4202011"/>
              <a:ext cx="201814" cy="548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401" extrusionOk="0">
                  <a:moveTo>
                    <a:pt x="0" y="1132"/>
                  </a:moveTo>
                  <a:lnTo>
                    <a:pt x="3115" y="763"/>
                  </a:lnTo>
                  <a:lnTo>
                    <a:pt x="8941" y="134"/>
                  </a:lnTo>
                  <a:cubicBezTo>
                    <a:pt x="12156" y="-199"/>
                    <a:pt x="15572" y="97"/>
                    <a:pt x="17983" y="948"/>
                  </a:cubicBezTo>
                  <a:cubicBezTo>
                    <a:pt x="20394" y="1798"/>
                    <a:pt x="21399" y="3056"/>
                    <a:pt x="20595" y="4239"/>
                  </a:cubicBezTo>
                  <a:lnTo>
                    <a:pt x="21399" y="14891"/>
                  </a:lnTo>
                  <a:cubicBezTo>
                    <a:pt x="21600" y="18183"/>
                    <a:pt x="14567" y="20920"/>
                    <a:pt x="5626" y="21031"/>
                  </a:cubicBezTo>
                  <a:lnTo>
                    <a:pt x="2311" y="21401"/>
                  </a:lnTo>
                  <a:lnTo>
                    <a:pt x="6430" y="20920"/>
                  </a:lnTo>
                  <a:cubicBezTo>
                    <a:pt x="9745" y="20180"/>
                    <a:pt x="11754" y="18812"/>
                    <a:pt x="11654" y="17406"/>
                  </a:cubicBezTo>
                  <a:lnTo>
                    <a:pt x="10549" y="2353"/>
                  </a:lnTo>
                  <a:cubicBezTo>
                    <a:pt x="9645" y="1169"/>
                    <a:pt x="6229" y="504"/>
                    <a:pt x="3115" y="874"/>
                  </a:cubicBezTo>
                  <a:lnTo>
                    <a:pt x="0" y="1132"/>
                  </a:lnTo>
                  <a:close/>
                </a:path>
              </a:pathLst>
            </a:custGeom>
            <a:solidFill>
              <a:srgbClr val="FDBB7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324FEE34-F40E-1149-03C1-363E8F2DE419}"/>
                </a:ext>
              </a:extLst>
            </p:cNvPr>
            <p:cNvSpPr/>
            <p:nvPr/>
          </p:nvSpPr>
          <p:spPr>
            <a:xfrm>
              <a:off x="1970392" y="3254707"/>
              <a:ext cx="1956721" cy="899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0896" extrusionOk="0">
                  <a:moveTo>
                    <a:pt x="18111" y="44"/>
                  </a:moveTo>
                  <a:lnTo>
                    <a:pt x="2096" y="4795"/>
                  </a:lnTo>
                  <a:cubicBezTo>
                    <a:pt x="749" y="5191"/>
                    <a:pt x="-177" y="8182"/>
                    <a:pt x="29" y="11416"/>
                  </a:cubicBezTo>
                  <a:lnTo>
                    <a:pt x="306" y="15683"/>
                  </a:lnTo>
                  <a:cubicBezTo>
                    <a:pt x="512" y="18938"/>
                    <a:pt x="1788" y="21248"/>
                    <a:pt x="3135" y="20852"/>
                  </a:cubicBezTo>
                  <a:lnTo>
                    <a:pt x="19150" y="16101"/>
                  </a:lnTo>
                  <a:cubicBezTo>
                    <a:pt x="20497" y="15705"/>
                    <a:pt x="21423" y="12714"/>
                    <a:pt x="21217" y="9480"/>
                  </a:cubicBezTo>
                  <a:lnTo>
                    <a:pt x="20940" y="5213"/>
                  </a:lnTo>
                  <a:cubicBezTo>
                    <a:pt x="20734" y="1980"/>
                    <a:pt x="19458" y="-352"/>
                    <a:pt x="18111" y="4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4" name="Rectangle">
              <a:extLst>
                <a:ext uri="{FF2B5EF4-FFF2-40B4-BE49-F238E27FC236}">
                  <a16:creationId xmlns:a16="http://schemas.microsoft.com/office/drawing/2014/main" id="{AB87CB3F-A4F3-F5BE-5E46-B24AE2561482}"/>
                </a:ext>
              </a:extLst>
            </p:cNvPr>
            <p:cNvSpPr/>
            <p:nvPr/>
          </p:nvSpPr>
          <p:spPr>
            <a:xfrm>
              <a:off x="9473" y="4505148"/>
              <a:ext cx="2390994" cy="350502"/>
            </a:xfrm>
            <a:prstGeom prst="rect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5" name="Rectangle">
              <a:extLst>
                <a:ext uri="{FF2B5EF4-FFF2-40B4-BE49-F238E27FC236}">
                  <a16:creationId xmlns:a16="http://schemas.microsoft.com/office/drawing/2014/main" id="{6B981EE1-0609-209D-9467-664DA80415C9}"/>
                </a:ext>
              </a:extLst>
            </p:cNvPr>
            <p:cNvSpPr/>
            <p:nvPr/>
          </p:nvSpPr>
          <p:spPr>
            <a:xfrm>
              <a:off x="0" y="4457783"/>
              <a:ext cx="2289635" cy="437655"/>
            </a:xfrm>
            <a:prstGeom prst="rect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6" name="Rectangle">
              <a:extLst>
                <a:ext uri="{FF2B5EF4-FFF2-40B4-BE49-F238E27FC236}">
                  <a16:creationId xmlns:a16="http://schemas.microsoft.com/office/drawing/2014/main" id="{61F7EAB7-BFB2-DC10-972E-8AE8AED7238B}"/>
                </a:ext>
              </a:extLst>
            </p:cNvPr>
            <p:cNvSpPr/>
            <p:nvPr/>
          </p:nvSpPr>
          <p:spPr>
            <a:xfrm>
              <a:off x="0" y="4779866"/>
              <a:ext cx="2289635" cy="12220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7" name="Circle">
              <a:extLst>
                <a:ext uri="{FF2B5EF4-FFF2-40B4-BE49-F238E27FC236}">
                  <a16:creationId xmlns:a16="http://schemas.microsoft.com/office/drawing/2014/main" id="{9F5FB4FE-D19C-E700-4567-712B7EE28ED1}"/>
                </a:ext>
              </a:extLst>
            </p:cNvPr>
            <p:cNvSpPr/>
            <p:nvPr/>
          </p:nvSpPr>
          <p:spPr>
            <a:xfrm>
              <a:off x="2321353" y="4777906"/>
              <a:ext cx="49262" cy="49262"/>
            </a:xfrm>
            <a:prstGeom prst="ellips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98" name="TextBox 97">
            <a:extLst>
              <a:ext uri="{FF2B5EF4-FFF2-40B4-BE49-F238E27FC236}">
                <a16:creationId xmlns:a16="http://schemas.microsoft.com/office/drawing/2014/main" id="{5E8FB73A-E295-9EFA-6CBC-52D51AFEBA75}"/>
              </a:ext>
            </a:extLst>
          </p:cNvPr>
          <p:cNvSpPr txBox="1"/>
          <p:nvPr/>
        </p:nvSpPr>
        <p:spPr>
          <a:xfrm rot="21117669">
            <a:off x="2049487" y="3445566"/>
            <a:ext cx="1753855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426340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8705</TotalTime>
  <Words>385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Hands Holding Placards – Slide Template</vt:lpstr>
      <vt:lpstr>Hands Holding Placards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Hands Holding Placards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2023-01-24T02:52:10Z</dcterms:modified>
  <cp:category>Graphics &amp; Metaphors</cp:category>
</cp:coreProperties>
</file>