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902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1871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2656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Hands Holding Plants – Slide Template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A356F56D-0040-4156-883C-3BFBBFB0E087}"/>
              </a:ext>
            </a:extLst>
          </p:cNvPr>
          <p:cNvGrpSpPr/>
          <p:nvPr/>
        </p:nvGrpSpPr>
        <p:grpSpPr>
          <a:xfrm>
            <a:off x="1639682" y="1296975"/>
            <a:ext cx="6273710" cy="5008935"/>
            <a:chOff x="2703810" y="857658"/>
            <a:chExt cx="6784531" cy="5416775"/>
          </a:xfrm>
        </p:grpSpPr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AA83993B-0946-470C-97BE-96CC84B18597}"/>
                </a:ext>
              </a:extLst>
            </p:cNvPr>
            <p:cNvSpPr/>
            <p:nvPr/>
          </p:nvSpPr>
          <p:spPr>
            <a:xfrm>
              <a:off x="4386539" y="4529954"/>
              <a:ext cx="122470" cy="605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600" extrusionOk="0">
                  <a:moveTo>
                    <a:pt x="15055" y="5200"/>
                  </a:moveTo>
                  <a:cubicBezTo>
                    <a:pt x="15055" y="5200"/>
                    <a:pt x="15055" y="5200"/>
                    <a:pt x="15055" y="5200"/>
                  </a:cubicBezTo>
                  <a:cubicBezTo>
                    <a:pt x="15710" y="5067"/>
                    <a:pt x="16365" y="4800"/>
                    <a:pt x="16365" y="4666"/>
                  </a:cubicBezTo>
                  <a:cubicBezTo>
                    <a:pt x="16365" y="4666"/>
                    <a:pt x="16365" y="4533"/>
                    <a:pt x="17019" y="4533"/>
                  </a:cubicBezTo>
                  <a:cubicBezTo>
                    <a:pt x="17674" y="4400"/>
                    <a:pt x="17674" y="4266"/>
                    <a:pt x="18328" y="4133"/>
                  </a:cubicBezTo>
                  <a:cubicBezTo>
                    <a:pt x="18328" y="4133"/>
                    <a:pt x="18328" y="4000"/>
                    <a:pt x="18983" y="4000"/>
                  </a:cubicBezTo>
                  <a:cubicBezTo>
                    <a:pt x="19637" y="3867"/>
                    <a:pt x="19637" y="3733"/>
                    <a:pt x="19637" y="3467"/>
                  </a:cubicBezTo>
                  <a:cubicBezTo>
                    <a:pt x="19637" y="3467"/>
                    <a:pt x="19637" y="3333"/>
                    <a:pt x="19637" y="3333"/>
                  </a:cubicBezTo>
                  <a:cubicBezTo>
                    <a:pt x="20292" y="3067"/>
                    <a:pt x="20292" y="2933"/>
                    <a:pt x="20292" y="2667"/>
                  </a:cubicBezTo>
                  <a:cubicBezTo>
                    <a:pt x="20292" y="2667"/>
                    <a:pt x="20292" y="2667"/>
                    <a:pt x="20292" y="2667"/>
                  </a:cubicBezTo>
                  <a:cubicBezTo>
                    <a:pt x="20292" y="2667"/>
                    <a:pt x="20292" y="2667"/>
                    <a:pt x="20292" y="2667"/>
                  </a:cubicBezTo>
                  <a:cubicBezTo>
                    <a:pt x="20946" y="2133"/>
                    <a:pt x="20946" y="1600"/>
                    <a:pt x="20292" y="1067"/>
                  </a:cubicBezTo>
                  <a:cubicBezTo>
                    <a:pt x="20292" y="933"/>
                    <a:pt x="19637" y="800"/>
                    <a:pt x="19637" y="667"/>
                  </a:cubicBezTo>
                  <a:cubicBezTo>
                    <a:pt x="19637" y="667"/>
                    <a:pt x="19637" y="667"/>
                    <a:pt x="19637" y="667"/>
                  </a:cubicBezTo>
                  <a:cubicBezTo>
                    <a:pt x="19637" y="667"/>
                    <a:pt x="19637" y="533"/>
                    <a:pt x="19637" y="533"/>
                  </a:cubicBezTo>
                  <a:cubicBezTo>
                    <a:pt x="19637" y="533"/>
                    <a:pt x="19637" y="400"/>
                    <a:pt x="19637" y="400"/>
                  </a:cubicBezTo>
                  <a:cubicBezTo>
                    <a:pt x="19637" y="400"/>
                    <a:pt x="19637" y="400"/>
                    <a:pt x="19637" y="400"/>
                  </a:cubicBezTo>
                  <a:cubicBezTo>
                    <a:pt x="19637" y="267"/>
                    <a:pt x="19637" y="267"/>
                    <a:pt x="18983" y="133"/>
                  </a:cubicBezTo>
                  <a:cubicBezTo>
                    <a:pt x="18983" y="133"/>
                    <a:pt x="18983" y="133"/>
                    <a:pt x="18328" y="0"/>
                  </a:cubicBezTo>
                  <a:cubicBezTo>
                    <a:pt x="18328" y="133"/>
                    <a:pt x="18328" y="133"/>
                    <a:pt x="18983" y="267"/>
                  </a:cubicBezTo>
                  <a:cubicBezTo>
                    <a:pt x="18983" y="133"/>
                    <a:pt x="18328" y="133"/>
                    <a:pt x="18328" y="0"/>
                  </a:cubicBezTo>
                  <a:cubicBezTo>
                    <a:pt x="18328" y="0"/>
                    <a:pt x="18328" y="0"/>
                    <a:pt x="18328" y="0"/>
                  </a:cubicBezTo>
                  <a:lnTo>
                    <a:pt x="18328" y="0"/>
                  </a:lnTo>
                  <a:cubicBezTo>
                    <a:pt x="18328" y="0"/>
                    <a:pt x="18328" y="0"/>
                    <a:pt x="18328" y="0"/>
                  </a:cubicBezTo>
                  <a:lnTo>
                    <a:pt x="18328" y="0"/>
                  </a:lnTo>
                  <a:cubicBezTo>
                    <a:pt x="18328" y="0"/>
                    <a:pt x="18328" y="0"/>
                    <a:pt x="18328" y="0"/>
                  </a:cubicBezTo>
                  <a:lnTo>
                    <a:pt x="18328" y="0"/>
                  </a:lnTo>
                  <a:cubicBezTo>
                    <a:pt x="18983" y="133"/>
                    <a:pt x="18983" y="400"/>
                    <a:pt x="19638" y="533"/>
                  </a:cubicBezTo>
                  <a:cubicBezTo>
                    <a:pt x="19638" y="533"/>
                    <a:pt x="19638" y="667"/>
                    <a:pt x="19638" y="667"/>
                  </a:cubicBezTo>
                  <a:cubicBezTo>
                    <a:pt x="19638" y="800"/>
                    <a:pt x="19638" y="933"/>
                    <a:pt x="19638" y="1067"/>
                  </a:cubicBezTo>
                  <a:cubicBezTo>
                    <a:pt x="19638" y="1067"/>
                    <a:pt x="19638" y="1200"/>
                    <a:pt x="19638" y="1200"/>
                  </a:cubicBezTo>
                  <a:cubicBezTo>
                    <a:pt x="19638" y="1600"/>
                    <a:pt x="19638" y="2000"/>
                    <a:pt x="18328" y="2400"/>
                  </a:cubicBezTo>
                  <a:cubicBezTo>
                    <a:pt x="16365" y="3600"/>
                    <a:pt x="11783" y="4800"/>
                    <a:pt x="9819" y="6000"/>
                  </a:cubicBezTo>
                  <a:cubicBezTo>
                    <a:pt x="9819" y="6000"/>
                    <a:pt x="9819" y="6000"/>
                    <a:pt x="9819" y="6000"/>
                  </a:cubicBezTo>
                  <a:cubicBezTo>
                    <a:pt x="9819" y="6000"/>
                    <a:pt x="9819" y="6000"/>
                    <a:pt x="9819" y="6000"/>
                  </a:cubicBezTo>
                  <a:cubicBezTo>
                    <a:pt x="9819" y="6133"/>
                    <a:pt x="9165" y="6400"/>
                    <a:pt x="9165" y="6533"/>
                  </a:cubicBezTo>
                  <a:cubicBezTo>
                    <a:pt x="9165" y="6533"/>
                    <a:pt x="9165" y="6533"/>
                    <a:pt x="9165" y="6667"/>
                  </a:cubicBezTo>
                  <a:cubicBezTo>
                    <a:pt x="9165" y="6933"/>
                    <a:pt x="9165" y="7067"/>
                    <a:pt x="9165" y="7333"/>
                  </a:cubicBezTo>
                  <a:cubicBezTo>
                    <a:pt x="9165" y="7333"/>
                    <a:pt x="9165" y="7333"/>
                    <a:pt x="9165" y="7333"/>
                  </a:cubicBezTo>
                  <a:cubicBezTo>
                    <a:pt x="9819" y="7467"/>
                    <a:pt x="9819" y="7733"/>
                    <a:pt x="10474" y="7867"/>
                  </a:cubicBezTo>
                  <a:cubicBezTo>
                    <a:pt x="10474" y="7867"/>
                    <a:pt x="10474" y="8000"/>
                    <a:pt x="11128" y="8000"/>
                  </a:cubicBezTo>
                  <a:cubicBezTo>
                    <a:pt x="11783" y="8133"/>
                    <a:pt x="11783" y="8400"/>
                    <a:pt x="12437" y="8533"/>
                  </a:cubicBezTo>
                  <a:cubicBezTo>
                    <a:pt x="12437" y="8667"/>
                    <a:pt x="13092" y="8667"/>
                    <a:pt x="13092" y="8800"/>
                  </a:cubicBezTo>
                  <a:cubicBezTo>
                    <a:pt x="13092" y="8933"/>
                    <a:pt x="13746" y="8933"/>
                    <a:pt x="13746" y="9067"/>
                  </a:cubicBezTo>
                  <a:cubicBezTo>
                    <a:pt x="13746" y="9200"/>
                    <a:pt x="14401" y="9200"/>
                    <a:pt x="14401" y="9333"/>
                  </a:cubicBezTo>
                  <a:cubicBezTo>
                    <a:pt x="14401" y="9467"/>
                    <a:pt x="14401" y="9467"/>
                    <a:pt x="15055" y="9600"/>
                  </a:cubicBezTo>
                  <a:cubicBezTo>
                    <a:pt x="15055" y="9733"/>
                    <a:pt x="15709" y="9733"/>
                    <a:pt x="15709" y="9867"/>
                  </a:cubicBezTo>
                  <a:cubicBezTo>
                    <a:pt x="15709" y="10000"/>
                    <a:pt x="15709" y="10000"/>
                    <a:pt x="15709" y="10133"/>
                  </a:cubicBezTo>
                  <a:cubicBezTo>
                    <a:pt x="15709" y="10267"/>
                    <a:pt x="15709" y="10267"/>
                    <a:pt x="15709" y="10400"/>
                  </a:cubicBezTo>
                  <a:cubicBezTo>
                    <a:pt x="15709" y="10533"/>
                    <a:pt x="15709" y="10533"/>
                    <a:pt x="15709" y="10667"/>
                  </a:cubicBezTo>
                  <a:cubicBezTo>
                    <a:pt x="15709" y="10800"/>
                    <a:pt x="15709" y="10800"/>
                    <a:pt x="15709" y="10933"/>
                  </a:cubicBezTo>
                  <a:cubicBezTo>
                    <a:pt x="15709" y="11067"/>
                    <a:pt x="15709" y="11067"/>
                    <a:pt x="15709" y="11200"/>
                  </a:cubicBezTo>
                  <a:cubicBezTo>
                    <a:pt x="15709" y="11333"/>
                    <a:pt x="15709" y="11467"/>
                    <a:pt x="15709" y="11600"/>
                  </a:cubicBezTo>
                  <a:cubicBezTo>
                    <a:pt x="12437" y="14000"/>
                    <a:pt x="3927" y="15867"/>
                    <a:pt x="654" y="18133"/>
                  </a:cubicBezTo>
                  <a:cubicBezTo>
                    <a:pt x="654" y="18133"/>
                    <a:pt x="654" y="18133"/>
                    <a:pt x="654" y="18133"/>
                  </a:cubicBezTo>
                  <a:cubicBezTo>
                    <a:pt x="654" y="18133"/>
                    <a:pt x="654" y="18267"/>
                    <a:pt x="654" y="18267"/>
                  </a:cubicBezTo>
                  <a:cubicBezTo>
                    <a:pt x="654" y="18267"/>
                    <a:pt x="654" y="18400"/>
                    <a:pt x="654" y="18400"/>
                  </a:cubicBezTo>
                  <a:cubicBezTo>
                    <a:pt x="0" y="18667"/>
                    <a:pt x="0" y="19067"/>
                    <a:pt x="0" y="19333"/>
                  </a:cubicBezTo>
                  <a:cubicBezTo>
                    <a:pt x="0" y="19333"/>
                    <a:pt x="0" y="19333"/>
                    <a:pt x="0" y="19333"/>
                  </a:cubicBezTo>
                  <a:cubicBezTo>
                    <a:pt x="0" y="19467"/>
                    <a:pt x="0" y="19733"/>
                    <a:pt x="0" y="20000"/>
                  </a:cubicBezTo>
                  <a:cubicBezTo>
                    <a:pt x="654" y="20667"/>
                    <a:pt x="1964" y="21467"/>
                    <a:pt x="3273" y="21600"/>
                  </a:cubicBezTo>
                  <a:cubicBezTo>
                    <a:pt x="3273" y="21600"/>
                    <a:pt x="3273" y="21600"/>
                    <a:pt x="3273" y="21600"/>
                  </a:cubicBezTo>
                  <a:cubicBezTo>
                    <a:pt x="3273" y="21600"/>
                    <a:pt x="3273" y="21600"/>
                    <a:pt x="3273" y="21600"/>
                  </a:cubicBezTo>
                  <a:cubicBezTo>
                    <a:pt x="3273" y="21600"/>
                    <a:pt x="3273" y="21600"/>
                    <a:pt x="3273" y="21467"/>
                  </a:cubicBezTo>
                  <a:cubicBezTo>
                    <a:pt x="3273" y="21467"/>
                    <a:pt x="3927" y="21600"/>
                    <a:pt x="3927" y="21600"/>
                  </a:cubicBezTo>
                  <a:lnTo>
                    <a:pt x="3927" y="21600"/>
                  </a:lnTo>
                  <a:cubicBezTo>
                    <a:pt x="3927" y="21600"/>
                    <a:pt x="3273" y="21467"/>
                    <a:pt x="3273" y="21467"/>
                  </a:cubicBezTo>
                  <a:cubicBezTo>
                    <a:pt x="3273" y="20800"/>
                    <a:pt x="3273" y="20000"/>
                    <a:pt x="4582" y="19333"/>
                  </a:cubicBezTo>
                  <a:cubicBezTo>
                    <a:pt x="5236" y="19067"/>
                    <a:pt x="5236" y="18667"/>
                    <a:pt x="5891" y="18400"/>
                  </a:cubicBezTo>
                  <a:cubicBezTo>
                    <a:pt x="5891" y="18400"/>
                    <a:pt x="5891" y="18400"/>
                    <a:pt x="5891" y="18400"/>
                  </a:cubicBezTo>
                  <a:cubicBezTo>
                    <a:pt x="6546" y="18133"/>
                    <a:pt x="7201" y="17867"/>
                    <a:pt x="7855" y="17600"/>
                  </a:cubicBezTo>
                  <a:cubicBezTo>
                    <a:pt x="7855" y="17467"/>
                    <a:pt x="8509" y="17467"/>
                    <a:pt x="8509" y="17333"/>
                  </a:cubicBezTo>
                  <a:cubicBezTo>
                    <a:pt x="9164" y="17067"/>
                    <a:pt x="9819" y="16933"/>
                    <a:pt x="10473" y="16667"/>
                  </a:cubicBezTo>
                  <a:cubicBezTo>
                    <a:pt x="10473" y="16533"/>
                    <a:pt x="11127" y="16533"/>
                    <a:pt x="11127" y="16400"/>
                  </a:cubicBezTo>
                  <a:cubicBezTo>
                    <a:pt x="11782" y="16133"/>
                    <a:pt x="12437" y="15867"/>
                    <a:pt x="13091" y="15600"/>
                  </a:cubicBezTo>
                  <a:cubicBezTo>
                    <a:pt x="13091" y="15600"/>
                    <a:pt x="13091" y="15600"/>
                    <a:pt x="13091" y="15600"/>
                  </a:cubicBezTo>
                  <a:cubicBezTo>
                    <a:pt x="13745" y="15333"/>
                    <a:pt x="14400" y="15200"/>
                    <a:pt x="15055" y="14933"/>
                  </a:cubicBezTo>
                  <a:cubicBezTo>
                    <a:pt x="15055" y="14800"/>
                    <a:pt x="15709" y="14800"/>
                    <a:pt x="15709" y="14667"/>
                  </a:cubicBezTo>
                  <a:cubicBezTo>
                    <a:pt x="16364" y="14533"/>
                    <a:pt x="16364" y="14267"/>
                    <a:pt x="17018" y="14133"/>
                  </a:cubicBezTo>
                  <a:cubicBezTo>
                    <a:pt x="17018" y="14000"/>
                    <a:pt x="17673" y="14000"/>
                    <a:pt x="17673" y="13867"/>
                  </a:cubicBezTo>
                  <a:cubicBezTo>
                    <a:pt x="18327" y="13733"/>
                    <a:pt x="18327" y="13467"/>
                    <a:pt x="18982" y="13333"/>
                  </a:cubicBezTo>
                  <a:cubicBezTo>
                    <a:pt x="18982" y="13200"/>
                    <a:pt x="18982" y="13200"/>
                    <a:pt x="19636" y="13067"/>
                  </a:cubicBezTo>
                  <a:cubicBezTo>
                    <a:pt x="20291" y="12800"/>
                    <a:pt x="20291" y="12533"/>
                    <a:pt x="20946" y="12267"/>
                  </a:cubicBezTo>
                  <a:cubicBezTo>
                    <a:pt x="20946" y="12267"/>
                    <a:pt x="20946" y="12267"/>
                    <a:pt x="20946" y="12267"/>
                  </a:cubicBezTo>
                  <a:cubicBezTo>
                    <a:pt x="20946" y="12267"/>
                    <a:pt x="20946" y="12267"/>
                    <a:pt x="20946" y="12267"/>
                  </a:cubicBezTo>
                  <a:cubicBezTo>
                    <a:pt x="21600" y="11600"/>
                    <a:pt x="21600" y="10933"/>
                    <a:pt x="20946" y="10133"/>
                  </a:cubicBezTo>
                  <a:cubicBezTo>
                    <a:pt x="20946" y="9867"/>
                    <a:pt x="20291" y="9733"/>
                    <a:pt x="20291" y="9467"/>
                  </a:cubicBezTo>
                  <a:cubicBezTo>
                    <a:pt x="20291" y="9467"/>
                    <a:pt x="20291" y="9467"/>
                    <a:pt x="20291" y="9467"/>
                  </a:cubicBezTo>
                  <a:cubicBezTo>
                    <a:pt x="20291" y="9467"/>
                    <a:pt x="20291" y="9467"/>
                    <a:pt x="20291" y="9467"/>
                  </a:cubicBezTo>
                  <a:cubicBezTo>
                    <a:pt x="17673" y="8133"/>
                    <a:pt x="12436" y="7334"/>
                    <a:pt x="15709" y="5600"/>
                  </a:cubicBezTo>
                  <a:cubicBezTo>
                    <a:pt x="14401" y="5600"/>
                    <a:pt x="15055" y="5466"/>
                    <a:pt x="15055" y="5200"/>
                  </a:cubicBezTo>
                  <a:close/>
                  <a:moveTo>
                    <a:pt x="3273" y="19333"/>
                  </a:moveTo>
                  <a:cubicBezTo>
                    <a:pt x="3273" y="19333"/>
                    <a:pt x="3273" y="19333"/>
                    <a:pt x="3273" y="19333"/>
                  </a:cubicBezTo>
                  <a:cubicBezTo>
                    <a:pt x="3273" y="19333"/>
                    <a:pt x="3273" y="19333"/>
                    <a:pt x="3273" y="19333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D9A1AF25-4467-4A54-A1AE-120AA90A894D}"/>
                </a:ext>
              </a:extLst>
            </p:cNvPr>
            <p:cNvSpPr/>
            <p:nvPr/>
          </p:nvSpPr>
          <p:spPr>
            <a:xfrm>
              <a:off x="4261812" y="4346384"/>
              <a:ext cx="477730" cy="523546"/>
            </a:xfrm>
            <a:custGeom>
              <a:avLst/>
              <a:gdLst>
                <a:gd name="connsiteX0" fmla="*/ 168285 w 477730"/>
                <a:gd name="connsiteY0" fmla="*/ 396657 h 523546"/>
                <a:gd name="connsiteX1" fmla="*/ 164542 w 477730"/>
                <a:gd name="connsiteY1" fmla="*/ 400397 h 523546"/>
                <a:gd name="connsiteX2" fmla="*/ 164647 w 477730"/>
                <a:gd name="connsiteY2" fmla="*/ 400080 h 523546"/>
                <a:gd name="connsiteX3" fmla="*/ 474923 w 477730"/>
                <a:gd name="connsiteY3" fmla="*/ 336562 h 523546"/>
                <a:gd name="connsiteX4" fmla="*/ 474923 w 477730"/>
                <a:gd name="connsiteY4" fmla="*/ 355263 h 523546"/>
                <a:gd name="connsiteX5" fmla="*/ 459971 w 477730"/>
                <a:gd name="connsiteY5" fmla="*/ 377699 h 523546"/>
                <a:gd name="connsiteX6" fmla="*/ 351520 w 477730"/>
                <a:gd name="connsiteY6" fmla="*/ 493623 h 523546"/>
                <a:gd name="connsiteX7" fmla="*/ 272984 w 477730"/>
                <a:gd name="connsiteY7" fmla="*/ 478666 h 523546"/>
                <a:gd name="connsiteX8" fmla="*/ 261765 w 477730"/>
                <a:gd name="connsiteY8" fmla="*/ 486144 h 523546"/>
                <a:gd name="connsiteX9" fmla="*/ 228118 w 477730"/>
                <a:gd name="connsiteY9" fmla="*/ 523546 h 523546"/>
                <a:gd name="connsiteX10" fmla="*/ 224374 w 477730"/>
                <a:gd name="connsiteY10" fmla="*/ 523546 h 523546"/>
                <a:gd name="connsiteX11" fmla="*/ 261765 w 477730"/>
                <a:gd name="connsiteY11" fmla="*/ 482409 h 523546"/>
                <a:gd name="connsiteX12" fmla="*/ 299167 w 477730"/>
                <a:gd name="connsiteY12" fmla="*/ 407614 h 523546"/>
                <a:gd name="connsiteX13" fmla="*/ 463703 w 477730"/>
                <a:gd name="connsiteY13" fmla="*/ 366477 h 523546"/>
                <a:gd name="connsiteX14" fmla="*/ 474923 w 477730"/>
                <a:gd name="connsiteY14" fmla="*/ 336562 h 523546"/>
                <a:gd name="connsiteX15" fmla="*/ 141396 w 477730"/>
                <a:gd name="connsiteY15" fmla="*/ 324358 h 523546"/>
                <a:gd name="connsiteX16" fmla="*/ 142108 w 477730"/>
                <a:gd name="connsiteY16" fmla="*/ 329342 h 523546"/>
                <a:gd name="connsiteX17" fmla="*/ 134630 w 477730"/>
                <a:gd name="connsiteY17" fmla="*/ 348041 h 523546"/>
                <a:gd name="connsiteX18" fmla="*/ 140235 w 477730"/>
                <a:gd name="connsiteY18" fmla="*/ 316243 h 523546"/>
                <a:gd name="connsiteX19" fmla="*/ 142108 w 477730"/>
                <a:gd name="connsiteY19" fmla="*/ 321863 h 523546"/>
                <a:gd name="connsiteX20" fmla="*/ 141396 w 477730"/>
                <a:gd name="connsiteY20" fmla="*/ 324358 h 523546"/>
                <a:gd name="connsiteX21" fmla="*/ 86010 w 477730"/>
                <a:gd name="connsiteY21" fmla="*/ 262028 h 523546"/>
                <a:gd name="connsiteX22" fmla="*/ 119666 w 477730"/>
                <a:gd name="connsiteY22" fmla="*/ 276987 h 523546"/>
                <a:gd name="connsiteX23" fmla="*/ 138365 w 477730"/>
                <a:gd name="connsiteY23" fmla="*/ 303165 h 523546"/>
                <a:gd name="connsiteX24" fmla="*/ 140235 w 477730"/>
                <a:gd name="connsiteY24" fmla="*/ 316243 h 523546"/>
                <a:gd name="connsiteX25" fmla="*/ 134630 w 477730"/>
                <a:gd name="connsiteY25" fmla="*/ 299425 h 523546"/>
                <a:gd name="connsiteX26" fmla="*/ 97231 w 477730"/>
                <a:gd name="connsiteY26" fmla="*/ 288206 h 523546"/>
                <a:gd name="connsiteX27" fmla="*/ 153321 w 477730"/>
                <a:gd name="connsiteY27" fmla="*/ 389177 h 523546"/>
                <a:gd name="connsiteX28" fmla="*/ 157064 w 477730"/>
                <a:gd name="connsiteY28" fmla="*/ 385438 h 523546"/>
                <a:gd name="connsiteX29" fmla="*/ 160799 w 477730"/>
                <a:gd name="connsiteY29" fmla="*/ 389177 h 523546"/>
                <a:gd name="connsiteX30" fmla="*/ 166876 w 477730"/>
                <a:gd name="connsiteY30" fmla="*/ 393385 h 523546"/>
                <a:gd name="connsiteX31" fmla="*/ 164647 w 477730"/>
                <a:gd name="connsiteY31" fmla="*/ 400080 h 523546"/>
                <a:gd name="connsiteX32" fmla="*/ 144444 w 477730"/>
                <a:gd name="connsiteY32" fmla="*/ 419095 h 523546"/>
                <a:gd name="connsiteX33" fmla="*/ 112187 w 477730"/>
                <a:gd name="connsiteY33" fmla="*/ 430314 h 523546"/>
                <a:gd name="connsiteX34" fmla="*/ 11221 w 477730"/>
                <a:gd name="connsiteY34" fmla="*/ 385438 h 523546"/>
                <a:gd name="connsiteX35" fmla="*/ 0 w 477730"/>
                <a:gd name="connsiteY35" fmla="*/ 344301 h 523546"/>
                <a:gd name="connsiteX36" fmla="*/ 86010 w 477730"/>
                <a:gd name="connsiteY36" fmla="*/ 262028 h 523546"/>
                <a:gd name="connsiteX37" fmla="*/ 119670 w 477730"/>
                <a:gd name="connsiteY37" fmla="*/ 0 h 523546"/>
                <a:gd name="connsiteX38" fmla="*/ 119670 w 477730"/>
                <a:gd name="connsiteY38" fmla="*/ 3741 h 523546"/>
                <a:gd name="connsiteX39" fmla="*/ 115929 w 477730"/>
                <a:gd name="connsiteY39" fmla="*/ 33660 h 523546"/>
                <a:gd name="connsiteX40" fmla="*/ 220640 w 477730"/>
                <a:gd name="connsiteY40" fmla="*/ 119664 h 523546"/>
                <a:gd name="connsiteX41" fmla="*/ 231857 w 477730"/>
                <a:gd name="connsiteY41" fmla="*/ 190726 h 523546"/>
                <a:gd name="connsiteX42" fmla="*/ 246814 w 477730"/>
                <a:gd name="connsiteY42" fmla="*/ 235598 h 523546"/>
                <a:gd name="connsiteX43" fmla="*/ 243080 w 477730"/>
                <a:gd name="connsiteY43" fmla="*/ 235598 h 523546"/>
                <a:gd name="connsiteX44" fmla="*/ 231857 w 477730"/>
                <a:gd name="connsiteY44" fmla="*/ 194467 h 523546"/>
                <a:gd name="connsiteX45" fmla="*/ 224374 w 477730"/>
                <a:gd name="connsiteY45" fmla="*/ 186984 h 523546"/>
                <a:gd name="connsiteX46" fmla="*/ 160802 w 477730"/>
                <a:gd name="connsiteY46" fmla="*/ 168278 h 523546"/>
                <a:gd name="connsiteX47" fmla="*/ 115929 w 477730"/>
                <a:gd name="connsiteY47" fmla="*/ 44873 h 523546"/>
                <a:gd name="connsiteX48" fmla="*/ 112188 w 477730"/>
                <a:gd name="connsiteY48" fmla="*/ 22437 h 523546"/>
                <a:gd name="connsiteX49" fmla="*/ 119670 w 477730"/>
                <a:gd name="connsiteY49" fmla="*/ 0 h 523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477730" h="523546">
                  <a:moveTo>
                    <a:pt x="168285" y="396657"/>
                  </a:moveTo>
                  <a:cubicBezTo>
                    <a:pt x="172020" y="404136"/>
                    <a:pt x="172020" y="404136"/>
                    <a:pt x="164542" y="400397"/>
                  </a:cubicBezTo>
                  <a:lnTo>
                    <a:pt x="164647" y="400080"/>
                  </a:lnTo>
                  <a:close/>
                  <a:moveTo>
                    <a:pt x="474923" y="336562"/>
                  </a:moveTo>
                  <a:cubicBezTo>
                    <a:pt x="478666" y="340297"/>
                    <a:pt x="478666" y="347785"/>
                    <a:pt x="474923" y="355263"/>
                  </a:cubicBezTo>
                  <a:cubicBezTo>
                    <a:pt x="471179" y="362742"/>
                    <a:pt x="467447" y="370221"/>
                    <a:pt x="459971" y="377699"/>
                  </a:cubicBezTo>
                  <a:cubicBezTo>
                    <a:pt x="452484" y="396391"/>
                    <a:pt x="388911" y="474931"/>
                    <a:pt x="351520" y="493623"/>
                  </a:cubicBezTo>
                  <a:cubicBezTo>
                    <a:pt x="310386" y="512324"/>
                    <a:pt x="295423" y="482409"/>
                    <a:pt x="272984" y="478666"/>
                  </a:cubicBezTo>
                  <a:cubicBezTo>
                    <a:pt x="269252" y="482409"/>
                    <a:pt x="265508" y="482409"/>
                    <a:pt x="261765" y="486144"/>
                  </a:cubicBezTo>
                  <a:cubicBezTo>
                    <a:pt x="246813" y="497367"/>
                    <a:pt x="231850" y="516059"/>
                    <a:pt x="228118" y="523546"/>
                  </a:cubicBezTo>
                  <a:lnTo>
                    <a:pt x="224374" y="523546"/>
                  </a:lnTo>
                  <a:cubicBezTo>
                    <a:pt x="224374" y="516068"/>
                    <a:pt x="243069" y="497367"/>
                    <a:pt x="261765" y="482409"/>
                  </a:cubicBezTo>
                  <a:cubicBezTo>
                    <a:pt x="284204" y="467452"/>
                    <a:pt x="250557" y="426315"/>
                    <a:pt x="299167" y="407614"/>
                  </a:cubicBezTo>
                  <a:cubicBezTo>
                    <a:pt x="347777" y="388913"/>
                    <a:pt x="448752" y="388913"/>
                    <a:pt x="463703" y="366477"/>
                  </a:cubicBezTo>
                  <a:cubicBezTo>
                    <a:pt x="467447" y="358998"/>
                    <a:pt x="474923" y="347785"/>
                    <a:pt x="474923" y="336562"/>
                  </a:cubicBezTo>
                  <a:close/>
                  <a:moveTo>
                    <a:pt x="141396" y="324358"/>
                  </a:moveTo>
                  <a:lnTo>
                    <a:pt x="142108" y="329342"/>
                  </a:lnTo>
                  <a:cubicBezTo>
                    <a:pt x="142108" y="336822"/>
                    <a:pt x="134630" y="348041"/>
                    <a:pt x="134630" y="348041"/>
                  </a:cubicBezTo>
                  <a:close/>
                  <a:moveTo>
                    <a:pt x="140235" y="316243"/>
                  </a:moveTo>
                  <a:lnTo>
                    <a:pt x="142108" y="321863"/>
                  </a:lnTo>
                  <a:lnTo>
                    <a:pt x="141396" y="324358"/>
                  </a:lnTo>
                  <a:close/>
                  <a:moveTo>
                    <a:pt x="86010" y="262028"/>
                  </a:moveTo>
                  <a:cubicBezTo>
                    <a:pt x="100974" y="265768"/>
                    <a:pt x="108452" y="269507"/>
                    <a:pt x="119666" y="276987"/>
                  </a:cubicBezTo>
                  <a:cubicBezTo>
                    <a:pt x="127152" y="284466"/>
                    <a:pt x="134630" y="291945"/>
                    <a:pt x="138365" y="303165"/>
                  </a:cubicBezTo>
                  <a:lnTo>
                    <a:pt x="140235" y="316243"/>
                  </a:lnTo>
                  <a:lnTo>
                    <a:pt x="134630" y="299425"/>
                  </a:lnTo>
                  <a:cubicBezTo>
                    <a:pt x="123409" y="284466"/>
                    <a:pt x="108444" y="284466"/>
                    <a:pt x="97231" y="288206"/>
                  </a:cubicBezTo>
                  <a:cubicBezTo>
                    <a:pt x="52354" y="306904"/>
                    <a:pt x="82267" y="400397"/>
                    <a:pt x="153321" y="389177"/>
                  </a:cubicBezTo>
                  <a:lnTo>
                    <a:pt x="157064" y="385438"/>
                  </a:lnTo>
                  <a:lnTo>
                    <a:pt x="160799" y="389177"/>
                  </a:lnTo>
                  <a:cubicBezTo>
                    <a:pt x="164538" y="391047"/>
                    <a:pt x="166408" y="391982"/>
                    <a:pt x="166876" y="393385"/>
                  </a:cubicBezTo>
                  <a:lnTo>
                    <a:pt x="164647" y="400080"/>
                  </a:lnTo>
                  <a:lnTo>
                    <a:pt x="144444" y="419095"/>
                  </a:lnTo>
                  <a:cubicBezTo>
                    <a:pt x="134628" y="424705"/>
                    <a:pt x="123409" y="428444"/>
                    <a:pt x="112187" y="430314"/>
                  </a:cubicBezTo>
                  <a:cubicBezTo>
                    <a:pt x="71054" y="437793"/>
                    <a:pt x="29920" y="419095"/>
                    <a:pt x="11221" y="385438"/>
                  </a:cubicBezTo>
                  <a:cubicBezTo>
                    <a:pt x="3735" y="374219"/>
                    <a:pt x="0" y="355520"/>
                    <a:pt x="0" y="344301"/>
                  </a:cubicBezTo>
                  <a:cubicBezTo>
                    <a:pt x="0" y="295685"/>
                    <a:pt x="41133" y="258288"/>
                    <a:pt x="86010" y="262028"/>
                  </a:cubicBezTo>
                  <a:close/>
                  <a:moveTo>
                    <a:pt x="119670" y="0"/>
                  </a:moveTo>
                  <a:cubicBezTo>
                    <a:pt x="119670" y="0"/>
                    <a:pt x="119670" y="3741"/>
                    <a:pt x="119670" y="3741"/>
                  </a:cubicBezTo>
                  <a:cubicBezTo>
                    <a:pt x="115929" y="7483"/>
                    <a:pt x="115929" y="26178"/>
                    <a:pt x="115929" y="33660"/>
                  </a:cubicBezTo>
                  <a:cubicBezTo>
                    <a:pt x="119670" y="59838"/>
                    <a:pt x="186983" y="86004"/>
                    <a:pt x="220640" y="119664"/>
                  </a:cubicBezTo>
                  <a:cubicBezTo>
                    <a:pt x="250555" y="149583"/>
                    <a:pt x="220640" y="172020"/>
                    <a:pt x="231857" y="190726"/>
                  </a:cubicBezTo>
                  <a:cubicBezTo>
                    <a:pt x="239339" y="205679"/>
                    <a:pt x="246814" y="228116"/>
                    <a:pt x="246814" y="235598"/>
                  </a:cubicBezTo>
                  <a:lnTo>
                    <a:pt x="243080" y="235598"/>
                  </a:lnTo>
                  <a:cubicBezTo>
                    <a:pt x="243080" y="228116"/>
                    <a:pt x="239339" y="209421"/>
                    <a:pt x="231857" y="194467"/>
                  </a:cubicBezTo>
                  <a:cubicBezTo>
                    <a:pt x="228115" y="190726"/>
                    <a:pt x="228115" y="186984"/>
                    <a:pt x="224374" y="186984"/>
                  </a:cubicBezTo>
                  <a:cubicBezTo>
                    <a:pt x="209417" y="183243"/>
                    <a:pt x="186983" y="198197"/>
                    <a:pt x="160802" y="168278"/>
                  </a:cubicBezTo>
                  <a:cubicBezTo>
                    <a:pt x="142104" y="142101"/>
                    <a:pt x="112188" y="59838"/>
                    <a:pt x="115929" y="44873"/>
                  </a:cubicBezTo>
                  <a:cubicBezTo>
                    <a:pt x="112188" y="37401"/>
                    <a:pt x="112188" y="29919"/>
                    <a:pt x="112188" y="22437"/>
                  </a:cubicBezTo>
                  <a:cubicBezTo>
                    <a:pt x="115929" y="14965"/>
                    <a:pt x="115929" y="0"/>
                    <a:pt x="119670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B37FB2CA-B137-4FD4-9521-4325FFA98EF4}"/>
                </a:ext>
              </a:extLst>
            </p:cNvPr>
            <p:cNvSpPr/>
            <p:nvPr/>
          </p:nvSpPr>
          <p:spPr>
            <a:xfrm>
              <a:off x="8051348" y="2847133"/>
              <a:ext cx="206609" cy="1069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600" extrusionOk="0">
                  <a:moveTo>
                    <a:pt x="14948" y="5438"/>
                  </a:moveTo>
                  <a:cubicBezTo>
                    <a:pt x="14948" y="5438"/>
                    <a:pt x="14948" y="5438"/>
                    <a:pt x="14948" y="5438"/>
                  </a:cubicBezTo>
                  <a:cubicBezTo>
                    <a:pt x="15334" y="5287"/>
                    <a:pt x="15334" y="5211"/>
                    <a:pt x="15719" y="5060"/>
                  </a:cubicBezTo>
                  <a:cubicBezTo>
                    <a:pt x="15719" y="5060"/>
                    <a:pt x="15719" y="5060"/>
                    <a:pt x="15719" y="5060"/>
                  </a:cubicBezTo>
                  <a:cubicBezTo>
                    <a:pt x="16105" y="4985"/>
                    <a:pt x="16105" y="4909"/>
                    <a:pt x="16491" y="4758"/>
                  </a:cubicBezTo>
                  <a:cubicBezTo>
                    <a:pt x="16491" y="4758"/>
                    <a:pt x="16491" y="4758"/>
                    <a:pt x="16491" y="4682"/>
                  </a:cubicBezTo>
                  <a:cubicBezTo>
                    <a:pt x="16877" y="4607"/>
                    <a:pt x="16877" y="4531"/>
                    <a:pt x="17262" y="4456"/>
                  </a:cubicBezTo>
                  <a:cubicBezTo>
                    <a:pt x="17262" y="4456"/>
                    <a:pt x="17262" y="4380"/>
                    <a:pt x="17262" y="4380"/>
                  </a:cubicBezTo>
                  <a:cubicBezTo>
                    <a:pt x="17648" y="4305"/>
                    <a:pt x="17648" y="4229"/>
                    <a:pt x="18034" y="4154"/>
                  </a:cubicBezTo>
                  <a:cubicBezTo>
                    <a:pt x="18034" y="4154"/>
                    <a:pt x="18034" y="4154"/>
                    <a:pt x="18034" y="4154"/>
                  </a:cubicBezTo>
                  <a:cubicBezTo>
                    <a:pt x="18420" y="4078"/>
                    <a:pt x="18420" y="3927"/>
                    <a:pt x="18806" y="3852"/>
                  </a:cubicBezTo>
                  <a:cubicBezTo>
                    <a:pt x="18806" y="3852"/>
                    <a:pt x="18806" y="3852"/>
                    <a:pt x="18806" y="3852"/>
                  </a:cubicBezTo>
                  <a:cubicBezTo>
                    <a:pt x="19191" y="3776"/>
                    <a:pt x="19191" y="3701"/>
                    <a:pt x="19577" y="3625"/>
                  </a:cubicBezTo>
                  <a:cubicBezTo>
                    <a:pt x="19577" y="3625"/>
                    <a:pt x="19577" y="3550"/>
                    <a:pt x="19577" y="3550"/>
                  </a:cubicBezTo>
                  <a:cubicBezTo>
                    <a:pt x="19577" y="3474"/>
                    <a:pt x="19963" y="3399"/>
                    <a:pt x="19963" y="3323"/>
                  </a:cubicBezTo>
                  <a:cubicBezTo>
                    <a:pt x="19963" y="3323"/>
                    <a:pt x="19963" y="3248"/>
                    <a:pt x="19963" y="3248"/>
                  </a:cubicBezTo>
                  <a:cubicBezTo>
                    <a:pt x="20348" y="3021"/>
                    <a:pt x="20734" y="2870"/>
                    <a:pt x="20734" y="2643"/>
                  </a:cubicBezTo>
                  <a:cubicBezTo>
                    <a:pt x="20734" y="2643"/>
                    <a:pt x="20734" y="2643"/>
                    <a:pt x="20734" y="2643"/>
                  </a:cubicBezTo>
                  <a:cubicBezTo>
                    <a:pt x="20734" y="2643"/>
                    <a:pt x="20734" y="2643"/>
                    <a:pt x="20734" y="2643"/>
                  </a:cubicBezTo>
                  <a:cubicBezTo>
                    <a:pt x="21120" y="2115"/>
                    <a:pt x="21120" y="1586"/>
                    <a:pt x="20734" y="1133"/>
                  </a:cubicBezTo>
                  <a:cubicBezTo>
                    <a:pt x="20349" y="982"/>
                    <a:pt x="20349" y="831"/>
                    <a:pt x="19963" y="755"/>
                  </a:cubicBezTo>
                  <a:cubicBezTo>
                    <a:pt x="19963" y="755"/>
                    <a:pt x="19963" y="755"/>
                    <a:pt x="19963" y="755"/>
                  </a:cubicBezTo>
                  <a:cubicBezTo>
                    <a:pt x="19963" y="680"/>
                    <a:pt x="19577" y="680"/>
                    <a:pt x="19577" y="604"/>
                  </a:cubicBezTo>
                  <a:cubicBezTo>
                    <a:pt x="19577" y="604"/>
                    <a:pt x="19577" y="604"/>
                    <a:pt x="19577" y="604"/>
                  </a:cubicBezTo>
                  <a:cubicBezTo>
                    <a:pt x="19577" y="604"/>
                    <a:pt x="19577" y="604"/>
                    <a:pt x="19577" y="529"/>
                  </a:cubicBezTo>
                  <a:cubicBezTo>
                    <a:pt x="19191" y="453"/>
                    <a:pt x="19191" y="302"/>
                    <a:pt x="18806" y="227"/>
                  </a:cubicBezTo>
                  <a:cubicBezTo>
                    <a:pt x="18806" y="227"/>
                    <a:pt x="18420" y="151"/>
                    <a:pt x="18420" y="151"/>
                  </a:cubicBezTo>
                  <a:cubicBezTo>
                    <a:pt x="18806" y="227"/>
                    <a:pt x="18806" y="302"/>
                    <a:pt x="19191" y="378"/>
                  </a:cubicBezTo>
                  <a:cubicBezTo>
                    <a:pt x="19191" y="378"/>
                    <a:pt x="19191" y="378"/>
                    <a:pt x="19191" y="302"/>
                  </a:cubicBezTo>
                  <a:cubicBezTo>
                    <a:pt x="19191" y="302"/>
                    <a:pt x="19191" y="302"/>
                    <a:pt x="18806" y="227"/>
                  </a:cubicBezTo>
                  <a:cubicBezTo>
                    <a:pt x="18420" y="151"/>
                    <a:pt x="18420" y="76"/>
                    <a:pt x="18034" y="0"/>
                  </a:cubicBezTo>
                  <a:cubicBezTo>
                    <a:pt x="18034" y="0"/>
                    <a:pt x="18034" y="0"/>
                    <a:pt x="18034" y="0"/>
                  </a:cubicBezTo>
                  <a:lnTo>
                    <a:pt x="18034" y="0"/>
                  </a:lnTo>
                  <a:cubicBezTo>
                    <a:pt x="18034" y="0"/>
                    <a:pt x="18034" y="0"/>
                    <a:pt x="18034" y="0"/>
                  </a:cubicBezTo>
                  <a:cubicBezTo>
                    <a:pt x="18034" y="0"/>
                    <a:pt x="18034" y="0"/>
                    <a:pt x="18034" y="0"/>
                  </a:cubicBezTo>
                  <a:lnTo>
                    <a:pt x="18034" y="0"/>
                  </a:lnTo>
                  <a:cubicBezTo>
                    <a:pt x="18420" y="76"/>
                    <a:pt x="18420" y="151"/>
                    <a:pt x="18806" y="227"/>
                  </a:cubicBezTo>
                  <a:cubicBezTo>
                    <a:pt x="18806" y="227"/>
                    <a:pt x="18806" y="302"/>
                    <a:pt x="18806" y="302"/>
                  </a:cubicBezTo>
                  <a:cubicBezTo>
                    <a:pt x="18806" y="378"/>
                    <a:pt x="19191" y="453"/>
                    <a:pt x="19191" y="529"/>
                  </a:cubicBezTo>
                  <a:cubicBezTo>
                    <a:pt x="19191" y="529"/>
                    <a:pt x="19191" y="604"/>
                    <a:pt x="19191" y="604"/>
                  </a:cubicBezTo>
                  <a:cubicBezTo>
                    <a:pt x="19191" y="680"/>
                    <a:pt x="19577" y="755"/>
                    <a:pt x="19577" y="831"/>
                  </a:cubicBezTo>
                  <a:cubicBezTo>
                    <a:pt x="19577" y="831"/>
                    <a:pt x="19577" y="831"/>
                    <a:pt x="19577" y="906"/>
                  </a:cubicBezTo>
                  <a:cubicBezTo>
                    <a:pt x="19577" y="982"/>
                    <a:pt x="19577" y="1057"/>
                    <a:pt x="19577" y="1133"/>
                  </a:cubicBezTo>
                  <a:cubicBezTo>
                    <a:pt x="19577" y="1133"/>
                    <a:pt x="19577" y="1208"/>
                    <a:pt x="19577" y="1208"/>
                  </a:cubicBezTo>
                  <a:cubicBezTo>
                    <a:pt x="19577" y="1284"/>
                    <a:pt x="19577" y="1359"/>
                    <a:pt x="19577" y="1435"/>
                  </a:cubicBezTo>
                  <a:cubicBezTo>
                    <a:pt x="19577" y="1435"/>
                    <a:pt x="19577" y="1510"/>
                    <a:pt x="19577" y="1510"/>
                  </a:cubicBezTo>
                  <a:cubicBezTo>
                    <a:pt x="19577" y="1812"/>
                    <a:pt x="19191" y="2115"/>
                    <a:pt x="18420" y="2417"/>
                  </a:cubicBezTo>
                  <a:cubicBezTo>
                    <a:pt x="15720" y="4003"/>
                    <a:pt x="9162" y="5362"/>
                    <a:pt x="8777" y="7099"/>
                  </a:cubicBezTo>
                  <a:cubicBezTo>
                    <a:pt x="8777" y="7099"/>
                    <a:pt x="8777" y="7099"/>
                    <a:pt x="8777" y="7099"/>
                  </a:cubicBezTo>
                  <a:cubicBezTo>
                    <a:pt x="8777" y="7250"/>
                    <a:pt x="8777" y="7326"/>
                    <a:pt x="8777" y="7477"/>
                  </a:cubicBezTo>
                  <a:cubicBezTo>
                    <a:pt x="8777" y="7477"/>
                    <a:pt x="8777" y="7477"/>
                    <a:pt x="8777" y="7552"/>
                  </a:cubicBezTo>
                  <a:cubicBezTo>
                    <a:pt x="8777" y="7628"/>
                    <a:pt x="9162" y="7703"/>
                    <a:pt x="9162" y="7779"/>
                  </a:cubicBezTo>
                  <a:cubicBezTo>
                    <a:pt x="9162" y="7779"/>
                    <a:pt x="9162" y="7854"/>
                    <a:pt x="9548" y="7854"/>
                  </a:cubicBezTo>
                  <a:cubicBezTo>
                    <a:pt x="9548" y="7930"/>
                    <a:pt x="9934" y="8006"/>
                    <a:pt x="9934" y="8006"/>
                  </a:cubicBezTo>
                  <a:cubicBezTo>
                    <a:pt x="9934" y="8006"/>
                    <a:pt x="9934" y="8081"/>
                    <a:pt x="10319" y="8081"/>
                  </a:cubicBezTo>
                  <a:cubicBezTo>
                    <a:pt x="10319" y="8157"/>
                    <a:pt x="10705" y="8232"/>
                    <a:pt x="10705" y="8232"/>
                  </a:cubicBezTo>
                  <a:cubicBezTo>
                    <a:pt x="10705" y="8232"/>
                    <a:pt x="10705" y="8232"/>
                    <a:pt x="10705" y="8232"/>
                  </a:cubicBezTo>
                  <a:cubicBezTo>
                    <a:pt x="11090" y="8459"/>
                    <a:pt x="11862" y="8685"/>
                    <a:pt x="12248" y="8836"/>
                  </a:cubicBezTo>
                  <a:cubicBezTo>
                    <a:pt x="12248" y="8836"/>
                    <a:pt x="12248" y="8912"/>
                    <a:pt x="12633" y="8912"/>
                  </a:cubicBezTo>
                  <a:cubicBezTo>
                    <a:pt x="12633" y="8987"/>
                    <a:pt x="13019" y="8987"/>
                    <a:pt x="13019" y="9063"/>
                  </a:cubicBezTo>
                  <a:cubicBezTo>
                    <a:pt x="13019" y="9063"/>
                    <a:pt x="13019" y="9138"/>
                    <a:pt x="13405" y="9138"/>
                  </a:cubicBezTo>
                  <a:cubicBezTo>
                    <a:pt x="13405" y="9214"/>
                    <a:pt x="13790" y="9214"/>
                    <a:pt x="13790" y="9289"/>
                  </a:cubicBezTo>
                  <a:cubicBezTo>
                    <a:pt x="13790" y="9289"/>
                    <a:pt x="13790" y="9365"/>
                    <a:pt x="14176" y="9365"/>
                  </a:cubicBezTo>
                  <a:cubicBezTo>
                    <a:pt x="14176" y="9440"/>
                    <a:pt x="14562" y="9440"/>
                    <a:pt x="14562" y="9516"/>
                  </a:cubicBezTo>
                  <a:cubicBezTo>
                    <a:pt x="14562" y="9516"/>
                    <a:pt x="14562" y="9591"/>
                    <a:pt x="14947" y="9591"/>
                  </a:cubicBezTo>
                  <a:cubicBezTo>
                    <a:pt x="14947" y="9667"/>
                    <a:pt x="14947" y="9667"/>
                    <a:pt x="15333" y="9743"/>
                  </a:cubicBezTo>
                  <a:cubicBezTo>
                    <a:pt x="15333" y="9743"/>
                    <a:pt x="15333" y="9818"/>
                    <a:pt x="15333" y="9818"/>
                  </a:cubicBezTo>
                  <a:cubicBezTo>
                    <a:pt x="15333" y="9894"/>
                    <a:pt x="15333" y="9894"/>
                    <a:pt x="15719" y="9969"/>
                  </a:cubicBezTo>
                  <a:cubicBezTo>
                    <a:pt x="15719" y="9969"/>
                    <a:pt x="15719" y="10045"/>
                    <a:pt x="15719" y="10045"/>
                  </a:cubicBezTo>
                  <a:cubicBezTo>
                    <a:pt x="15719" y="10120"/>
                    <a:pt x="15719" y="10120"/>
                    <a:pt x="15719" y="10196"/>
                  </a:cubicBezTo>
                  <a:cubicBezTo>
                    <a:pt x="15719" y="10271"/>
                    <a:pt x="15719" y="10271"/>
                    <a:pt x="15719" y="10347"/>
                  </a:cubicBezTo>
                  <a:cubicBezTo>
                    <a:pt x="15719" y="10422"/>
                    <a:pt x="15719" y="10422"/>
                    <a:pt x="15719" y="10498"/>
                  </a:cubicBezTo>
                  <a:cubicBezTo>
                    <a:pt x="15719" y="10573"/>
                    <a:pt x="15719" y="10573"/>
                    <a:pt x="15719" y="10649"/>
                  </a:cubicBezTo>
                  <a:cubicBezTo>
                    <a:pt x="15719" y="10724"/>
                    <a:pt x="15719" y="10724"/>
                    <a:pt x="15719" y="10800"/>
                  </a:cubicBezTo>
                  <a:cubicBezTo>
                    <a:pt x="15719" y="10875"/>
                    <a:pt x="15719" y="10875"/>
                    <a:pt x="15719" y="10951"/>
                  </a:cubicBezTo>
                  <a:cubicBezTo>
                    <a:pt x="15719" y="11026"/>
                    <a:pt x="15719" y="11026"/>
                    <a:pt x="15719" y="11102"/>
                  </a:cubicBezTo>
                  <a:cubicBezTo>
                    <a:pt x="15719" y="11178"/>
                    <a:pt x="15719" y="11178"/>
                    <a:pt x="15719" y="11253"/>
                  </a:cubicBezTo>
                  <a:cubicBezTo>
                    <a:pt x="15719" y="11329"/>
                    <a:pt x="15719" y="11329"/>
                    <a:pt x="15719" y="11404"/>
                  </a:cubicBezTo>
                  <a:cubicBezTo>
                    <a:pt x="15719" y="11480"/>
                    <a:pt x="15719" y="11555"/>
                    <a:pt x="15719" y="11631"/>
                  </a:cubicBezTo>
                  <a:cubicBezTo>
                    <a:pt x="12633" y="13972"/>
                    <a:pt x="4147" y="15860"/>
                    <a:pt x="1061" y="18201"/>
                  </a:cubicBezTo>
                  <a:cubicBezTo>
                    <a:pt x="1061" y="18201"/>
                    <a:pt x="1061" y="18201"/>
                    <a:pt x="1061" y="18201"/>
                  </a:cubicBezTo>
                  <a:cubicBezTo>
                    <a:pt x="1061" y="18201"/>
                    <a:pt x="1061" y="18277"/>
                    <a:pt x="1061" y="18277"/>
                  </a:cubicBezTo>
                  <a:cubicBezTo>
                    <a:pt x="1061" y="18277"/>
                    <a:pt x="1061" y="18352"/>
                    <a:pt x="1061" y="18352"/>
                  </a:cubicBezTo>
                  <a:cubicBezTo>
                    <a:pt x="1061" y="18504"/>
                    <a:pt x="675" y="18655"/>
                    <a:pt x="675" y="18806"/>
                  </a:cubicBezTo>
                  <a:cubicBezTo>
                    <a:pt x="675" y="18806"/>
                    <a:pt x="675" y="18881"/>
                    <a:pt x="675" y="18881"/>
                  </a:cubicBezTo>
                  <a:cubicBezTo>
                    <a:pt x="675" y="19032"/>
                    <a:pt x="290" y="19183"/>
                    <a:pt x="290" y="19334"/>
                  </a:cubicBezTo>
                  <a:cubicBezTo>
                    <a:pt x="290" y="19334"/>
                    <a:pt x="290" y="19334"/>
                    <a:pt x="290" y="19334"/>
                  </a:cubicBezTo>
                  <a:cubicBezTo>
                    <a:pt x="-96" y="19485"/>
                    <a:pt x="-96" y="19712"/>
                    <a:pt x="290" y="19938"/>
                  </a:cubicBezTo>
                  <a:cubicBezTo>
                    <a:pt x="675" y="20618"/>
                    <a:pt x="2218" y="21373"/>
                    <a:pt x="3375" y="21524"/>
                  </a:cubicBezTo>
                  <a:cubicBezTo>
                    <a:pt x="3375" y="21524"/>
                    <a:pt x="3375" y="21524"/>
                    <a:pt x="3375" y="21524"/>
                  </a:cubicBezTo>
                  <a:cubicBezTo>
                    <a:pt x="3375" y="21524"/>
                    <a:pt x="3375" y="21524"/>
                    <a:pt x="3375" y="21524"/>
                  </a:cubicBezTo>
                  <a:cubicBezTo>
                    <a:pt x="3375" y="21524"/>
                    <a:pt x="3375" y="21449"/>
                    <a:pt x="3375" y="21449"/>
                  </a:cubicBezTo>
                  <a:cubicBezTo>
                    <a:pt x="3375" y="21524"/>
                    <a:pt x="3761" y="21524"/>
                    <a:pt x="3761" y="21600"/>
                  </a:cubicBezTo>
                  <a:lnTo>
                    <a:pt x="3761" y="21600"/>
                  </a:lnTo>
                  <a:cubicBezTo>
                    <a:pt x="3761" y="21524"/>
                    <a:pt x="3375" y="21524"/>
                    <a:pt x="3375" y="21449"/>
                  </a:cubicBezTo>
                  <a:cubicBezTo>
                    <a:pt x="3375" y="21373"/>
                    <a:pt x="3375" y="21298"/>
                    <a:pt x="3375" y="21222"/>
                  </a:cubicBezTo>
                  <a:cubicBezTo>
                    <a:pt x="3375" y="21222"/>
                    <a:pt x="3375" y="21147"/>
                    <a:pt x="3375" y="21147"/>
                  </a:cubicBezTo>
                  <a:cubicBezTo>
                    <a:pt x="3375" y="20543"/>
                    <a:pt x="3761" y="20014"/>
                    <a:pt x="4533" y="19410"/>
                  </a:cubicBezTo>
                  <a:cubicBezTo>
                    <a:pt x="4918" y="19259"/>
                    <a:pt x="4918" y="19183"/>
                    <a:pt x="5304" y="19032"/>
                  </a:cubicBezTo>
                  <a:cubicBezTo>
                    <a:pt x="5304" y="19032"/>
                    <a:pt x="5304" y="18957"/>
                    <a:pt x="5304" y="18957"/>
                  </a:cubicBezTo>
                  <a:cubicBezTo>
                    <a:pt x="5690" y="18655"/>
                    <a:pt x="6461" y="18352"/>
                    <a:pt x="7233" y="18050"/>
                  </a:cubicBezTo>
                  <a:cubicBezTo>
                    <a:pt x="7233" y="18050"/>
                    <a:pt x="7233" y="17975"/>
                    <a:pt x="7618" y="17975"/>
                  </a:cubicBezTo>
                  <a:cubicBezTo>
                    <a:pt x="8004" y="17824"/>
                    <a:pt x="8390" y="17748"/>
                    <a:pt x="8390" y="17597"/>
                  </a:cubicBezTo>
                  <a:cubicBezTo>
                    <a:pt x="8390" y="17597"/>
                    <a:pt x="8390" y="17522"/>
                    <a:pt x="8390" y="17522"/>
                  </a:cubicBezTo>
                  <a:cubicBezTo>
                    <a:pt x="9161" y="17220"/>
                    <a:pt x="9933" y="16918"/>
                    <a:pt x="10704" y="16615"/>
                  </a:cubicBezTo>
                  <a:cubicBezTo>
                    <a:pt x="10704" y="16615"/>
                    <a:pt x="10704" y="16540"/>
                    <a:pt x="11090" y="16540"/>
                  </a:cubicBezTo>
                  <a:cubicBezTo>
                    <a:pt x="11475" y="16389"/>
                    <a:pt x="11861" y="16238"/>
                    <a:pt x="12247" y="16162"/>
                  </a:cubicBezTo>
                  <a:cubicBezTo>
                    <a:pt x="12633" y="16011"/>
                    <a:pt x="13018" y="15860"/>
                    <a:pt x="13404" y="15785"/>
                  </a:cubicBezTo>
                  <a:cubicBezTo>
                    <a:pt x="13404" y="15785"/>
                    <a:pt x="13404" y="15785"/>
                    <a:pt x="13404" y="15785"/>
                  </a:cubicBezTo>
                  <a:cubicBezTo>
                    <a:pt x="13404" y="15785"/>
                    <a:pt x="13404" y="15785"/>
                    <a:pt x="13404" y="15785"/>
                  </a:cubicBezTo>
                  <a:cubicBezTo>
                    <a:pt x="13790" y="15709"/>
                    <a:pt x="14176" y="15558"/>
                    <a:pt x="14176" y="15483"/>
                  </a:cubicBezTo>
                  <a:cubicBezTo>
                    <a:pt x="14176" y="15483"/>
                    <a:pt x="14561" y="15407"/>
                    <a:pt x="14561" y="15407"/>
                  </a:cubicBezTo>
                  <a:cubicBezTo>
                    <a:pt x="14947" y="15331"/>
                    <a:pt x="14947" y="15256"/>
                    <a:pt x="15333" y="15180"/>
                  </a:cubicBezTo>
                  <a:cubicBezTo>
                    <a:pt x="15333" y="15105"/>
                    <a:pt x="15718" y="15105"/>
                    <a:pt x="15718" y="15029"/>
                  </a:cubicBezTo>
                  <a:cubicBezTo>
                    <a:pt x="16104" y="14954"/>
                    <a:pt x="16104" y="14878"/>
                    <a:pt x="16490" y="14727"/>
                  </a:cubicBezTo>
                  <a:cubicBezTo>
                    <a:pt x="16490" y="14727"/>
                    <a:pt x="16490" y="14652"/>
                    <a:pt x="16875" y="14652"/>
                  </a:cubicBezTo>
                  <a:cubicBezTo>
                    <a:pt x="17261" y="14501"/>
                    <a:pt x="17647" y="14425"/>
                    <a:pt x="17647" y="14274"/>
                  </a:cubicBezTo>
                  <a:cubicBezTo>
                    <a:pt x="17647" y="14274"/>
                    <a:pt x="17647" y="14274"/>
                    <a:pt x="17647" y="14274"/>
                  </a:cubicBezTo>
                  <a:cubicBezTo>
                    <a:pt x="18033" y="14123"/>
                    <a:pt x="18033" y="14048"/>
                    <a:pt x="18418" y="13896"/>
                  </a:cubicBezTo>
                  <a:cubicBezTo>
                    <a:pt x="18418" y="13896"/>
                    <a:pt x="18418" y="13821"/>
                    <a:pt x="18804" y="13821"/>
                  </a:cubicBezTo>
                  <a:cubicBezTo>
                    <a:pt x="19190" y="13745"/>
                    <a:pt x="19190" y="13594"/>
                    <a:pt x="19576" y="13519"/>
                  </a:cubicBezTo>
                  <a:cubicBezTo>
                    <a:pt x="19576" y="13519"/>
                    <a:pt x="19576" y="13443"/>
                    <a:pt x="19961" y="13443"/>
                  </a:cubicBezTo>
                  <a:cubicBezTo>
                    <a:pt x="20347" y="13368"/>
                    <a:pt x="20347" y="13217"/>
                    <a:pt x="20347" y="13141"/>
                  </a:cubicBezTo>
                  <a:cubicBezTo>
                    <a:pt x="20347" y="13141"/>
                    <a:pt x="20347" y="13066"/>
                    <a:pt x="20347" y="13066"/>
                  </a:cubicBezTo>
                  <a:cubicBezTo>
                    <a:pt x="20732" y="12915"/>
                    <a:pt x="20732" y="12764"/>
                    <a:pt x="20732" y="12688"/>
                  </a:cubicBezTo>
                  <a:cubicBezTo>
                    <a:pt x="20732" y="12688"/>
                    <a:pt x="20732" y="12688"/>
                    <a:pt x="20732" y="12688"/>
                  </a:cubicBezTo>
                  <a:cubicBezTo>
                    <a:pt x="20732" y="12688"/>
                    <a:pt x="20732" y="12688"/>
                    <a:pt x="20732" y="12688"/>
                  </a:cubicBezTo>
                  <a:cubicBezTo>
                    <a:pt x="21504" y="12008"/>
                    <a:pt x="21504" y="11329"/>
                    <a:pt x="20732" y="10649"/>
                  </a:cubicBezTo>
                  <a:cubicBezTo>
                    <a:pt x="20347" y="10422"/>
                    <a:pt x="20347" y="10196"/>
                    <a:pt x="19961" y="10045"/>
                  </a:cubicBezTo>
                  <a:cubicBezTo>
                    <a:pt x="19961" y="10045"/>
                    <a:pt x="19961" y="10045"/>
                    <a:pt x="19961" y="10045"/>
                  </a:cubicBezTo>
                  <a:cubicBezTo>
                    <a:pt x="19961" y="9894"/>
                    <a:pt x="19575" y="9818"/>
                    <a:pt x="19189" y="9743"/>
                  </a:cubicBezTo>
                  <a:cubicBezTo>
                    <a:pt x="16489" y="8610"/>
                    <a:pt x="12632" y="7779"/>
                    <a:pt x="14947" y="6268"/>
                  </a:cubicBezTo>
                  <a:cubicBezTo>
                    <a:pt x="14562" y="5664"/>
                    <a:pt x="14562" y="5589"/>
                    <a:pt x="14948" y="543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C76ECF78-5A77-47EC-8865-D4A69D05B4D1}"/>
                </a:ext>
              </a:extLst>
            </p:cNvPr>
            <p:cNvSpPr/>
            <p:nvPr/>
          </p:nvSpPr>
          <p:spPr>
            <a:xfrm>
              <a:off x="7826975" y="2884531"/>
              <a:ext cx="786875" cy="789051"/>
            </a:xfrm>
            <a:custGeom>
              <a:avLst/>
              <a:gdLst>
                <a:gd name="connsiteX0" fmla="*/ 785326 w 786875"/>
                <a:gd name="connsiteY0" fmla="*/ 411354 h 789051"/>
                <a:gd name="connsiteX1" fmla="*/ 781583 w 786875"/>
                <a:gd name="connsiteY1" fmla="*/ 448739 h 789051"/>
                <a:gd name="connsiteX2" fmla="*/ 755410 w 786875"/>
                <a:gd name="connsiteY2" fmla="*/ 497368 h 789051"/>
                <a:gd name="connsiteX3" fmla="*/ 545977 w 786875"/>
                <a:gd name="connsiteY3" fmla="*/ 729214 h 789051"/>
                <a:gd name="connsiteX4" fmla="*/ 501114 w 786875"/>
                <a:gd name="connsiteY4" fmla="*/ 744182 h 789051"/>
                <a:gd name="connsiteX5" fmla="*/ 377708 w 786875"/>
                <a:gd name="connsiteY5" fmla="*/ 706780 h 789051"/>
                <a:gd name="connsiteX6" fmla="*/ 366482 w 786875"/>
                <a:gd name="connsiteY6" fmla="*/ 714264 h 789051"/>
                <a:gd name="connsiteX7" fmla="*/ 302908 w 786875"/>
                <a:gd name="connsiteY7" fmla="*/ 789051 h 789051"/>
                <a:gd name="connsiteX8" fmla="*/ 299165 w 786875"/>
                <a:gd name="connsiteY8" fmla="*/ 789051 h 789051"/>
                <a:gd name="connsiteX9" fmla="*/ 299165 w 786875"/>
                <a:gd name="connsiteY9" fmla="*/ 785309 h 789051"/>
                <a:gd name="connsiteX10" fmla="*/ 370224 w 786875"/>
                <a:gd name="connsiteY10" fmla="*/ 703038 h 789051"/>
                <a:gd name="connsiteX11" fmla="*/ 366482 w 786875"/>
                <a:gd name="connsiteY11" fmla="*/ 703038 h 789051"/>
                <a:gd name="connsiteX12" fmla="*/ 355255 w 786875"/>
                <a:gd name="connsiteY12" fmla="*/ 703038 h 789051"/>
                <a:gd name="connsiteX13" fmla="*/ 377708 w 786875"/>
                <a:gd name="connsiteY13" fmla="*/ 691829 h 789051"/>
                <a:gd name="connsiteX14" fmla="*/ 441282 w 786875"/>
                <a:gd name="connsiteY14" fmla="*/ 553463 h 789051"/>
                <a:gd name="connsiteX15" fmla="*/ 725494 w 786875"/>
                <a:gd name="connsiteY15" fmla="*/ 493626 h 789051"/>
                <a:gd name="connsiteX16" fmla="*/ 729236 w 786875"/>
                <a:gd name="connsiteY16" fmla="*/ 493626 h 789051"/>
                <a:gd name="connsiteX17" fmla="*/ 762895 w 786875"/>
                <a:gd name="connsiteY17" fmla="*/ 471191 h 789051"/>
                <a:gd name="connsiteX18" fmla="*/ 785326 w 786875"/>
                <a:gd name="connsiteY18" fmla="*/ 415096 h 789051"/>
                <a:gd name="connsiteX19" fmla="*/ 785326 w 786875"/>
                <a:gd name="connsiteY19" fmla="*/ 411354 h 789051"/>
                <a:gd name="connsiteX20" fmla="*/ 3745 w 786875"/>
                <a:gd name="connsiteY20" fmla="*/ 113737 h 789051"/>
                <a:gd name="connsiteX21" fmla="*/ 3745 w 786875"/>
                <a:gd name="connsiteY21" fmla="*/ 117482 h 789051"/>
                <a:gd name="connsiteX22" fmla="*/ 11217 w 786875"/>
                <a:gd name="connsiteY22" fmla="*/ 188530 h 789051"/>
                <a:gd name="connsiteX23" fmla="*/ 273001 w 786875"/>
                <a:gd name="connsiteY23" fmla="*/ 334371 h 789051"/>
                <a:gd name="connsiteX24" fmla="*/ 332834 w 786875"/>
                <a:gd name="connsiteY24" fmla="*/ 487702 h 789051"/>
                <a:gd name="connsiteX25" fmla="*/ 388921 w 786875"/>
                <a:gd name="connsiteY25" fmla="*/ 581199 h 789051"/>
                <a:gd name="connsiteX26" fmla="*/ 385176 w 786875"/>
                <a:gd name="connsiteY26" fmla="*/ 584922 h 789051"/>
                <a:gd name="connsiteX27" fmla="*/ 381449 w 786875"/>
                <a:gd name="connsiteY27" fmla="*/ 588667 h 789051"/>
                <a:gd name="connsiteX28" fmla="*/ 336561 w 786875"/>
                <a:gd name="connsiteY28" fmla="*/ 498916 h 789051"/>
                <a:gd name="connsiteX29" fmla="*/ 314126 w 786875"/>
                <a:gd name="connsiteY29" fmla="*/ 483957 h 789051"/>
                <a:gd name="connsiteX30" fmla="*/ 168280 w 786875"/>
                <a:gd name="connsiteY30" fmla="*/ 468998 h 789051"/>
                <a:gd name="connsiteX31" fmla="*/ 14962 w 786875"/>
                <a:gd name="connsiteY31" fmla="*/ 214702 h 789051"/>
                <a:gd name="connsiteX32" fmla="*/ 0 w 786875"/>
                <a:gd name="connsiteY32" fmla="*/ 162358 h 789051"/>
                <a:gd name="connsiteX33" fmla="*/ 3745 w 786875"/>
                <a:gd name="connsiteY33" fmla="*/ 113737 h 789051"/>
                <a:gd name="connsiteX34" fmla="*/ 706789 w 786875"/>
                <a:gd name="connsiteY34" fmla="*/ 37394 h 789051"/>
                <a:gd name="connsiteX35" fmla="*/ 703049 w 786875"/>
                <a:gd name="connsiteY35" fmla="*/ 82270 h 789051"/>
                <a:gd name="connsiteX36" fmla="*/ 680612 w 786875"/>
                <a:gd name="connsiteY36" fmla="*/ 127145 h 789051"/>
                <a:gd name="connsiteX37" fmla="*/ 508588 w 786875"/>
                <a:gd name="connsiteY37" fmla="*/ 332825 h 789051"/>
                <a:gd name="connsiteX38" fmla="*/ 377700 w 786875"/>
                <a:gd name="connsiteY38" fmla="*/ 325346 h 789051"/>
                <a:gd name="connsiteX39" fmla="*/ 359002 w 786875"/>
                <a:gd name="connsiteY39" fmla="*/ 340305 h 789051"/>
                <a:gd name="connsiteX40" fmla="*/ 340304 w 786875"/>
                <a:gd name="connsiteY40" fmla="*/ 359003 h 789051"/>
                <a:gd name="connsiteX41" fmla="*/ 336564 w 786875"/>
                <a:gd name="connsiteY41" fmla="*/ 355263 h 789051"/>
                <a:gd name="connsiteX42" fmla="*/ 362742 w 786875"/>
                <a:gd name="connsiteY42" fmla="*/ 329086 h 789051"/>
                <a:gd name="connsiteX43" fmla="*/ 437535 w 786875"/>
                <a:gd name="connsiteY43" fmla="*/ 194459 h 789051"/>
                <a:gd name="connsiteX44" fmla="*/ 688091 w 786875"/>
                <a:gd name="connsiteY44" fmla="*/ 100968 h 789051"/>
                <a:gd name="connsiteX45" fmla="*/ 706789 w 786875"/>
                <a:gd name="connsiteY45" fmla="*/ 41134 h 789051"/>
                <a:gd name="connsiteX46" fmla="*/ 706789 w 786875"/>
                <a:gd name="connsiteY46" fmla="*/ 37394 h 789051"/>
                <a:gd name="connsiteX47" fmla="*/ 407618 w 786875"/>
                <a:gd name="connsiteY47" fmla="*/ 30327 h 789051"/>
                <a:gd name="connsiteX48" fmla="*/ 407618 w 786875"/>
                <a:gd name="connsiteY48" fmla="*/ 37806 h 789051"/>
                <a:gd name="connsiteX49" fmla="*/ 403878 w 786875"/>
                <a:gd name="connsiteY49" fmla="*/ 45285 h 789051"/>
                <a:gd name="connsiteX50" fmla="*/ 407618 w 786875"/>
                <a:gd name="connsiteY50" fmla="*/ 30327 h 789051"/>
                <a:gd name="connsiteX51" fmla="*/ 377700 w 786875"/>
                <a:gd name="connsiteY51" fmla="*/ 409 h 789051"/>
                <a:gd name="connsiteX52" fmla="*/ 396397 w 786875"/>
                <a:gd name="connsiteY52" fmla="*/ 7889 h 789051"/>
                <a:gd name="connsiteX53" fmla="*/ 407618 w 786875"/>
                <a:gd name="connsiteY53" fmla="*/ 22847 h 789051"/>
                <a:gd name="connsiteX54" fmla="*/ 407618 w 786875"/>
                <a:gd name="connsiteY54" fmla="*/ 30327 h 789051"/>
                <a:gd name="connsiteX55" fmla="*/ 403878 w 786875"/>
                <a:gd name="connsiteY55" fmla="*/ 19108 h 789051"/>
                <a:gd name="connsiteX56" fmla="*/ 385180 w 786875"/>
                <a:gd name="connsiteY56" fmla="*/ 11628 h 789051"/>
                <a:gd name="connsiteX57" fmla="*/ 415095 w 786875"/>
                <a:gd name="connsiteY57" fmla="*/ 63984 h 789051"/>
                <a:gd name="connsiteX58" fmla="*/ 415095 w 786875"/>
                <a:gd name="connsiteY58" fmla="*/ 67723 h 789051"/>
                <a:gd name="connsiteX59" fmla="*/ 385180 w 786875"/>
                <a:gd name="connsiteY59" fmla="*/ 82682 h 789051"/>
                <a:gd name="connsiteX60" fmla="*/ 340305 w 786875"/>
                <a:gd name="connsiteY60" fmla="*/ 67719 h 789051"/>
                <a:gd name="connsiteX61" fmla="*/ 336564 w 786875"/>
                <a:gd name="connsiteY61" fmla="*/ 45285 h 789051"/>
                <a:gd name="connsiteX62" fmla="*/ 377700 w 786875"/>
                <a:gd name="connsiteY62" fmla="*/ 409 h 789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786875" h="789051">
                  <a:moveTo>
                    <a:pt x="785326" y="411354"/>
                  </a:moveTo>
                  <a:cubicBezTo>
                    <a:pt x="789068" y="415096"/>
                    <a:pt x="785326" y="430047"/>
                    <a:pt x="781583" y="448739"/>
                  </a:cubicBezTo>
                  <a:cubicBezTo>
                    <a:pt x="777841" y="463707"/>
                    <a:pt x="766637" y="482400"/>
                    <a:pt x="755410" y="497368"/>
                  </a:cubicBezTo>
                  <a:cubicBezTo>
                    <a:pt x="744183" y="531011"/>
                    <a:pt x="613293" y="691812"/>
                    <a:pt x="545977" y="729214"/>
                  </a:cubicBezTo>
                  <a:cubicBezTo>
                    <a:pt x="527288" y="740440"/>
                    <a:pt x="512318" y="744182"/>
                    <a:pt x="501114" y="744182"/>
                  </a:cubicBezTo>
                  <a:cubicBezTo>
                    <a:pt x="441282" y="762875"/>
                    <a:pt x="411367" y="718006"/>
                    <a:pt x="377708" y="706780"/>
                  </a:cubicBezTo>
                  <a:cubicBezTo>
                    <a:pt x="373966" y="706780"/>
                    <a:pt x="370224" y="710522"/>
                    <a:pt x="366482" y="714264"/>
                  </a:cubicBezTo>
                  <a:cubicBezTo>
                    <a:pt x="336566" y="736698"/>
                    <a:pt x="310392" y="774083"/>
                    <a:pt x="302908" y="789051"/>
                  </a:cubicBezTo>
                  <a:lnTo>
                    <a:pt x="299165" y="789051"/>
                  </a:lnTo>
                  <a:cubicBezTo>
                    <a:pt x="299165" y="789051"/>
                    <a:pt x="299165" y="789051"/>
                    <a:pt x="299165" y="785309"/>
                  </a:cubicBezTo>
                  <a:cubicBezTo>
                    <a:pt x="302908" y="766617"/>
                    <a:pt x="336566" y="729214"/>
                    <a:pt x="370224" y="703038"/>
                  </a:cubicBezTo>
                  <a:cubicBezTo>
                    <a:pt x="366482" y="703038"/>
                    <a:pt x="366482" y="703038"/>
                    <a:pt x="366482" y="703038"/>
                  </a:cubicBezTo>
                  <a:cubicBezTo>
                    <a:pt x="362739" y="699296"/>
                    <a:pt x="355255" y="706780"/>
                    <a:pt x="355255" y="703038"/>
                  </a:cubicBezTo>
                  <a:cubicBezTo>
                    <a:pt x="362739" y="699296"/>
                    <a:pt x="370224" y="695554"/>
                    <a:pt x="377708" y="691829"/>
                  </a:cubicBezTo>
                  <a:cubicBezTo>
                    <a:pt x="400140" y="654427"/>
                    <a:pt x="355255" y="587106"/>
                    <a:pt x="441282" y="553463"/>
                  </a:cubicBezTo>
                  <a:cubicBezTo>
                    <a:pt x="523545" y="519802"/>
                    <a:pt x="658178" y="519802"/>
                    <a:pt x="725494" y="493626"/>
                  </a:cubicBezTo>
                  <a:cubicBezTo>
                    <a:pt x="725494" y="493626"/>
                    <a:pt x="729236" y="493626"/>
                    <a:pt x="729236" y="493626"/>
                  </a:cubicBezTo>
                  <a:cubicBezTo>
                    <a:pt x="744183" y="486142"/>
                    <a:pt x="755410" y="478675"/>
                    <a:pt x="762895" y="471191"/>
                  </a:cubicBezTo>
                  <a:cubicBezTo>
                    <a:pt x="774099" y="456223"/>
                    <a:pt x="785326" y="430047"/>
                    <a:pt x="785326" y="415096"/>
                  </a:cubicBezTo>
                  <a:cubicBezTo>
                    <a:pt x="785326" y="411354"/>
                    <a:pt x="785326" y="411354"/>
                    <a:pt x="785326" y="411354"/>
                  </a:cubicBezTo>
                  <a:close/>
                  <a:moveTo>
                    <a:pt x="3745" y="113737"/>
                  </a:moveTo>
                  <a:lnTo>
                    <a:pt x="3745" y="117482"/>
                  </a:lnTo>
                  <a:cubicBezTo>
                    <a:pt x="0" y="132441"/>
                    <a:pt x="3745" y="169826"/>
                    <a:pt x="11217" y="188530"/>
                  </a:cubicBezTo>
                  <a:cubicBezTo>
                    <a:pt x="29925" y="240874"/>
                    <a:pt x="186988" y="274536"/>
                    <a:pt x="273001" y="334371"/>
                  </a:cubicBezTo>
                  <a:cubicBezTo>
                    <a:pt x="355269" y="390460"/>
                    <a:pt x="299163" y="450295"/>
                    <a:pt x="332834" y="487702"/>
                  </a:cubicBezTo>
                  <a:cubicBezTo>
                    <a:pt x="362741" y="521365"/>
                    <a:pt x="388921" y="562495"/>
                    <a:pt x="388921" y="581199"/>
                  </a:cubicBezTo>
                  <a:cubicBezTo>
                    <a:pt x="388921" y="584922"/>
                    <a:pt x="385176" y="584922"/>
                    <a:pt x="385176" y="584922"/>
                  </a:cubicBezTo>
                  <a:lnTo>
                    <a:pt x="381449" y="588667"/>
                  </a:lnTo>
                  <a:cubicBezTo>
                    <a:pt x="377704" y="569963"/>
                    <a:pt x="358996" y="525088"/>
                    <a:pt x="336561" y="498916"/>
                  </a:cubicBezTo>
                  <a:cubicBezTo>
                    <a:pt x="329089" y="491425"/>
                    <a:pt x="325343" y="487702"/>
                    <a:pt x="314126" y="483957"/>
                  </a:cubicBezTo>
                  <a:cubicBezTo>
                    <a:pt x="276728" y="480212"/>
                    <a:pt x="235603" y="525088"/>
                    <a:pt x="168280" y="468998"/>
                  </a:cubicBezTo>
                  <a:cubicBezTo>
                    <a:pt x="112193" y="420377"/>
                    <a:pt x="22435" y="252110"/>
                    <a:pt x="14962" y="214702"/>
                  </a:cubicBezTo>
                  <a:cubicBezTo>
                    <a:pt x="7472" y="195998"/>
                    <a:pt x="3745" y="181040"/>
                    <a:pt x="0" y="162358"/>
                  </a:cubicBezTo>
                  <a:cubicBezTo>
                    <a:pt x="0" y="147400"/>
                    <a:pt x="0" y="117482"/>
                    <a:pt x="3745" y="113737"/>
                  </a:cubicBezTo>
                  <a:close/>
                  <a:moveTo>
                    <a:pt x="706789" y="37394"/>
                  </a:moveTo>
                  <a:cubicBezTo>
                    <a:pt x="710529" y="41134"/>
                    <a:pt x="706789" y="67311"/>
                    <a:pt x="703049" y="82270"/>
                  </a:cubicBezTo>
                  <a:cubicBezTo>
                    <a:pt x="699310" y="97228"/>
                    <a:pt x="691831" y="112187"/>
                    <a:pt x="680612" y="127145"/>
                  </a:cubicBezTo>
                  <a:cubicBezTo>
                    <a:pt x="669393" y="157062"/>
                    <a:pt x="564683" y="295429"/>
                    <a:pt x="508588" y="332825"/>
                  </a:cubicBezTo>
                  <a:cubicBezTo>
                    <a:pt x="445014" y="373961"/>
                    <a:pt x="415097" y="329086"/>
                    <a:pt x="377700" y="325346"/>
                  </a:cubicBezTo>
                  <a:cubicBezTo>
                    <a:pt x="370221" y="329086"/>
                    <a:pt x="362742" y="336565"/>
                    <a:pt x="359002" y="340305"/>
                  </a:cubicBezTo>
                  <a:cubicBezTo>
                    <a:pt x="355262" y="344044"/>
                    <a:pt x="347783" y="351524"/>
                    <a:pt x="340304" y="359003"/>
                  </a:cubicBezTo>
                  <a:cubicBezTo>
                    <a:pt x="336564" y="359003"/>
                    <a:pt x="336564" y="355263"/>
                    <a:pt x="336564" y="355263"/>
                  </a:cubicBezTo>
                  <a:cubicBezTo>
                    <a:pt x="344044" y="347784"/>
                    <a:pt x="351523" y="336565"/>
                    <a:pt x="362742" y="329086"/>
                  </a:cubicBezTo>
                  <a:cubicBezTo>
                    <a:pt x="396399" y="299169"/>
                    <a:pt x="355262" y="239334"/>
                    <a:pt x="437535" y="194459"/>
                  </a:cubicBezTo>
                  <a:cubicBezTo>
                    <a:pt x="519807" y="157062"/>
                    <a:pt x="661913" y="145843"/>
                    <a:pt x="688091" y="100968"/>
                  </a:cubicBezTo>
                  <a:cubicBezTo>
                    <a:pt x="699310" y="89749"/>
                    <a:pt x="706789" y="56092"/>
                    <a:pt x="706789" y="41134"/>
                  </a:cubicBezTo>
                  <a:cubicBezTo>
                    <a:pt x="706789" y="37394"/>
                    <a:pt x="706789" y="37394"/>
                    <a:pt x="706789" y="37394"/>
                  </a:cubicBezTo>
                  <a:close/>
                  <a:moveTo>
                    <a:pt x="407618" y="30327"/>
                  </a:moveTo>
                  <a:lnTo>
                    <a:pt x="407618" y="37806"/>
                  </a:lnTo>
                  <a:cubicBezTo>
                    <a:pt x="407618" y="41550"/>
                    <a:pt x="403878" y="45285"/>
                    <a:pt x="403878" y="45285"/>
                  </a:cubicBezTo>
                  <a:cubicBezTo>
                    <a:pt x="407618" y="41546"/>
                    <a:pt x="407618" y="34066"/>
                    <a:pt x="407618" y="30327"/>
                  </a:cubicBezTo>
                  <a:close/>
                  <a:moveTo>
                    <a:pt x="377700" y="409"/>
                  </a:moveTo>
                  <a:cubicBezTo>
                    <a:pt x="385180" y="409"/>
                    <a:pt x="392661" y="4149"/>
                    <a:pt x="396397" y="7889"/>
                  </a:cubicBezTo>
                  <a:cubicBezTo>
                    <a:pt x="403878" y="11628"/>
                    <a:pt x="407618" y="19108"/>
                    <a:pt x="407618" y="22847"/>
                  </a:cubicBezTo>
                  <a:lnTo>
                    <a:pt x="407618" y="30327"/>
                  </a:lnTo>
                  <a:cubicBezTo>
                    <a:pt x="407618" y="26587"/>
                    <a:pt x="403878" y="22847"/>
                    <a:pt x="403878" y="19108"/>
                  </a:cubicBezTo>
                  <a:cubicBezTo>
                    <a:pt x="396397" y="11628"/>
                    <a:pt x="392661" y="7889"/>
                    <a:pt x="385180" y="11628"/>
                  </a:cubicBezTo>
                  <a:cubicBezTo>
                    <a:pt x="366483" y="22851"/>
                    <a:pt x="381440" y="71463"/>
                    <a:pt x="415095" y="63984"/>
                  </a:cubicBezTo>
                  <a:cubicBezTo>
                    <a:pt x="418835" y="63984"/>
                    <a:pt x="418835" y="63984"/>
                    <a:pt x="415095" y="67723"/>
                  </a:cubicBezTo>
                  <a:cubicBezTo>
                    <a:pt x="407618" y="75203"/>
                    <a:pt x="396397" y="82682"/>
                    <a:pt x="385180" y="82682"/>
                  </a:cubicBezTo>
                  <a:cubicBezTo>
                    <a:pt x="366483" y="86422"/>
                    <a:pt x="347781" y="75203"/>
                    <a:pt x="340305" y="67719"/>
                  </a:cubicBezTo>
                  <a:cubicBezTo>
                    <a:pt x="340305" y="60244"/>
                    <a:pt x="336564" y="52765"/>
                    <a:pt x="336564" y="45285"/>
                  </a:cubicBezTo>
                  <a:cubicBezTo>
                    <a:pt x="336564" y="19108"/>
                    <a:pt x="355262" y="-3330"/>
                    <a:pt x="377700" y="409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A0AAF429-3929-44CE-878D-C7E9847B480F}"/>
                </a:ext>
              </a:extLst>
            </p:cNvPr>
            <p:cNvSpPr/>
            <p:nvPr/>
          </p:nvSpPr>
          <p:spPr>
            <a:xfrm>
              <a:off x="4274353" y="977329"/>
              <a:ext cx="504828" cy="1587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0" extrusionOk="0">
                  <a:moveTo>
                    <a:pt x="20481" y="5082"/>
                  </a:moveTo>
                  <a:cubicBezTo>
                    <a:pt x="20481" y="5082"/>
                    <a:pt x="20481" y="5082"/>
                    <a:pt x="20481" y="5082"/>
                  </a:cubicBezTo>
                  <a:cubicBezTo>
                    <a:pt x="20481" y="5032"/>
                    <a:pt x="20481" y="4981"/>
                    <a:pt x="20481" y="4981"/>
                  </a:cubicBezTo>
                  <a:cubicBezTo>
                    <a:pt x="20481" y="4930"/>
                    <a:pt x="20481" y="4879"/>
                    <a:pt x="20481" y="4828"/>
                  </a:cubicBezTo>
                  <a:cubicBezTo>
                    <a:pt x="20481" y="4828"/>
                    <a:pt x="20481" y="4778"/>
                    <a:pt x="20481" y="4778"/>
                  </a:cubicBezTo>
                  <a:cubicBezTo>
                    <a:pt x="20481" y="4828"/>
                    <a:pt x="20481" y="4879"/>
                    <a:pt x="20481" y="4930"/>
                  </a:cubicBezTo>
                  <a:cubicBezTo>
                    <a:pt x="20481" y="4930"/>
                    <a:pt x="20481" y="4930"/>
                    <a:pt x="20481" y="4930"/>
                  </a:cubicBezTo>
                  <a:cubicBezTo>
                    <a:pt x="20481" y="4879"/>
                    <a:pt x="20481" y="4828"/>
                    <a:pt x="20481" y="4778"/>
                  </a:cubicBezTo>
                  <a:lnTo>
                    <a:pt x="20481" y="4778"/>
                  </a:lnTo>
                  <a:cubicBezTo>
                    <a:pt x="20481" y="4778"/>
                    <a:pt x="20481" y="4778"/>
                    <a:pt x="20481" y="4778"/>
                  </a:cubicBezTo>
                  <a:lnTo>
                    <a:pt x="20481" y="4778"/>
                  </a:lnTo>
                  <a:cubicBezTo>
                    <a:pt x="20481" y="4778"/>
                    <a:pt x="20481" y="4778"/>
                    <a:pt x="20481" y="4778"/>
                  </a:cubicBezTo>
                  <a:lnTo>
                    <a:pt x="20481" y="4778"/>
                  </a:lnTo>
                  <a:cubicBezTo>
                    <a:pt x="20481" y="4828"/>
                    <a:pt x="20481" y="4879"/>
                    <a:pt x="20481" y="4930"/>
                  </a:cubicBezTo>
                  <a:cubicBezTo>
                    <a:pt x="20481" y="4930"/>
                    <a:pt x="20481" y="4930"/>
                    <a:pt x="20481" y="4981"/>
                  </a:cubicBezTo>
                  <a:cubicBezTo>
                    <a:pt x="20481" y="5032"/>
                    <a:pt x="20481" y="5032"/>
                    <a:pt x="20481" y="5082"/>
                  </a:cubicBezTo>
                  <a:cubicBezTo>
                    <a:pt x="20481" y="5082"/>
                    <a:pt x="20481" y="5082"/>
                    <a:pt x="20481" y="5133"/>
                  </a:cubicBezTo>
                  <a:cubicBezTo>
                    <a:pt x="20481" y="5184"/>
                    <a:pt x="20481" y="5235"/>
                    <a:pt x="20481" y="5286"/>
                  </a:cubicBezTo>
                  <a:cubicBezTo>
                    <a:pt x="20481" y="5286"/>
                    <a:pt x="20481" y="5286"/>
                    <a:pt x="20481" y="5337"/>
                  </a:cubicBezTo>
                  <a:cubicBezTo>
                    <a:pt x="20481" y="5387"/>
                    <a:pt x="20481" y="5387"/>
                    <a:pt x="20481" y="5438"/>
                  </a:cubicBezTo>
                  <a:cubicBezTo>
                    <a:pt x="20481" y="5438"/>
                    <a:pt x="20481" y="5489"/>
                    <a:pt x="20481" y="5489"/>
                  </a:cubicBezTo>
                  <a:cubicBezTo>
                    <a:pt x="20481" y="5540"/>
                    <a:pt x="20481" y="5540"/>
                    <a:pt x="20321" y="5591"/>
                  </a:cubicBezTo>
                  <a:cubicBezTo>
                    <a:pt x="20321" y="5591"/>
                    <a:pt x="20321" y="5591"/>
                    <a:pt x="20321" y="5641"/>
                  </a:cubicBezTo>
                  <a:cubicBezTo>
                    <a:pt x="20161" y="5794"/>
                    <a:pt x="20001" y="5896"/>
                    <a:pt x="19841" y="6048"/>
                  </a:cubicBezTo>
                  <a:cubicBezTo>
                    <a:pt x="18721" y="6760"/>
                    <a:pt x="16961" y="7319"/>
                    <a:pt x="16321" y="8081"/>
                  </a:cubicBezTo>
                  <a:cubicBezTo>
                    <a:pt x="16321" y="8081"/>
                    <a:pt x="16321" y="8081"/>
                    <a:pt x="16321" y="8081"/>
                  </a:cubicBezTo>
                  <a:cubicBezTo>
                    <a:pt x="16321" y="8132"/>
                    <a:pt x="16161" y="8183"/>
                    <a:pt x="16161" y="8233"/>
                  </a:cubicBezTo>
                  <a:cubicBezTo>
                    <a:pt x="16161" y="8233"/>
                    <a:pt x="16161" y="8233"/>
                    <a:pt x="16161" y="8233"/>
                  </a:cubicBezTo>
                  <a:cubicBezTo>
                    <a:pt x="16161" y="8284"/>
                    <a:pt x="16161" y="8335"/>
                    <a:pt x="16161" y="8335"/>
                  </a:cubicBezTo>
                  <a:cubicBezTo>
                    <a:pt x="16161" y="8335"/>
                    <a:pt x="16161" y="8335"/>
                    <a:pt x="16161" y="8386"/>
                  </a:cubicBezTo>
                  <a:cubicBezTo>
                    <a:pt x="16161" y="8386"/>
                    <a:pt x="16161" y="8386"/>
                    <a:pt x="16161" y="8386"/>
                  </a:cubicBezTo>
                  <a:lnTo>
                    <a:pt x="16161" y="8386"/>
                  </a:lnTo>
                  <a:cubicBezTo>
                    <a:pt x="16161" y="8437"/>
                    <a:pt x="16161" y="8437"/>
                    <a:pt x="16161" y="8488"/>
                  </a:cubicBezTo>
                  <a:cubicBezTo>
                    <a:pt x="16161" y="8488"/>
                    <a:pt x="16161" y="8538"/>
                    <a:pt x="16161" y="8538"/>
                  </a:cubicBezTo>
                  <a:cubicBezTo>
                    <a:pt x="16161" y="8589"/>
                    <a:pt x="16161" y="8589"/>
                    <a:pt x="16161" y="8640"/>
                  </a:cubicBezTo>
                  <a:cubicBezTo>
                    <a:pt x="16161" y="8640"/>
                    <a:pt x="16161" y="8640"/>
                    <a:pt x="16161" y="8640"/>
                  </a:cubicBezTo>
                  <a:cubicBezTo>
                    <a:pt x="16161" y="8742"/>
                    <a:pt x="16161" y="8843"/>
                    <a:pt x="16161" y="8945"/>
                  </a:cubicBezTo>
                  <a:cubicBezTo>
                    <a:pt x="16161" y="8945"/>
                    <a:pt x="16161" y="8945"/>
                    <a:pt x="16161" y="8996"/>
                  </a:cubicBezTo>
                  <a:cubicBezTo>
                    <a:pt x="16161" y="9047"/>
                    <a:pt x="16161" y="9047"/>
                    <a:pt x="16161" y="9097"/>
                  </a:cubicBezTo>
                  <a:cubicBezTo>
                    <a:pt x="16161" y="9097"/>
                    <a:pt x="16161" y="9148"/>
                    <a:pt x="16161" y="9148"/>
                  </a:cubicBezTo>
                  <a:cubicBezTo>
                    <a:pt x="16161" y="9148"/>
                    <a:pt x="16161" y="9199"/>
                    <a:pt x="16161" y="9199"/>
                  </a:cubicBezTo>
                  <a:cubicBezTo>
                    <a:pt x="16161" y="9199"/>
                    <a:pt x="16161" y="9250"/>
                    <a:pt x="16161" y="9250"/>
                  </a:cubicBezTo>
                  <a:cubicBezTo>
                    <a:pt x="16161" y="9250"/>
                    <a:pt x="16161" y="9301"/>
                    <a:pt x="16161" y="9301"/>
                  </a:cubicBezTo>
                  <a:cubicBezTo>
                    <a:pt x="16161" y="9301"/>
                    <a:pt x="16161" y="9352"/>
                    <a:pt x="16161" y="9352"/>
                  </a:cubicBezTo>
                  <a:cubicBezTo>
                    <a:pt x="16161" y="9352"/>
                    <a:pt x="16161" y="9402"/>
                    <a:pt x="16161" y="9402"/>
                  </a:cubicBezTo>
                  <a:cubicBezTo>
                    <a:pt x="16161" y="9402"/>
                    <a:pt x="16161" y="9453"/>
                    <a:pt x="16161" y="9453"/>
                  </a:cubicBezTo>
                  <a:cubicBezTo>
                    <a:pt x="16161" y="9453"/>
                    <a:pt x="16161" y="9504"/>
                    <a:pt x="16161" y="9504"/>
                  </a:cubicBezTo>
                  <a:cubicBezTo>
                    <a:pt x="16161" y="9504"/>
                    <a:pt x="16161" y="9555"/>
                    <a:pt x="16161" y="9555"/>
                  </a:cubicBezTo>
                  <a:cubicBezTo>
                    <a:pt x="16161" y="9555"/>
                    <a:pt x="16161" y="9606"/>
                    <a:pt x="16161" y="9606"/>
                  </a:cubicBezTo>
                  <a:cubicBezTo>
                    <a:pt x="16161" y="9606"/>
                    <a:pt x="16161" y="9656"/>
                    <a:pt x="16161" y="9656"/>
                  </a:cubicBezTo>
                  <a:cubicBezTo>
                    <a:pt x="16161" y="9656"/>
                    <a:pt x="16161" y="9707"/>
                    <a:pt x="16161" y="9707"/>
                  </a:cubicBezTo>
                  <a:cubicBezTo>
                    <a:pt x="16161" y="9707"/>
                    <a:pt x="16161" y="9758"/>
                    <a:pt x="16161" y="9758"/>
                  </a:cubicBezTo>
                  <a:cubicBezTo>
                    <a:pt x="16161" y="9758"/>
                    <a:pt x="16161" y="9809"/>
                    <a:pt x="16161" y="9809"/>
                  </a:cubicBezTo>
                  <a:cubicBezTo>
                    <a:pt x="16161" y="9809"/>
                    <a:pt x="16161" y="9860"/>
                    <a:pt x="16161" y="9860"/>
                  </a:cubicBezTo>
                  <a:cubicBezTo>
                    <a:pt x="16161" y="9860"/>
                    <a:pt x="16161" y="9910"/>
                    <a:pt x="16161" y="9910"/>
                  </a:cubicBezTo>
                  <a:cubicBezTo>
                    <a:pt x="16161" y="9910"/>
                    <a:pt x="16161" y="9961"/>
                    <a:pt x="16161" y="9961"/>
                  </a:cubicBezTo>
                  <a:cubicBezTo>
                    <a:pt x="16161" y="10012"/>
                    <a:pt x="16161" y="10012"/>
                    <a:pt x="16001" y="10063"/>
                  </a:cubicBezTo>
                  <a:cubicBezTo>
                    <a:pt x="16001" y="10114"/>
                    <a:pt x="16001" y="10114"/>
                    <a:pt x="15841" y="10165"/>
                  </a:cubicBezTo>
                  <a:cubicBezTo>
                    <a:pt x="14881" y="10825"/>
                    <a:pt x="13601" y="11384"/>
                    <a:pt x="12481" y="11994"/>
                  </a:cubicBezTo>
                  <a:cubicBezTo>
                    <a:pt x="12481" y="11537"/>
                    <a:pt x="12481" y="11130"/>
                    <a:pt x="12161" y="10673"/>
                  </a:cubicBezTo>
                  <a:cubicBezTo>
                    <a:pt x="12001" y="10419"/>
                    <a:pt x="11841" y="10215"/>
                    <a:pt x="11681" y="10012"/>
                  </a:cubicBezTo>
                  <a:cubicBezTo>
                    <a:pt x="11681" y="10012"/>
                    <a:pt x="11681" y="10012"/>
                    <a:pt x="11681" y="10012"/>
                  </a:cubicBezTo>
                  <a:cubicBezTo>
                    <a:pt x="11521" y="9860"/>
                    <a:pt x="11361" y="9707"/>
                    <a:pt x="11201" y="9605"/>
                  </a:cubicBezTo>
                  <a:cubicBezTo>
                    <a:pt x="9761" y="8437"/>
                    <a:pt x="7361" y="7623"/>
                    <a:pt x="8801" y="6048"/>
                  </a:cubicBezTo>
                  <a:cubicBezTo>
                    <a:pt x="8801" y="6048"/>
                    <a:pt x="8801" y="5997"/>
                    <a:pt x="8801" y="5997"/>
                  </a:cubicBezTo>
                  <a:cubicBezTo>
                    <a:pt x="8801" y="5946"/>
                    <a:pt x="8961" y="5895"/>
                    <a:pt x="8961" y="5845"/>
                  </a:cubicBezTo>
                  <a:cubicBezTo>
                    <a:pt x="8961" y="5845"/>
                    <a:pt x="8961" y="5794"/>
                    <a:pt x="9121" y="5794"/>
                  </a:cubicBezTo>
                  <a:cubicBezTo>
                    <a:pt x="9121" y="5743"/>
                    <a:pt x="9281" y="5692"/>
                    <a:pt x="9281" y="5641"/>
                  </a:cubicBezTo>
                  <a:cubicBezTo>
                    <a:pt x="9281" y="5641"/>
                    <a:pt x="9281" y="5591"/>
                    <a:pt x="9281" y="5591"/>
                  </a:cubicBezTo>
                  <a:cubicBezTo>
                    <a:pt x="9441" y="5540"/>
                    <a:pt x="9441" y="5438"/>
                    <a:pt x="9601" y="5387"/>
                  </a:cubicBezTo>
                  <a:cubicBezTo>
                    <a:pt x="10081" y="5133"/>
                    <a:pt x="10401" y="4879"/>
                    <a:pt x="10881" y="4625"/>
                  </a:cubicBezTo>
                  <a:cubicBezTo>
                    <a:pt x="10881" y="4625"/>
                    <a:pt x="10881" y="4625"/>
                    <a:pt x="10881" y="4625"/>
                  </a:cubicBezTo>
                  <a:cubicBezTo>
                    <a:pt x="11201" y="4422"/>
                    <a:pt x="11521" y="4218"/>
                    <a:pt x="11841" y="3964"/>
                  </a:cubicBezTo>
                  <a:cubicBezTo>
                    <a:pt x="11841" y="3964"/>
                    <a:pt x="11841" y="3964"/>
                    <a:pt x="11841" y="3964"/>
                  </a:cubicBezTo>
                  <a:cubicBezTo>
                    <a:pt x="12001" y="3812"/>
                    <a:pt x="12321" y="3659"/>
                    <a:pt x="12481" y="3456"/>
                  </a:cubicBezTo>
                  <a:cubicBezTo>
                    <a:pt x="12481" y="3456"/>
                    <a:pt x="12481" y="3456"/>
                    <a:pt x="12481" y="3456"/>
                  </a:cubicBezTo>
                  <a:cubicBezTo>
                    <a:pt x="12481" y="3405"/>
                    <a:pt x="12641" y="3354"/>
                    <a:pt x="12641" y="3303"/>
                  </a:cubicBezTo>
                  <a:cubicBezTo>
                    <a:pt x="12641" y="3303"/>
                    <a:pt x="12641" y="3303"/>
                    <a:pt x="12641" y="3303"/>
                  </a:cubicBezTo>
                  <a:cubicBezTo>
                    <a:pt x="12801" y="3202"/>
                    <a:pt x="12801" y="3100"/>
                    <a:pt x="12961" y="2948"/>
                  </a:cubicBezTo>
                  <a:cubicBezTo>
                    <a:pt x="12961" y="2948"/>
                    <a:pt x="12961" y="2948"/>
                    <a:pt x="12961" y="2948"/>
                  </a:cubicBezTo>
                  <a:cubicBezTo>
                    <a:pt x="12961" y="2897"/>
                    <a:pt x="12961" y="2846"/>
                    <a:pt x="13121" y="2795"/>
                  </a:cubicBezTo>
                  <a:cubicBezTo>
                    <a:pt x="13121" y="2795"/>
                    <a:pt x="13121" y="2795"/>
                    <a:pt x="13121" y="2795"/>
                  </a:cubicBezTo>
                  <a:cubicBezTo>
                    <a:pt x="13121" y="2795"/>
                    <a:pt x="13121" y="2795"/>
                    <a:pt x="13121" y="2795"/>
                  </a:cubicBezTo>
                  <a:cubicBezTo>
                    <a:pt x="13441" y="2287"/>
                    <a:pt x="13441" y="1728"/>
                    <a:pt x="12961" y="1220"/>
                  </a:cubicBezTo>
                  <a:cubicBezTo>
                    <a:pt x="12801" y="1067"/>
                    <a:pt x="12641" y="915"/>
                    <a:pt x="12481" y="762"/>
                  </a:cubicBezTo>
                  <a:cubicBezTo>
                    <a:pt x="12481" y="762"/>
                    <a:pt x="12481" y="762"/>
                    <a:pt x="12481" y="762"/>
                  </a:cubicBezTo>
                  <a:cubicBezTo>
                    <a:pt x="12481" y="762"/>
                    <a:pt x="12481" y="762"/>
                    <a:pt x="12481" y="762"/>
                  </a:cubicBezTo>
                  <a:cubicBezTo>
                    <a:pt x="12481" y="711"/>
                    <a:pt x="12321" y="661"/>
                    <a:pt x="12161" y="610"/>
                  </a:cubicBezTo>
                  <a:cubicBezTo>
                    <a:pt x="12161" y="610"/>
                    <a:pt x="12161" y="610"/>
                    <a:pt x="12161" y="559"/>
                  </a:cubicBezTo>
                  <a:cubicBezTo>
                    <a:pt x="12161" y="508"/>
                    <a:pt x="12001" y="457"/>
                    <a:pt x="12001" y="407"/>
                  </a:cubicBezTo>
                  <a:cubicBezTo>
                    <a:pt x="12001" y="407"/>
                    <a:pt x="12001" y="356"/>
                    <a:pt x="11841" y="356"/>
                  </a:cubicBezTo>
                  <a:cubicBezTo>
                    <a:pt x="11841" y="356"/>
                    <a:pt x="11841" y="356"/>
                    <a:pt x="11841" y="305"/>
                  </a:cubicBezTo>
                  <a:cubicBezTo>
                    <a:pt x="11841" y="305"/>
                    <a:pt x="11841" y="254"/>
                    <a:pt x="11841" y="254"/>
                  </a:cubicBezTo>
                  <a:cubicBezTo>
                    <a:pt x="11841" y="203"/>
                    <a:pt x="11361" y="51"/>
                    <a:pt x="11361" y="0"/>
                  </a:cubicBezTo>
                  <a:lnTo>
                    <a:pt x="11361" y="0"/>
                  </a:lnTo>
                  <a:cubicBezTo>
                    <a:pt x="11361" y="0"/>
                    <a:pt x="11361" y="0"/>
                    <a:pt x="11361" y="0"/>
                  </a:cubicBezTo>
                  <a:lnTo>
                    <a:pt x="11361" y="0"/>
                  </a:lnTo>
                  <a:cubicBezTo>
                    <a:pt x="11361" y="0"/>
                    <a:pt x="11361" y="0"/>
                    <a:pt x="11361" y="0"/>
                  </a:cubicBezTo>
                  <a:cubicBezTo>
                    <a:pt x="11361" y="0"/>
                    <a:pt x="11361" y="0"/>
                    <a:pt x="11361" y="0"/>
                  </a:cubicBezTo>
                  <a:lnTo>
                    <a:pt x="11361" y="0"/>
                  </a:lnTo>
                  <a:cubicBezTo>
                    <a:pt x="11361" y="0"/>
                    <a:pt x="11361" y="0"/>
                    <a:pt x="11361" y="0"/>
                  </a:cubicBezTo>
                  <a:cubicBezTo>
                    <a:pt x="11521" y="51"/>
                    <a:pt x="11521" y="102"/>
                    <a:pt x="11681" y="203"/>
                  </a:cubicBezTo>
                  <a:cubicBezTo>
                    <a:pt x="11681" y="203"/>
                    <a:pt x="11681" y="254"/>
                    <a:pt x="11681" y="254"/>
                  </a:cubicBezTo>
                  <a:cubicBezTo>
                    <a:pt x="11681" y="305"/>
                    <a:pt x="11841" y="356"/>
                    <a:pt x="11841" y="407"/>
                  </a:cubicBezTo>
                  <a:cubicBezTo>
                    <a:pt x="11841" y="407"/>
                    <a:pt x="11841" y="407"/>
                    <a:pt x="11841" y="407"/>
                  </a:cubicBezTo>
                  <a:cubicBezTo>
                    <a:pt x="11841" y="457"/>
                    <a:pt x="12001" y="559"/>
                    <a:pt x="12001" y="610"/>
                  </a:cubicBezTo>
                  <a:cubicBezTo>
                    <a:pt x="12001" y="610"/>
                    <a:pt x="12001" y="661"/>
                    <a:pt x="12001" y="661"/>
                  </a:cubicBezTo>
                  <a:cubicBezTo>
                    <a:pt x="12001" y="712"/>
                    <a:pt x="12161" y="762"/>
                    <a:pt x="12161" y="864"/>
                  </a:cubicBezTo>
                  <a:cubicBezTo>
                    <a:pt x="12161" y="864"/>
                    <a:pt x="12161" y="864"/>
                    <a:pt x="12161" y="864"/>
                  </a:cubicBezTo>
                  <a:cubicBezTo>
                    <a:pt x="12161" y="915"/>
                    <a:pt x="12161" y="1016"/>
                    <a:pt x="12161" y="1067"/>
                  </a:cubicBezTo>
                  <a:cubicBezTo>
                    <a:pt x="12161" y="1067"/>
                    <a:pt x="12161" y="1067"/>
                    <a:pt x="12161" y="1118"/>
                  </a:cubicBezTo>
                  <a:cubicBezTo>
                    <a:pt x="12161" y="1169"/>
                    <a:pt x="12161" y="1271"/>
                    <a:pt x="12161" y="1321"/>
                  </a:cubicBezTo>
                  <a:cubicBezTo>
                    <a:pt x="12161" y="1321"/>
                    <a:pt x="12161" y="1321"/>
                    <a:pt x="12161" y="1321"/>
                  </a:cubicBezTo>
                  <a:cubicBezTo>
                    <a:pt x="12161" y="1372"/>
                    <a:pt x="12161" y="1474"/>
                    <a:pt x="12161" y="1525"/>
                  </a:cubicBezTo>
                  <a:cubicBezTo>
                    <a:pt x="12161" y="1525"/>
                    <a:pt x="12161" y="1525"/>
                    <a:pt x="12161" y="1576"/>
                  </a:cubicBezTo>
                  <a:cubicBezTo>
                    <a:pt x="12161" y="1626"/>
                    <a:pt x="12161" y="1728"/>
                    <a:pt x="12161" y="1779"/>
                  </a:cubicBezTo>
                  <a:cubicBezTo>
                    <a:pt x="12001" y="2033"/>
                    <a:pt x="11841" y="2236"/>
                    <a:pt x="11521" y="2440"/>
                  </a:cubicBezTo>
                  <a:cubicBezTo>
                    <a:pt x="9921" y="4015"/>
                    <a:pt x="6401" y="5387"/>
                    <a:pt x="5921" y="7064"/>
                  </a:cubicBezTo>
                  <a:cubicBezTo>
                    <a:pt x="5441" y="6861"/>
                    <a:pt x="5121" y="6607"/>
                    <a:pt x="4801" y="6353"/>
                  </a:cubicBezTo>
                  <a:cubicBezTo>
                    <a:pt x="4801" y="6302"/>
                    <a:pt x="4801" y="6302"/>
                    <a:pt x="4641" y="6251"/>
                  </a:cubicBezTo>
                  <a:cubicBezTo>
                    <a:pt x="4641" y="6200"/>
                    <a:pt x="4641" y="6200"/>
                    <a:pt x="4481" y="6150"/>
                  </a:cubicBezTo>
                  <a:cubicBezTo>
                    <a:pt x="4481" y="6150"/>
                    <a:pt x="4481" y="6099"/>
                    <a:pt x="4481" y="6099"/>
                  </a:cubicBezTo>
                  <a:cubicBezTo>
                    <a:pt x="4481" y="6099"/>
                    <a:pt x="4481" y="6048"/>
                    <a:pt x="4481" y="6048"/>
                  </a:cubicBezTo>
                  <a:cubicBezTo>
                    <a:pt x="4481" y="6048"/>
                    <a:pt x="4481" y="5997"/>
                    <a:pt x="4481" y="5997"/>
                  </a:cubicBezTo>
                  <a:cubicBezTo>
                    <a:pt x="4481" y="5997"/>
                    <a:pt x="4481" y="5946"/>
                    <a:pt x="4481" y="5946"/>
                  </a:cubicBezTo>
                  <a:cubicBezTo>
                    <a:pt x="4481" y="5946"/>
                    <a:pt x="4481" y="5896"/>
                    <a:pt x="4481" y="5896"/>
                  </a:cubicBezTo>
                  <a:cubicBezTo>
                    <a:pt x="4481" y="5896"/>
                    <a:pt x="4481" y="5845"/>
                    <a:pt x="4481" y="5845"/>
                  </a:cubicBezTo>
                  <a:cubicBezTo>
                    <a:pt x="4481" y="5845"/>
                    <a:pt x="4481" y="5794"/>
                    <a:pt x="4481" y="5794"/>
                  </a:cubicBezTo>
                  <a:cubicBezTo>
                    <a:pt x="4481" y="5794"/>
                    <a:pt x="4481" y="5743"/>
                    <a:pt x="4481" y="5743"/>
                  </a:cubicBezTo>
                  <a:cubicBezTo>
                    <a:pt x="4481" y="5743"/>
                    <a:pt x="4481" y="5692"/>
                    <a:pt x="4481" y="5692"/>
                  </a:cubicBezTo>
                  <a:cubicBezTo>
                    <a:pt x="4481" y="5692"/>
                    <a:pt x="4481" y="5641"/>
                    <a:pt x="4481" y="5641"/>
                  </a:cubicBezTo>
                  <a:cubicBezTo>
                    <a:pt x="4481" y="5641"/>
                    <a:pt x="4481" y="5591"/>
                    <a:pt x="4481" y="5591"/>
                  </a:cubicBezTo>
                  <a:cubicBezTo>
                    <a:pt x="4481" y="5591"/>
                    <a:pt x="4481" y="5540"/>
                    <a:pt x="4481" y="5540"/>
                  </a:cubicBezTo>
                  <a:cubicBezTo>
                    <a:pt x="4481" y="5540"/>
                    <a:pt x="4481" y="5489"/>
                    <a:pt x="4481" y="5489"/>
                  </a:cubicBezTo>
                  <a:cubicBezTo>
                    <a:pt x="4481" y="5489"/>
                    <a:pt x="4481" y="5438"/>
                    <a:pt x="4481" y="5438"/>
                  </a:cubicBezTo>
                  <a:cubicBezTo>
                    <a:pt x="4481" y="5438"/>
                    <a:pt x="4481" y="5387"/>
                    <a:pt x="4481" y="5387"/>
                  </a:cubicBezTo>
                  <a:cubicBezTo>
                    <a:pt x="4481" y="5387"/>
                    <a:pt x="4481" y="5337"/>
                    <a:pt x="4481" y="5337"/>
                  </a:cubicBezTo>
                  <a:cubicBezTo>
                    <a:pt x="4481" y="5337"/>
                    <a:pt x="4481" y="5286"/>
                    <a:pt x="4481" y="5286"/>
                  </a:cubicBezTo>
                  <a:cubicBezTo>
                    <a:pt x="4481" y="5235"/>
                    <a:pt x="4481" y="5235"/>
                    <a:pt x="4481" y="5184"/>
                  </a:cubicBezTo>
                  <a:cubicBezTo>
                    <a:pt x="4481" y="5184"/>
                    <a:pt x="4481" y="5184"/>
                    <a:pt x="4481" y="5133"/>
                  </a:cubicBezTo>
                  <a:cubicBezTo>
                    <a:pt x="4481" y="5032"/>
                    <a:pt x="4481" y="4930"/>
                    <a:pt x="4481" y="4828"/>
                  </a:cubicBezTo>
                  <a:cubicBezTo>
                    <a:pt x="4481" y="4828"/>
                    <a:pt x="4481" y="4828"/>
                    <a:pt x="4481" y="4828"/>
                  </a:cubicBezTo>
                  <a:cubicBezTo>
                    <a:pt x="4481" y="4778"/>
                    <a:pt x="4481" y="4778"/>
                    <a:pt x="4481" y="4727"/>
                  </a:cubicBezTo>
                  <a:cubicBezTo>
                    <a:pt x="4481" y="4727"/>
                    <a:pt x="4481" y="4676"/>
                    <a:pt x="4481" y="4676"/>
                  </a:cubicBezTo>
                  <a:cubicBezTo>
                    <a:pt x="4481" y="4625"/>
                    <a:pt x="4481" y="4625"/>
                    <a:pt x="4481" y="4574"/>
                  </a:cubicBezTo>
                  <a:lnTo>
                    <a:pt x="4481" y="4574"/>
                  </a:lnTo>
                  <a:cubicBezTo>
                    <a:pt x="4481" y="4574"/>
                    <a:pt x="4481" y="4574"/>
                    <a:pt x="4481" y="4574"/>
                  </a:cubicBezTo>
                  <a:cubicBezTo>
                    <a:pt x="4481" y="4574"/>
                    <a:pt x="4481" y="4574"/>
                    <a:pt x="4481" y="4524"/>
                  </a:cubicBezTo>
                  <a:cubicBezTo>
                    <a:pt x="4481" y="4473"/>
                    <a:pt x="4481" y="4422"/>
                    <a:pt x="4481" y="4422"/>
                  </a:cubicBezTo>
                  <a:cubicBezTo>
                    <a:pt x="4481" y="4422"/>
                    <a:pt x="4481" y="4422"/>
                    <a:pt x="4481" y="4422"/>
                  </a:cubicBezTo>
                  <a:cubicBezTo>
                    <a:pt x="4481" y="4371"/>
                    <a:pt x="4321" y="4320"/>
                    <a:pt x="4321" y="4269"/>
                  </a:cubicBezTo>
                  <a:cubicBezTo>
                    <a:pt x="4321" y="4269"/>
                    <a:pt x="4321" y="4269"/>
                    <a:pt x="4321" y="4269"/>
                  </a:cubicBezTo>
                  <a:cubicBezTo>
                    <a:pt x="3521" y="3456"/>
                    <a:pt x="1921" y="2897"/>
                    <a:pt x="801" y="2236"/>
                  </a:cubicBezTo>
                  <a:cubicBezTo>
                    <a:pt x="641" y="2135"/>
                    <a:pt x="321" y="1982"/>
                    <a:pt x="321" y="1830"/>
                  </a:cubicBezTo>
                  <a:cubicBezTo>
                    <a:pt x="321" y="1830"/>
                    <a:pt x="321" y="1830"/>
                    <a:pt x="321" y="1779"/>
                  </a:cubicBezTo>
                  <a:cubicBezTo>
                    <a:pt x="321" y="1728"/>
                    <a:pt x="321" y="1728"/>
                    <a:pt x="161" y="1677"/>
                  </a:cubicBezTo>
                  <a:cubicBezTo>
                    <a:pt x="161" y="1677"/>
                    <a:pt x="161" y="1627"/>
                    <a:pt x="161" y="1627"/>
                  </a:cubicBezTo>
                  <a:cubicBezTo>
                    <a:pt x="161" y="1576"/>
                    <a:pt x="161" y="1576"/>
                    <a:pt x="161" y="1525"/>
                  </a:cubicBezTo>
                  <a:cubicBezTo>
                    <a:pt x="161" y="1525"/>
                    <a:pt x="161" y="1525"/>
                    <a:pt x="161" y="1474"/>
                  </a:cubicBezTo>
                  <a:cubicBezTo>
                    <a:pt x="161" y="1423"/>
                    <a:pt x="161" y="1372"/>
                    <a:pt x="161" y="1322"/>
                  </a:cubicBezTo>
                  <a:cubicBezTo>
                    <a:pt x="161" y="1322"/>
                    <a:pt x="161" y="1322"/>
                    <a:pt x="161" y="1271"/>
                  </a:cubicBezTo>
                  <a:cubicBezTo>
                    <a:pt x="161" y="1220"/>
                    <a:pt x="161" y="1220"/>
                    <a:pt x="161" y="1169"/>
                  </a:cubicBezTo>
                  <a:cubicBezTo>
                    <a:pt x="161" y="1169"/>
                    <a:pt x="161" y="1169"/>
                    <a:pt x="161" y="1118"/>
                  </a:cubicBezTo>
                  <a:cubicBezTo>
                    <a:pt x="161" y="1068"/>
                    <a:pt x="161" y="1017"/>
                    <a:pt x="161" y="966"/>
                  </a:cubicBezTo>
                  <a:lnTo>
                    <a:pt x="161" y="966"/>
                  </a:lnTo>
                  <a:cubicBezTo>
                    <a:pt x="161" y="966"/>
                    <a:pt x="161" y="966"/>
                    <a:pt x="161" y="966"/>
                  </a:cubicBezTo>
                  <a:lnTo>
                    <a:pt x="161" y="966"/>
                  </a:lnTo>
                  <a:cubicBezTo>
                    <a:pt x="161" y="966"/>
                    <a:pt x="161" y="966"/>
                    <a:pt x="161" y="966"/>
                  </a:cubicBezTo>
                  <a:lnTo>
                    <a:pt x="161" y="966"/>
                  </a:lnTo>
                  <a:cubicBezTo>
                    <a:pt x="161" y="1017"/>
                    <a:pt x="161" y="1068"/>
                    <a:pt x="161" y="1118"/>
                  </a:cubicBezTo>
                  <a:cubicBezTo>
                    <a:pt x="161" y="1118"/>
                    <a:pt x="161" y="1118"/>
                    <a:pt x="161" y="1118"/>
                  </a:cubicBezTo>
                  <a:cubicBezTo>
                    <a:pt x="161" y="1068"/>
                    <a:pt x="161" y="1017"/>
                    <a:pt x="161" y="966"/>
                  </a:cubicBezTo>
                  <a:cubicBezTo>
                    <a:pt x="161" y="966"/>
                    <a:pt x="161" y="1017"/>
                    <a:pt x="161" y="1017"/>
                  </a:cubicBezTo>
                  <a:cubicBezTo>
                    <a:pt x="161" y="1068"/>
                    <a:pt x="161" y="1118"/>
                    <a:pt x="161" y="1169"/>
                  </a:cubicBezTo>
                  <a:cubicBezTo>
                    <a:pt x="161" y="1169"/>
                    <a:pt x="161" y="1220"/>
                    <a:pt x="161" y="1220"/>
                  </a:cubicBezTo>
                  <a:cubicBezTo>
                    <a:pt x="161" y="1220"/>
                    <a:pt x="161" y="1220"/>
                    <a:pt x="161" y="1271"/>
                  </a:cubicBezTo>
                  <a:cubicBezTo>
                    <a:pt x="161" y="1271"/>
                    <a:pt x="161" y="1271"/>
                    <a:pt x="161" y="1271"/>
                  </a:cubicBezTo>
                  <a:cubicBezTo>
                    <a:pt x="161" y="1322"/>
                    <a:pt x="161" y="1423"/>
                    <a:pt x="161" y="1474"/>
                  </a:cubicBezTo>
                  <a:cubicBezTo>
                    <a:pt x="321" y="1728"/>
                    <a:pt x="481" y="1982"/>
                    <a:pt x="801" y="2186"/>
                  </a:cubicBezTo>
                  <a:cubicBezTo>
                    <a:pt x="801" y="2186"/>
                    <a:pt x="801" y="2186"/>
                    <a:pt x="801" y="2186"/>
                  </a:cubicBezTo>
                  <a:cubicBezTo>
                    <a:pt x="801" y="2186"/>
                    <a:pt x="801" y="2186"/>
                    <a:pt x="801" y="2186"/>
                  </a:cubicBezTo>
                  <a:cubicBezTo>
                    <a:pt x="961" y="2287"/>
                    <a:pt x="1121" y="2389"/>
                    <a:pt x="1281" y="2440"/>
                  </a:cubicBezTo>
                  <a:cubicBezTo>
                    <a:pt x="1281" y="2440"/>
                    <a:pt x="1281" y="2440"/>
                    <a:pt x="1281" y="2491"/>
                  </a:cubicBezTo>
                  <a:cubicBezTo>
                    <a:pt x="1281" y="2541"/>
                    <a:pt x="1441" y="2541"/>
                    <a:pt x="1441" y="2592"/>
                  </a:cubicBezTo>
                  <a:cubicBezTo>
                    <a:pt x="1441" y="2592"/>
                    <a:pt x="1441" y="2592"/>
                    <a:pt x="1441" y="2643"/>
                  </a:cubicBezTo>
                  <a:cubicBezTo>
                    <a:pt x="1441" y="2694"/>
                    <a:pt x="1601" y="2745"/>
                    <a:pt x="1601" y="2745"/>
                  </a:cubicBezTo>
                  <a:cubicBezTo>
                    <a:pt x="1601" y="2745"/>
                    <a:pt x="1601" y="2745"/>
                    <a:pt x="1601" y="2745"/>
                  </a:cubicBezTo>
                  <a:cubicBezTo>
                    <a:pt x="1761" y="2796"/>
                    <a:pt x="1761" y="2846"/>
                    <a:pt x="1921" y="2897"/>
                  </a:cubicBezTo>
                  <a:cubicBezTo>
                    <a:pt x="1921" y="2897"/>
                    <a:pt x="1921" y="2897"/>
                    <a:pt x="1921" y="2897"/>
                  </a:cubicBezTo>
                  <a:cubicBezTo>
                    <a:pt x="1921" y="2948"/>
                    <a:pt x="2081" y="2948"/>
                    <a:pt x="2081" y="2999"/>
                  </a:cubicBezTo>
                  <a:cubicBezTo>
                    <a:pt x="2081" y="2999"/>
                    <a:pt x="2081" y="2999"/>
                    <a:pt x="2081" y="3050"/>
                  </a:cubicBezTo>
                  <a:cubicBezTo>
                    <a:pt x="2081" y="3100"/>
                    <a:pt x="2241" y="3100"/>
                    <a:pt x="2241" y="3151"/>
                  </a:cubicBezTo>
                  <a:cubicBezTo>
                    <a:pt x="2241" y="3151"/>
                    <a:pt x="2241" y="3151"/>
                    <a:pt x="2241" y="3151"/>
                  </a:cubicBezTo>
                  <a:cubicBezTo>
                    <a:pt x="2400" y="3202"/>
                    <a:pt x="2400" y="3253"/>
                    <a:pt x="2561" y="3253"/>
                  </a:cubicBezTo>
                  <a:cubicBezTo>
                    <a:pt x="2721" y="3304"/>
                    <a:pt x="2721" y="3355"/>
                    <a:pt x="2881" y="3405"/>
                  </a:cubicBezTo>
                  <a:cubicBezTo>
                    <a:pt x="2881" y="3405"/>
                    <a:pt x="2881" y="3456"/>
                    <a:pt x="3041" y="3456"/>
                  </a:cubicBezTo>
                  <a:cubicBezTo>
                    <a:pt x="4161" y="4168"/>
                    <a:pt x="3841" y="4625"/>
                    <a:pt x="3841" y="5235"/>
                  </a:cubicBezTo>
                  <a:cubicBezTo>
                    <a:pt x="3841" y="5286"/>
                    <a:pt x="3841" y="5337"/>
                    <a:pt x="3841" y="5388"/>
                  </a:cubicBezTo>
                  <a:cubicBezTo>
                    <a:pt x="3841" y="5388"/>
                    <a:pt x="3841" y="5388"/>
                    <a:pt x="3841" y="5388"/>
                  </a:cubicBezTo>
                  <a:cubicBezTo>
                    <a:pt x="3841" y="5489"/>
                    <a:pt x="3841" y="5591"/>
                    <a:pt x="4001" y="5692"/>
                  </a:cubicBezTo>
                  <a:cubicBezTo>
                    <a:pt x="4161" y="6048"/>
                    <a:pt x="4481" y="6353"/>
                    <a:pt x="4801" y="6658"/>
                  </a:cubicBezTo>
                  <a:cubicBezTo>
                    <a:pt x="4801" y="6658"/>
                    <a:pt x="4801" y="6658"/>
                    <a:pt x="4801" y="6658"/>
                  </a:cubicBezTo>
                  <a:cubicBezTo>
                    <a:pt x="4801" y="6658"/>
                    <a:pt x="4801" y="6658"/>
                    <a:pt x="4801" y="6658"/>
                  </a:cubicBezTo>
                  <a:cubicBezTo>
                    <a:pt x="4961" y="6709"/>
                    <a:pt x="4961" y="6760"/>
                    <a:pt x="5121" y="6861"/>
                  </a:cubicBezTo>
                  <a:cubicBezTo>
                    <a:pt x="5121" y="6861"/>
                    <a:pt x="5121" y="6861"/>
                    <a:pt x="5121" y="6912"/>
                  </a:cubicBezTo>
                  <a:cubicBezTo>
                    <a:pt x="5121" y="6963"/>
                    <a:pt x="5281" y="7014"/>
                    <a:pt x="5281" y="7065"/>
                  </a:cubicBezTo>
                  <a:cubicBezTo>
                    <a:pt x="5281" y="7065"/>
                    <a:pt x="5281" y="7115"/>
                    <a:pt x="5441" y="7115"/>
                  </a:cubicBezTo>
                  <a:cubicBezTo>
                    <a:pt x="5441" y="7166"/>
                    <a:pt x="5600" y="7217"/>
                    <a:pt x="5600" y="7268"/>
                  </a:cubicBezTo>
                  <a:cubicBezTo>
                    <a:pt x="5600" y="7268"/>
                    <a:pt x="5600" y="7319"/>
                    <a:pt x="5600" y="7319"/>
                  </a:cubicBezTo>
                  <a:cubicBezTo>
                    <a:pt x="5760" y="7370"/>
                    <a:pt x="5760" y="7420"/>
                    <a:pt x="5921" y="7471"/>
                  </a:cubicBezTo>
                  <a:cubicBezTo>
                    <a:pt x="5921" y="7471"/>
                    <a:pt x="5921" y="7471"/>
                    <a:pt x="5921" y="7471"/>
                  </a:cubicBezTo>
                  <a:cubicBezTo>
                    <a:pt x="6080" y="7522"/>
                    <a:pt x="6080" y="7573"/>
                    <a:pt x="6241" y="7624"/>
                  </a:cubicBezTo>
                  <a:cubicBezTo>
                    <a:pt x="6241" y="7624"/>
                    <a:pt x="6241" y="7674"/>
                    <a:pt x="6401" y="7674"/>
                  </a:cubicBezTo>
                  <a:cubicBezTo>
                    <a:pt x="6560" y="7725"/>
                    <a:pt x="6560" y="7776"/>
                    <a:pt x="6721" y="7776"/>
                  </a:cubicBezTo>
                  <a:cubicBezTo>
                    <a:pt x="6721" y="7776"/>
                    <a:pt x="6721" y="7827"/>
                    <a:pt x="6881" y="7827"/>
                  </a:cubicBezTo>
                  <a:cubicBezTo>
                    <a:pt x="6881" y="7827"/>
                    <a:pt x="6881" y="7878"/>
                    <a:pt x="6881" y="7878"/>
                  </a:cubicBezTo>
                  <a:cubicBezTo>
                    <a:pt x="6881" y="7878"/>
                    <a:pt x="6881" y="7878"/>
                    <a:pt x="6881" y="7878"/>
                  </a:cubicBezTo>
                  <a:cubicBezTo>
                    <a:pt x="6881" y="7878"/>
                    <a:pt x="6881" y="7929"/>
                    <a:pt x="6881" y="7929"/>
                  </a:cubicBezTo>
                  <a:lnTo>
                    <a:pt x="6881" y="7929"/>
                  </a:lnTo>
                  <a:cubicBezTo>
                    <a:pt x="6881" y="7929"/>
                    <a:pt x="6881" y="7979"/>
                    <a:pt x="6881" y="7979"/>
                  </a:cubicBezTo>
                  <a:cubicBezTo>
                    <a:pt x="6881" y="7979"/>
                    <a:pt x="6881" y="8030"/>
                    <a:pt x="7040" y="8030"/>
                  </a:cubicBezTo>
                  <a:cubicBezTo>
                    <a:pt x="7040" y="8081"/>
                    <a:pt x="7040" y="8081"/>
                    <a:pt x="7200" y="8132"/>
                  </a:cubicBezTo>
                  <a:cubicBezTo>
                    <a:pt x="7200" y="8132"/>
                    <a:pt x="7200" y="8183"/>
                    <a:pt x="7200" y="8183"/>
                  </a:cubicBezTo>
                  <a:cubicBezTo>
                    <a:pt x="7200" y="8233"/>
                    <a:pt x="7360" y="8233"/>
                    <a:pt x="7360" y="8284"/>
                  </a:cubicBezTo>
                  <a:cubicBezTo>
                    <a:pt x="7360" y="8284"/>
                    <a:pt x="7360" y="8284"/>
                    <a:pt x="7360" y="8335"/>
                  </a:cubicBezTo>
                  <a:cubicBezTo>
                    <a:pt x="7360" y="8386"/>
                    <a:pt x="7520" y="8386"/>
                    <a:pt x="7520" y="8437"/>
                  </a:cubicBezTo>
                  <a:cubicBezTo>
                    <a:pt x="7520" y="8437"/>
                    <a:pt x="7520" y="8437"/>
                    <a:pt x="7520" y="8437"/>
                  </a:cubicBezTo>
                  <a:cubicBezTo>
                    <a:pt x="8000" y="8742"/>
                    <a:pt x="8480" y="8996"/>
                    <a:pt x="8800" y="9301"/>
                  </a:cubicBezTo>
                  <a:cubicBezTo>
                    <a:pt x="8800" y="9301"/>
                    <a:pt x="8800" y="9301"/>
                    <a:pt x="8800" y="9301"/>
                  </a:cubicBezTo>
                  <a:cubicBezTo>
                    <a:pt x="8800" y="9352"/>
                    <a:pt x="8960" y="9402"/>
                    <a:pt x="8960" y="9402"/>
                  </a:cubicBezTo>
                  <a:cubicBezTo>
                    <a:pt x="8960" y="9402"/>
                    <a:pt x="8960" y="9402"/>
                    <a:pt x="8960" y="9402"/>
                  </a:cubicBezTo>
                  <a:cubicBezTo>
                    <a:pt x="8960" y="9453"/>
                    <a:pt x="9120" y="9453"/>
                    <a:pt x="9120" y="9504"/>
                  </a:cubicBezTo>
                  <a:cubicBezTo>
                    <a:pt x="9120" y="9504"/>
                    <a:pt x="9120" y="9504"/>
                    <a:pt x="9120" y="9504"/>
                  </a:cubicBezTo>
                  <a:cubicBezTo>
                    <a:pt x="9120" y="9555"/>
                    <a:pt x="9280" y="9555"/>
                    <a:pt x="9280" y="9606"/>
                  </a:cubicBezTo>
                  <a:cubicBezTo>
                    <a:pt x="9280" y="9606"/>
                    <a:pt x="9280" y="9606"/>
                    <a:pt x="9280" y="9606"/>
                  </a:cubicBezTo>
                  <a:cubicBezTo>
                    <a:pt x="9280" y="9657"/>
                    <a:pt x="9440" y="9657"/>
                    <a:pt x="9440" y="9707"/>
                  </a:cubicBezTo>
                  <a:cubicBezTo>
                    <a:pt x="9440" y="9707"/>
                    <a:pt x="9440" y="9707"/>
                    <a:pt x="9440" y="9707"/>
                  </a:cubicBezTo>
                  <a:cubicBezTo>
                    <a:pt x="9440" y="9758"/>
                    <a:pt x="9440" y="9758"/>
                    <a:pt x="9600" y="9809"/>
                  </a:cubicBezTo>
                  <a:cubicBezTo>
                    <a:pt x="9600" y="9809"/>
                    <a:pt x="9600" y="9809"/>
                    <a:pt x="9600" y="9809"/>
                  </a:cubicBezTo>
                  <a:cubicBezTo>
                    <a:pt x="9600" y="9860"/>
                    <a:pt x="9600" y="9860"/>
                    <a:pt x="9760" y="9911"/>
                  </a:cubicBezTo>
                  <a:cubicBezTo>
                    <a:pt x="9760" y="9911"/>
                    <a:pt x="9760" y="9911"/>
                    <a:pt x="9760" y="9911"/>
                  </a:cubicBezTo>
                  <a:cubicBezTo>
                    <a:pt x="9760" y="9962"/>
                    <a:pt x="9760" y="9962"/>
                    <a:pt x="9920" y="10012"/>
                  </a:cubicBezTo>
                  <a:cubicBezTo>
                    <a:pt x="9920" y="10012"/>
                    <a:pt x="9920" y="10012"/>
                    <a:pt x="9920" y="10063"/>
                  </a:cubicBezTo>
                  <a:cubicBezTo>
                    <a:pt x="9920" y="10114"/>
                    <a:pt x="9920" y="10114"/>
                    <a:pt x="10080" y="10165"/>
                  </a:cubicBezTo>
                  <a:cubicBezTo>
                    <a:pt x="10080" y="10165"/>
                    <a:pt x="10080" y="10165"/>
                    <a:pt x="10080" y="10216"/>
                  </a:cubicBezTo>
                  <a:cubicBezTo>
                    <a:pt x="10080" y="10266"/>
                    <a:pt x="10080" y="10266"/>
                    <a:pt x="10080" y="10317"/>
                  </a:cubicBezTo>
                  <a:cubicBezTo>
                    <a:pt x="10080" y="10317"/>
                    <a:pt x="10080" y="10317"/>
                    <a:pt x="10080" y="10368"/>
                  </a:cubicBezTo>
                  <a:cubicBezTo>
                    <a:pt x="10080" y="10419"/>
                    <a:pt x="10080" y="10419"/>
                    <a:pt x="10080" y="10470"/>
                  </a:cubicBezTo>
                  <a:cubicBezTo>
                    <a:pt x="10080" y="10470"/>
                    <a:pt x="10080" y="10470"/>
                    <a:pt x="10080" y="10521"/>
                  </a:cubicBezTo>
                  <a:cubicBezTo>
                    <a:pt x="10080" y="10571"/>
                    <a:pt x="10080" y="10571"/>
                    <a:pt x="10080" y="10622"/>
                  </a:cubicBezTo>
                  <a:cubicBezTo>
                    <a:pt x="10080" y="10622"/>
                    <a:pt x="10080" y="10622"/>
                    <a:pt x="10080" y="10673"/>
                  </a:cubicBezTo>
                  <a:cubicBezTo>
                    <a:pt x="10080" y="10724"/>
                    <a:pt x="10080" y="10724"/>
                    <a:pt x="10080" y="10775"/>
                  </a:cubicBezTo>
                  <a:cubicBezTo>
                    <a:pt x="10080" y="10775"/>
                    <a:pt x="10080" y="10775"/>
                    <a:pt x="10080" y="10825"/>
                  </a:cubicBezTo>
                  <a:cubicBezTo>
                    <a:pt x="10080" y="10876"/>
                    <a:pt x="10080" y="10876"/>
                    <a:pt x="10080" y="10927"/>
                  </a:cubicBezTo>
                  <a:cubicBezTo>
                    <a:pt x="10080" y="10927"/>
                    <a:pt x="10080" y="10927"/>
                    <a:pt x="10080" y="10978"/>
                  </a:cubicBezTo>
                  <a:cubicBezTo>
                    <a:pt x="10080" y="11029"/>
                    <a:pt x="10080" y="11029"/>
                    <a:pt x="10080" y="11080"/>
                  </a:cubicBezTo>
                  <a:cubicBezTo>
                    <a:pt x="10080" y="11080"/>
                    <a:pt x="10080" y="11080"/>
                    <a:pt x="10080" y="11130"/>
                  </a:cubicBezTo>
                  <a:cubicBezTo>
                    <a:pt x="10080" y="11181"/>
                    <a:pt x="10080" y="11232"/>
                    <a:pt x="10080" y="11232"/>
                  </a:cubicBezTo>
                  <a:cubicBezTo>
                    <a:pt x="10080" y="11232"/>
                    <a:pt x="10080" y="11232"/>
                    <a:pt x="10080" y="11283"/>
                  </a:cubicBezTo>
                  <a:cubicBezTo>
                    <a:pt x="10080" y="11334"/>
                    <a:pt x="10080" y="11385"/>
                    <a:pt x="10080" y="11385"/>
                  </a:cubicBezTo>
                  <a:cubicBezTo>
                    <a:pt x="10080" y="11385"/>
                    <a:pt x="10080" y="11385"/>
                    <a:pt x="10080" y="11435"/>
                  </a:cubicBezTo>
                  <a:cubicBezTo>
                    <a:pt x="10080" y="11486"/>
                    <a:pt x="10080" y="11537"/>
                    <a:pt x="10080" y="11537"/>
                  </a:cubicBezTo>
                  <a:cubicBezTo>
                    <a:pt x="10080" y="11537"/>
                    <a:pt x="10080" y="11537"/>
                    <a:pt x="10080" y="11588"/>
                  </a:cubicBezTo>
                  <a:cubicBezTo>
                    <a:pt x="10080" y="11639"/>
                    <a:pt x="10080" y="11689"/>
                    <a:pt x="10080" y="11740"/>
                  </a:cubicBezTo>
                  <a:cubicBezTo>
                    <a:pt x="10080" y="11740"/>
                    <a:pt x="10080" y="11740"/>
                    <a:pt x="10080" y="11791"/>
                  </a:cubicBezTo>
                  <a:cubicBezTo>
                    <a:pt x="10080" y="11842"/>
                    <a:pt x="10080" y="11893"/>
                    <a:pt x="10080" y="11944"/>
                  </a:cubicBezTo>
                  <a:cubicBezTo>
                    <a:pt x="10080" y="11994"/>
                    <a:pt x="10080" y="12045"/>
                    <a:pt x="10080" y="12096"/>
                  </a:cubicBezTo>
                  <a:cubicBezTo>
                    <a:pt x="8320" y="14485"/>
                    <a:pt x="3200" y="16467"/>
                    <a:pt x="1280" y="18855"/>
                  </a:cubicBezTo>
                  <a:cubicBezTo>
                    <a:pt x="1280" y="18855"/>
                    <a:pt x="1280" y="18855"/>
                    <a:pt x="1280" y="18855"/>
                  </a:cubicBezTo>
                  <a:lnTo>
                    <a:pt x="1280" y="18855"/>
                  </a:lnTo>
                  <a:cubicBezTo>
                    <a:pt x="1280" y="18855"/>
                    <a:pt x="1280" y="18906"/>
                    <a:pt x="1280" y="18906"/>
                  </a:cubicBezTo>
                  <a:cubicBezTo>
                    <a:pt x="1280" y="18957"/>
                    <a:pt x="1120" y="19008"/>
                    <a:pt x="1120" y="19110"/>
                  </a:cubicBezTo>
                  <a:cubicBezTo>
                    <a:pt x="1120" y="19160"/>
                    <a:pt x="1120" y="19160"/>
                    <a:pt x="1120" y="19211"/>
                  </a:cubicBezTo>
                  <a:cubicBezTo>
                    <a:pt x="1120" y="19262"/>
                    <a:pt x="960" y="19364"/>
                    <a:pt x="960" y="19415"/>
                  </a:cubicBezTo>
                  <a:cubicBezTo>
                    <a:pt x="960" y="19465"/>
                    <a:pt x="960" y="19465"/>
                    <a:pt x="960" y="19516"/>
                  </a:cubicBezTo>
                  <a:cubicBezTo>
                    <a:pt x="960" y="19567"/>
                    <a:pt x="960" y="19669"/>
                    <a:pt x="800" y="19720"/>
                  </a:cubicBezTo>
                  <a:cubicBezTo>
                    <a:pt x="800" y="19770"/>
                    <a:pt x="800" y="19770"/>
                    <a:pt x="800" y="19821"/>
                  </a:cubicBezTo>
                  <a:cubicBezTo>
                    <a:pt x="800" y="19923"/>
                    <a:pt x="800" y="20024"/>
                    <a:pt x="640" y="20126"/>
                  </a:cubicBezTo>
                  <a:cubicBezTo>
                    <a:pt x="640" y="20126"/>
                    <a:pt x="640" y="20126"/>
                    <a:pt x="640" y="20126"/>
                  </a:cubicBezTo>
                  <a:cubicBezTo>
                    <a:pt x="480" y="20431"/>
                    <a:pt x="320" y="20634"/>
                    <a:pt x="160" y="20838"/>
                  </a:cubicBezTo>
                  <a:cubicBezTo>
                    <a:pt x="0" y="21092"/>
                    <a:pt x="0" y="21295"/>
                    <a:pt x="0" y="21549"/>
                  </a:cubicBezTo>
                  <a:cubicBezTo>
                    <a:pt x="0" y="21549"/>
                    <a:pt x="0" y="21549"/>
                    <a:pt x="0" y="21549"/>
                  </a:cubicBezTo>
                  <a:cubicBezTo>
                    <a:pt x="0" y="21549"/>
                    <a:pt x="0" y="21549"/>
                    <a:pt x="0" y="21549"/>
                  </a:cubicBezTo>
                  <a:cubicBezTo>
                    <a:pt x="160" y="21549"/>
                    <a:pt x="160" y="21549"/>
                    <a:pt x="160" y="21549"/>
                  </a:cubicBezTo>
                  <a:cubicBezTo>
                    <a:pt x="320" y="21549"/>
                    <a:pt x="480" y="21549"/>
                    <a:pt x="640" y="21549"/>
                  </a:cubicBezTo>
                  <a:cubicBezTo>
                    <a:pt x="640" y="21549"/>
                    <a:pt x="640" y="21549"/>
                    <a:pt x="640" y="21549"/>
                  </a:cubicBezTo>
                  <a:cubicBezTo>
                    <a:pt x="640" y="21549"/>
                    <a:pt x="640" y="21549"/>
                    <a:pt x="800" y="21549"/>
                  </a:cubicBezTo>
                  <a:cubicBezTo>
                    <a:pt x="1920" y="21600"/>
                    <a:pt x="3040" y="21549"/>
                    <a:pt x="3520" y="21498"/>
                  </a:cubicBezTo>
                  <a:cubicBezTo>
                    <a:pt x="4000" y="20431"/>
                    <a:pt x="4800" y="19313"/>
                    <a:pt x="5920" y="18195"/>
                  </a:cubicBezTo>
                  <a:cubicBezTo>
                    <a:pt x="6560" y="17585"/>
                    <a:pt x="7360" y="16975"/>
                    <a:pt x="8000" y="16518"/>
                  </a:cubicBezTo>
                  <a:cubicBezTo>
                    <a:pt x="8000" y="16518"/>
                    <a:pt x="8000" y="16467"/>
                    <a:pt x="8160" y="16467"/>
                  </a:cubicBezTo>
                  <a:cubicBezTo>
                    <a:pt x="8320" y="16416"/>
                    <a:pt x="8320" y="16365"/>
                    <a:pt x="8480" y="16264"/>
                  </a:cubicBezTo>
                  <a:cubicBezTo>
                    <a:pt x="8640" y="16213"/>
                    <a:pt x="8640" y="16162"/>
                    <a:pt x="8800" y="16111"/>
                  </a:cubicBezTo>
                  <a:cubicBezTo>
                    <a:pt x="8800" y="16111"/>
                    <a:pt x="8800" y="16111"/>
                    <a:pt x="8800" y="16111"/>
                  </a:cubicBezTo>
                  <a:cubicBezTo>
                    <a:pt x="8800" y="16060"/>
                    <a:pt x="8960" y="16060"/>
                    <a:pt x="8960" y="16009"/>
                  </a:cubicBezTo>
                  <a:cubicBezTo>
                    <a:pt x="8960" y="16009"/>
                    <a:pt x="9120" y="15959"/>
                    <a:pt x="9120" y="15959"/>
                  </a:cubicBezTo>
                  <a:cubicBezTo>
                    <a:pt x="9120" y="15908"/>
                    <a:pt x="9280" y="15908"/>
                    <a:pt x="9280" y="15857"/>
                  </a:cubicBezTo>
                  <a:cubicBezTo>
                    <a:pt x="9280" y="15806"/>
                    <a:pt x="9440" y="15806"/>
                    <a:pt x="9440" y="15755"/>
                  </a:cubicBezTo>
                  <a:cubicBezTo>
                    <a:pt x="9440" y="15705"/>
                    <a:pt x="9600" y="15705"/>
                    <a:pt x="9600" y="15654"/>
                  </a:cubicBezTo>
                  <a:cubicBezTo>
                    <a:pt x="9760" y="15603"/>
                    <a:pt x="9760" y="15552"/>
                    <a:pt x="9920" y="15450"/>
                  </a:cubicBezTo>
                  <a:cubicBezTo>
                    <a:pt x="9920" y="15450"/>
                    <a:pt x="9920" y="15400"/>
                    <a:pt x="9920" y="15400"/>
                  </a:cubicBezTo>
                  <a:cubicBezTo>
                    <a:pt x="9920" y="15349"/>
                    <a:pt x="10080" y="15298"/>
                    <a:pt x="10080" y="15247"/>
                  </a:cubicBezTo>
                  <a:cubicBezTo>
                    <a:pt x="10080" y="15247"/>
                    <a:pt x="10080" y="15196"/>
                    <a:pt x="10240" y="15196"/>
                  </a:cubicBezTo>
                  <a:cubicBezTo>
                    <a:pt x="10240" y="15145"/>
                    <a:pt x="10400" y="15095"/>
                    <a:pt x="10400" y="15044"/>
                  </a:cubicBezTo>
                  <a:cubicBezTo>
                    <a:pt x="10400" y="15044"/>
                    <a:pt x="10400" y="14993"/>
                    <a:pt x="10560" y="14993"/>
                  </a:cubicBezTo>
                  <a:cubicBezTo>
                    <a:pt x="10720" y="14942"/>
                    <a:pt x="10720" y="14891"/>
                    <a:pt x="10720" y="14841"/>
                  </a:cubicBezTo>
                  <a:cubicBezTo>
                    <a:pt x="10720" y="14841"/>
                    <a:pt x="10720" y="14841"/>
                    <a:pt x="10720" y="14790"/>
                  </a:cubicBezTo>
                  <a:cubicBezTo>
                    <a:pt x="10880" y="14739"/>
                    <a:pt x="10880" y="14637"/>
                    <a:pt x="11040" y="14586"/>
                  </a:cubicBezTo>
                  <a:cubicBezTo>
                    <a:pt x="11040" y="14586"/>
                    <a:pt x="11040" y="14586"/>
                    <a:pt x="11040" y="14586"/>
                  </a:cubicBezTo>
                  <a:cubicBezTo>
                    <a:pt x="11200" y="14536"/>
                    <a:pt x="11200" y="14434"/>
                    <a:pt x="11360" y="14383"/>
                  </a:cubicBezTo>
                  <a:cubicBezTo>
                    <a:pt x="11360" y="14383"/>
                    <a:pt x="11360" y="14383"/>
                    <a:pt x="11360" y="14332"/>
                  </a:cubicBezTo>
                  <a:cubicBezTo>
                    <a:pt x="11360" y="14282"/>
                    <a:pt x="11520" y="14231"/>
                    <a:pt x="11520" y="14180"/>
                  </a:cubicBezTo>
                  <a:cubicBezTo>
                    <a:pt x="11520" y="14180"/>
                    <a:pt x="11520" y="14180"/>
                    <a:pt x="11520" y="14129"/>
                  </a:cubicBezTo>
                  <a:cubicBezTo>
                    <a:pt x="11840" y="13926"/>
                    <a:pt x="12000" y="13722"/>
                    <a:pt x="12160" y="13468"/>
                  </a:cubicBezTo>
                  <a:cubicBezTo>
                    <a:pt x="12160" y="13468"/>
                    <a:pt x="12160" y="13468"/>
                    <a:pt x="12160" y="13418"/>
                  </a:cubicBezTo>
                  <a:cubicBezTo>
                    <a:pt x="12160" y="13367"/>
                    <a:pt x="12320" y="13265"/>
                    <a:pt x="12320" y="13214"/>
                  </a:cubicBezTo>
                  <a:cubicBezTo>
                    <a:pt x="12320" y="13214"/>
                    <a:pt x="12320" y="13214"/>
                    <a:pt x="12320" y="13214"/>
                  </a:cubicBezTo>
                  <a:cubicBezTo>
                    <a:pt x="12480" y="13062"/>
                    <a:pt x="12480" y="12909"/>
                    <a:pt x="12640" y="12757"/>
                  </a:cubicBezTo>
                  <a:cubicBezTo>
                    <a:pt x="12640" y="12757"/>
                    <a:pt x="12640" y="12757"/>
                    <a:pt x="12640" y="12757"/>
                  </a:cubicBezTo>
                  <a:cubicBezTo>
                    <a:pt x="12960" y="12655"/>
                    <a:pt x="13120" y="12503"/>
                    <a:pt x="13440" y="12401"/>
                  </a:cubicBezTo>
                  <a:cubicBezTo>
                    <a:pt x="13440" y="12401"/>
                    <a:pt x="13440" y="12350"/>
                    <a:pt x="13600" y="12350"/>
                  </a:cubicBezTo>
                  <a:cubicBezTo>
                    <a:pt x="13760" y="12299"/>
                    <a:pt x="13920" y="12249"/>
                    <a:pt x="13920" y="12198"/>
                  </a:cubicBezTo>
                  <a:cubicBezTo>
                    <a:pt x="14080" y="12147"/>
                    <a:pt x="14240" y="12096"/>
                    <a:pt x="14240" y="11994"/>
                  </a:cubicBezTo>
                  <a:cubicBezTo>
                    <a:pt x="14240" y="11994"/>
                    <a:pt x="14240" y="11994"/>
                    <a:pt x="14240" y="11994"/>
                  </a:cubicBezTo>
                  <a:cubicBezTo>
                    <a:pt x="14240" y="11994"/>
                    <a:pt x="14240" y="11994"/>
                    <a:pt x="14240" y="11994"/>
                  </a:cubicBezTo>
                  <a:cubicBezTo>
                    <a:pt x="14400" y="11944"/>
                    <a:pt x="14400" y="11893"/>
                    <a:pt x="14560" y="11842"/>
                  </a:cubicBezTo>
                  <a:cubicBezTo>
                    <a:pt x="14560" y="11842"/>
                    <a:pt x="14560" y="11791"/>
                    <a:pt x="14720" y="11791"/>
                  </a:cubicBezTo>
                  <a:cubicBezTo>
                    <a:pt x="14720" y="11740"/>
                    <a:pt x="14880" y="11740"/>
                    <a:pt x="14880" y="11690"/>
                  </a:cubicBezTo>
                  <a:cubicBezTo>
                    <a:pt x="14880" y="11690"/>
                    <a:pt x="14880" y="11639"/>
                    <a:pt x="15040" y="11639"/>
                  </a:cubicBezTo>
                  <a:cubicBezTo>
                    <a:pt x="15200" y="11588"/>
                    <a:pt x="15200" y="11537"/>
                    <a:pt x="15360" y="11537"/>
                  </a:cubicBezTo>
                  <a:cubicBezTo>
                    <a:pt x="15360" y="11537"/>
                    <a:pt x="15360" y="11486"/>
                    <a:pt x="15520" y="11486"/>
                  </a:cubicBezTo>
                  <a:cubicBezTo>
                    <a:pt x="15680" y="11435"/>
                    <a:pt x="15680" y="11385"/>
                    <a:pt x="15840" y="11334"/>
                  </a:cubicBezTo>
                  <a:cubicBezTo>
                    <a:pt x="15840" y="11334"/>
                    <a:pt x="15840" y="11334"/>
                    <a:pt x="15840" y="11334"/>
                  </a:cubicBezTo>
                  <a:cubicBezTo>
                    <a:pt x="16000" y="11283"/>
                    <a:pt x="16000" y="11232"/>
                    <a:pt x="16160" y="11181"/>
                  </a:cubicBezTo>
                  <a:cubicBezTo>
                    <a:pt x="16160" y="11181"/>
                    <a:pt x="16160" y="11131"/>
                    <a:pt x="16160" y="11131"/>
                  </a:cubicBezTo>
                  <a:cubicBezTo>
                    <a:pt x="16160" y="11080"/>
                    <a:pt x="16320" y="11029"/>
                    <a:pt x="16320" y="10978"/>
                  </a:cubicBezTo>
                  <a:cubicBezTo>
                    <a:pt x="16320" y="10978"/>
                    <a:pt x="16320" y="10927"/>
                    <a:pt x="16480" y="10927"/>
                  </a:cubicBezTo>
                  <a:cubicBezTo>
                    <a:pt x="16480" y="10876"/>
                    <a:pt x="16640" y="10826"/>
                    <a:pt x="16640" y="10775"/>
                  </a:cubicBezTo>
                  <a:cubicBezTo>
                    <a:pt x="16640" y="10775"/>
                    <a:pt x="16640" y="10775"/>
                    <a:pt x="16640" y="10724"/>
                  </a:cubicBezTo>
                  <a:cubicBezTo>
                    <a:pt x="16800" y="10673"/>
                    <a:pt x="16800" y="10622"/>
                    <a:pt x="16960" y="10521"/>
                  </a:cubicBezTo>
                  <a:cubicBezTo>
                    <a:pt x="16960" y="10521"/>
                    <a:pt x="16960" y="10521"/>
                    <a:pt x="16960" y="10521"/>
                  </a:cubicBezTo>
                  <a:cubicBezTo>
                    <a:pt x="16960" y="10521"/>
                    <a:pt x="16960" y="10521"/>
                    <a:pt x="16960" y="10521"/>
                  </a:cubicBezTo>
                  <a:cubicBezTo>
                    <a:pt x="17440" y="10216"/>
                    <a:pt x="17600" y="9860"/>
                    <a:pt x="17760" y="9555"/>
                  </a:cubicBezTo>
                  <a:cubicBezTo>
                    <a:pt x="17760" y="9453"/>
                    <a:pt x="17920" y="9352"/>
                    <a:pt x="17920" y="9250"/>
                  </a:cubicBezTo>
                  <a:cubicBezTo>
                    <a:pt x="17920" y="9250"/>
                    <a:pt x="17920" y="9250"/>
                    <a:pt x="17920" y="9250"/>
                  </a:cubicBezTo>
                  <a:cubicBezTo>
                    <a:pt x="17920" y="9199"/>
                    <a:pt x="17920" y="9148"/>
                    <a:pt x="17920" y="9098"/>
                  </a:cubicBezTo>
                  <a:cubicBezTo>
                    <a:pt x="17920" y="8488"/>
                    <a:pt x="17600" y="8030"/>
                    <a:pt x="18720" y="7319"/>
                  </a:cubicBezTo>
                  <a:cubicBezTo>
                    <a:pt x="18720" y="7319"/>
                    <a:pt x="18720" y="7268"/>
                    <a:pt x="18880" y="7268"/>
                  </a:cubicBezTo>
                  <a:cubicBezTo>
                    <a:pt x="19040" y="7217"/>
                    <a:pt x="19040" y="7166"/>
                    <a:pt x="19200" y="7116"/>
                  </a:cubicBezTo>
                  <a:cubicBezTo>
                    <a:pt x="19360" y="7065"/>
                    <a:pt x="19360" y="7014"/>
                    <a:pt x="19520" y="7014"/>
                  </a:cubicBezTo>
                  <a:cubicBezTo>
                    <a:pt x="19520" y="7014"/>
                    <a:pt x="19520" y="7014"/>
                    <a:pt x="19520" y="7014"/>
                  </a:cubicBezTo>
                  <a:cubicBezTo>
                    <a:pt x="19520" y="6963"/>
                    <a:pt x="19680" y="6963"/>
                    <a:pt x="19680" y="6912"/>
                  </a:cubicBezTo>
                  <a:cubicBezTo>
                    <a:pt x="19680" y="6912"/>
                    <a:pt x="19680" y="6912"/>
                    <a:pt x="19680" y="6861"/>
                  </a:cubicBezTo>
                  <a:cubicBezTo>
                    <a:pt x="19680" y="6811"/>
                    <a:pt x="19840" y="6811"/>
                    <a:pt x="19840" y="6760"/>
                  </a:cubicBezTo>
                  <a:cubicBezTo>
                    <a:pt x="19840" y="6760"/>
                    <a:pt x="19840" y="6760"/>
                    <a:pt x="19840" y="6760"/>
                  </a:cubicBezTo>
                  <a:cubicBezTo>
                    <a:pt x="20000" y="6709"/>
                    <a:pt x="20000" y="6658"/>
                    <a:pt x="20160" y="6607"/>
                  </a:cubicBezTo>
                  <a:cubicBezTo>
                    <a:pt x="20160" y="6607"/>
                    <a:pt x="20160" y="6607"/>
                    <a:pt x="20160" y="6607"/>
                  </a:cubicBezTo>
                  <a:cubicBezTo>
                    <a:pt x="20160" y="6556"/>
                    <a:pt x="20320" y="6556"/>
                    <a:pt x="20320" y="6506"/>
                  </a:cubicBezTo>
                  <a:cubicBezTo>
                    <a:pt x="20320" y="6506"/>
                    <a:pt x="20320" y="6506"/>
                    <a:pt x="20320" y="6455"/>
                  </a:cubicBezTo>
                  <a:cubicBezTo>
                    <a:pt x="20320" y="6404"/>
                    <a:pt x="20480" y="6404"/>
                    <a:pt x="20480" y="6353"/>
                  </a:cubicBezTo>
                  <a:cubicBezTo>
                    <a:pt x="20480" y="6353"/>
                    <a:pt x="20480" y="6353"/>
                    <a:pt x="20480" y="6302"/>
                  </a:cubicBezTo>
                  <a:cubicBezTo>
                    <a:pt x="20640" y="6201"/>
                    <a:pt x="20800" y="6099"/>
                    <a:pt x="20960" y="6048"/>
                  </a:cubicBezTo>
                  <a:cubicBezTo>
                    <a:pt x="20960" y="6048"/>
                    <a:pt x="20960" y="6048"/>
                    <a:pt x="20960" y="6048"/>
                  </a:cubicBezTo>
                  <a:cubicBezTo>
                    <a:pt x="20960" y="6048"/>
                    <a:pt x="20960" y="6048"/>
                    <a:pt x="20960" y="6048"/>
                  </a:cubicBezTo>
                  <a:cubicBezTo>
                    <a:pt x="21280" y="5794"/>
                    <a:pt x="21440" y="5591"/>
                    <a:pt x="21600" y="5337"/>
                  </a:cubicBezTo>
                  <a:cubicBezTo>
                    <a:pt x="20481" y="5235"/>
                    <a:pt x="20481" y="5184"/>
                    <a:pt x="20481" y="5082"/>
                  </a:cubicBezTo>
                  <a:cubicBezTo>
                    <a:pt x="20481" y="5082"/>
                    <a:pt x="20481" y="5082"/>
                    <a:pt x="20481" y="508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0792586F-D355-4ECC-892C-D4C4D29BB406}"/>
                </a:ext>
              </a:extLst>
            </p:cNvPr>
            <p:cNvSpPr/>
            <p:nvPr/>
          </p:nvSpPr>
          <p:spPr>
            <a:xfrm>
              <a:off x="3825586" y="857658"/>
              <a:ext cx="1192950" cy="1615513"/>
            </a:xfrm>
            <a:custGeom>
              <a:avLst/>
              <a:gdLst>
                <a:gd name="connsiteX0" fmla="*/ 1146121 w 1192950"/>
                <a:gd name="connsiteY0" fmla="*/ 1099800 h 1615513"/>
                <a:gd name="connsiteX1" fmla="*/ 1144803 w 1192950"/>
                <a:gd name="connsiteY1" fmla="*/ 1105057 h 1615513"/>
                <a:gd name="connsiteX2" fmla="*/ 1133108 w 1192950"/>
                <a:gd name="connsiteY2" fmla="*/ 1129351 h 1615513"/>
                <a:gd name="connsiteX3" fmla="*/ 1091967 w 1192950"/>
                <a:gd name="connsiteY3" fmla="*/ 1174244 h 1615513"/>
                <a:gd name="connsiteX4" fmla="*/ 818986 w 1192950"/>
                <a:gd name="connsiteY4" fmla="*/ 1372445 h 1615513"/>
                <a:gd name="connsiteX5" fmla="*/ 766628 w 1192950"/>
                <a:gd name="connsiteY5" fmla="*/ 1376186 h 1615513"/>
                <a:gd name="connsiteX6" fmla="*/ 747921 w 1192950"/>
                <a:gd name="connsiteY6" fmla="*/ 1413571 h 1615513"/>
                <a:gd name="connsiteX7" fmla="*/ 613311 w 1192950"/>
                <a:gd name="connsiteY7" fmla="*/ 1608031 h 1615513"/>
                <a:gd name="connsiteX8" fmla="*/ 542246 w 1192950"/>
                <a:gd name="connsiteY8" fmla="*/ 1540717 h 1615513"/>
                <a:gd name="connsiteX9" fmla="*/ 531029 w 1192950"/>
                <a:gd name="connsiteY9" fmla="*/ 1551940 h 1615513"/>
                <a:gd name="connsiteX10" fmla="*/ 489888 w 1192950"/>
                <a:gd name="connsiteY10" fmla="*/ 1615513 h 1615513"/>
                <a:gd name="connsiteX11" fmla="*/ 486159 w 1192950"/>
                <a:gd name="connsiteY11" fmla="*/ 1611772 h 1615513"/>
                <a:gd name="connsiteX12" fmla="*/ 486159 w 1192950"/>
                <a:gd name="connsiteY12" fmla="*/ 1608031 h 1615513"/>
                <a:gd name="connsiteX13" fmla="*/ 531029 w 1192950"/>
                <a:gd name="connsiteY13" fmla="*/ 1536976 h 1615513"/>
                <a:gd name="connsiteX14" fmla="*/ 587116 w 1192950"/>
                <a:gd name="connsiteY14" fmla="*/ 1398607 h 1615513"/>
                <a:gd name="connsiteX15" fmla="*/ 751681 w 1192950"/>
                <a:gd name="connsiteY15" fmla="*/ 1391151 h 1615513"/>
                <a:gd name="connsiteX16" fmla="*/ 759139 w 1192950"/>
                <a:gd name="connsiteY16" fmla="*/ 1376186 h 1615513"/>
                <a:gd name="connsiteX17" fmla="*/ 658181 w 1192950"/>
                <a:gd name="connsiteY17" fmla="*/ 1305131 h 1615513"/>
                <a:gd name="connsiteX18" fmla="*/ 632017 w 1192950"/>
                <a:gd name="connsiteY18" fmla="*/ 1316354 h 1615513"/>
                <a:gd name="connsiteX19" fmla="*/ 549735 w 1192950"/>
                <a:gd name="connsiteY19" fmla="*/ 1379927 h 1615513"/>
                <a:gd name="connsiteX20" fmla="*/ 546006 w 1192950"/>
                <a:gd name="connsiteY20" fmla="*/ 1376186 h 1615513"/>
                <a:gd name="connsiteX21" fmla="*/ 546006 w 1192950"/>
                <a:gd name="connsiteY21" fmla="*/ 1372445 h 1615513"/>
                <a:gd name="connsiteX22" fmla="*/ 643235 w 1192950"/>
                <a:gd name="connsiteY22" fmla="*/ 1301390 h 1615513"/>
                <a:gd name="connsiteX23" fmla="*/ 755410 w 1192950"/>
                <a:gd name="connsiteY23" fmla="*/ 1159280 h 1615513"/>
                <a:gd name="connsiteX24" fmla="*/ 1114433 w 1192950"/>
                <a:gd name="connsiteY24" fmla="*/ 1144316 h 1615513"/>
                <a:gd name="connsiteX25" fmla="*/ 1137330 w 1192950"/>
                <a:gd name="connsiteY25" fmla="*/ 1117673 h 1615513"/>
                <a:gd name="connsiteX26" fmla="*/ 336750 w 1192950"/>
                <a:gd name="connsiteY26" fmla="*/ 1090853 h 1615513"/>
                <a:gd name="connsiteX27" fmla="*/ 340784 w 1192950"/>
                <a:gd name="connsiteY27" fmla="*/ 1115952 h 1615513"/>
                <a:gd name="connsiteX28" fmla="*/ 347794 w 1192950"/>
                <a:gd name="connsiteY28" fmla="*/ 1142134 h 1615513"/>
                <a:gd name="connsiteX29" fmla="*/ 489901 w 1192950"/>
                <a:gd name="connsiteY29" fmla="*/ 1209451 h 1615513"/>
                <a:gd name="connsiteX30" fmla="*/ 523559 w 1192950"/>
                <a:gd name="connsiteY30" fmla="*/ 1351554 h 1615513"/>
                <a:gd name="connsiteX31" fmla="*/ 557217 w 1192950"/>
                <a:gd name="connsiteY31" fmla="*/ 1430072 h 1615513"/>
                <a:gd name="connsiteX32" fmla="*/ 557217 w 1192950"/>
                <a:gd name="connsiteY32" fmla="*/ 1433822 h 1615513"/>
                <a:gd name="connsiteX33" fmla="*/ 553478 w 1192950"/>
                <a:gd name="connsiteY33" fmla="*/ 1433822 h 1615513"/>
                <a:gd name="connsiteX34" fmla="*/ 523559 w 1192950"/>
                <a:gd name="connsiteY34" fmla="*/ 1366504 h 1615513"/>
                <a:gd name="connsiteX35" fmla="*/ 519820 w 1192950"/>
                <a:gd name="connsiteY35" fmla="*/ 1351554 h 1615513"/>
                <a:gd name="connsiteX36" fmla="*/ 452505 w 1192950"/>
                <a:gd name="connsiteY36" fmla="*/ 1385204 h 1615513"/>
                <a:gd name="connsiteX37" fmla="*/ 355281 w 1192950"/>
                <a:gd name="connsiteY37" fmla="*/ 1168317 h 1615513"/>
                <a:gd name="connsiteX38" fmla="*/ 340316 w 1192950"/>
                <a:gd name="connsiteY38" fmla="*/ 1123434 h 1615513"/>
                <a:gd name="connsiteX39" fmla="*/ 337045 w 1192950"/>
                <a:gd name="connsiteY39" fmla="*/ 1099127 h 1615513"/>
                <a:gd name="connsiteX40" fmla="*/ 336578 w 1192950"/>
                <a:gd name="connsiteY40" fmla="*/ 1086033 h 1615513"/>
                <a:gd name="connsiteX41" fmla="*/ 336750 w 1192950"/>
                <a:gd name="connsiteY41" fmla="*/ 1090853 h 1615513"/>
                <a:gd name="connsiteX42" fmla="*/ 336578 w 1192950"/>
                <a:gd name="connsiteY42" fmla="*/ 1089783 h 1615513"/>
                <a:gd name="connsiteX43" fmla="*/ 1151348 w 1192950"/>
                <a:gd name="connsiteY43" fmla="*/ 1084484 h 1615513"/>
                <a:gd name="connsiteX44" fmla="*/ 1151814 w 1192950"/>
                <a:gd name="connsiteY44" fmla="*/ 1088225 h 1615513"/>
                <a:gd name="connsiteX45" fmla="*/ 1146121 w 1192950"/>
                <a:gd name="connsiteY45" fmla="*/ 1099800 h 1615513"/>
                <a:gd name="connsiteX46" fmla="*/ 1148085 w 1192950"/>
                <a:gd name="connsiteY46" fmla="*/ 1091966 h 1615513"/>
                <a:gd name="connsiteX47" fmla="*/ 1151348 w 1192950"/>
                <a:gd name="connsiteY47" fmla="*/ 1084484 h 1615513"/>
                <a:gd name="connsiteX48" fmla="*/ 2803 w 1192950"/>
                <a:gd name="connsiteY48" fmla="*/ 1011235 h 1615513"/>
                <a:gd name="connsiteX49" fmla="*/ 2803 w 1192950"/>
                <a:gd name="connsiteY49" fmla="*/ 1014988 h 1615513"/>
                <a:gd name="connsiteX50" fmla="*/ 17755 w 1192950"/>
                <a:gd name="connsiteY50" fmla="*/ 1093508 h 1615513"/>
                <a:gd name="connsiteX51" fmla="*/ 324422 w 1192950"/>
                <a:gd name="connsiteY51" fmla="*/ 1231874 h 1615513"/>
                <a:gd name="connsiteX52" fmla="*/ 402941 w 1192950"/>
                <a:gd name="connsiteY52" fmla="*/ 1396420 h 1615513"/>
                <a:gd name="connsiteX53" fmla="*/ 474007 w 1192950"/>
                <a:gd name="connsiteY53" fmla="*/ 1497391 h 1615513"/>
                <a:gd name="connsiteX54" fmla="*/ 470269 w 1192950"/>
                <a:gd name="connsiteY54" fmla="*/ 1501144 h 1615513"/>
                <a:gd name="connsiteX55" fmla="*/ 466531 w 1192950"/>
                <a:gd name="connsiteY55" fmla="*/ 1504874 h 1615513"/>
                <a:gd name="connsiteX56" fmla="*/ 406701 w 1192950"/>
                <a:gd name="connsiteY56" fmla="*/ 1411387 h 1615513"/>
                <a:gd name="connsiteX57" fmla="*/ 384252 w 1192950"/>
                <a:gd name="connsiteY57" fmla="*/ 1392690 h 1615513"/>
                <a:gd name="connsiteX58" fmla="*/ 219715 w 1192950"/>
                <a:gd name="connsiteY58" fmla="*/ 1392690 h 1615513"/>
                <a:gd name="connsiteX59" fmla="*/ 25231 w 1192950"/>
                <a:gd name="connsiteY59" fmla="*/ 1123442 h 1615513"/>
                <a:gd name="connsiteX60" fmla="*/ 2803 w 1192950"/>
                <a:gd name="connsiteY60" fmla="*/ 1067350 h 1615513"/>
                <a:gd name="connsiteX61" fmla="*/ 2803 w 1192950"/>
                <a:gd name="connsiteY61" fmla="*/ 1011235 h 1615513"/>
                <a:gd name="connsiteX62" fmla="*/ 1192950 w 1192950"/>
                <a:gd name="connsiteY62" fmla="*/ 972299 h 1615513"/>
                <a:gd name="connsiteX63" fmla="*/ 1166767 w 1192950"/>
                <a:gd name="connsiteY63" fmla="*/ 1009698 h 1615513"/>
                <a:gd name="connsiteX64" fmla="*/ 1121885 w 1192950"/>
                <a:gd name="connsiteY64" fmla="*/ 1039619 h 1615513"/>
                <a:gd name="connsiteX65" fmla="*/ 848913 w 1192950"/>
                <a:gd name="connsiteY65" fmla="*/ 1140586 h 1615513"/>
                <a:gd name="connsiteX66" fmla="*/ 729236 w 1192950"/>
                <a:gd name="connsiteY66" fmla="*/ 1062053 h 1615513"/>
                <a:gd name="connsiteX67" fmla="*/ 703053 w 1192950"/>
                <a:gd name="connsiteY67" fmla="*/ 1065797 h 1615513"/>
                <a:gd name="connsiteX68" fmla="*/ 673140 w 1192950"/>
                <a:gd name="connsiteY68" fmla="*/ 1073275 h 1615513"/>
                <a:gd name="connsiteX69" fmla="*/ 673140 w 1192950"/>
                <a:gd name="connsiteY69" fmla="*/ 1069540 h 1615513"/>
                <a:gd name="connsiteX70" fmla="*/ 714267 w 1192950"/>
                <a:gd name="connsiteY70" fmla="*/ 1058318 h 1615513"/>
                <a:gd name="connsiteX71" fmla="*/ 852643 w 1192950"/>
                <a:gd name="connsiteY71" fmla="*/ 976042 h 1615513"/>
                <a:gd name="connsiteX72" fmla="*/ 1140584 w 1192950"/>
                <a:gd name="connsiteY72" fmla="*/ 1024663 h 1615513"/>
                <a:gd name="connsiteX73" fmla="*/ 1192950 w 1192950"/>
                <a:gd name="connsiteY73" fmla="*/ 972299 h 1615513"/>
                <a:gd name="connsiteX74" fmla="*/ 807763 w 1192950"/>
                <a:gd name="connsiteY74" fmla="*/ 815231 h 1615513"/>
                <a:gd name="connsiteX75" fmla="*/ 811511 w 1192950"/>
                <a:gd name="connsiteY75" fmla="*/ 818978 h 1615513"/>
                <a:gd name="connsiteX76" fmla="*/ 830206 w 1192950"/>
                <a:gd name="connsiteY76" fmla="*/ 852635 h 1615513"/>
                <a:gd name="connsiteX77" fmla="*/ 807766 w 1192950"/>
                <a:gd name="connsiteY77" fmla="*/ 815238 h 1615513"/>
                <a:gd name="connsiteX78" fmla="*/ 1105760 w 1192950"/>
                <a:gd name="connsiteY78" fmla="*/ 790240 h 1615513"/>
                <a:gd name="connsiteX79" fmla="*/ 1104137 w 1192950"/>
                <a:gd name="connsiteY79" fmla="*/ 797006 h 1615513"/>
                <a:gd name="connsiteX80" fmla="*/ 1095729 w 1192950"/>
                <a:gd name="connsiteY80" fmla="*/ 811498 h 1615513"/>
                <a:gd name="connsiteX81" fmla="*/ 1073290 w 1192950"/>
                <a:gd name="connsiteY81" fmla="*/ 833936 h 1615513"/>
                <a:gd name="connsiteX82" fmla="*/ 927435 w 1192950"/>
                <a:gd name="connsiteY82" fmla="*/ 919953 h 1615513"/>
                <a:gd name="connsiteX83" fmla="*/ 848908 w 1192950"/>
                <a:gd name="connsiteY83" fmla="*/ 886293 h 1615513"/>
                <a:gd name="connsiteX84" fmla="*/ 833944 w 1192950"/>
                <a:gd name="connsiteY84" fmla="*/ 890027 h 1615513"/>
                <a:gd name="connsiteX85" fmla="*/ 785331 w 1192950"/>
                <a:gd name="connsiteY85" fmla="*/ 923687 h 1615513"/>
                <a:gd name="connsiteX86" fmla="*/ 785331 w 1192950"/>
                <a:gd name="connsiteY86" fmla="*/ 919953 h 1615513"/>
                <a:gd name="connsiteX87" fmla="*/ 785331 w 1192950"/>
                <a:gd name="connsiteY87" fmla="*/ 916212 h 1615513"/>
                <a:gd name="connsiteX88" fmla="*/ 837682 w 1192950"/>
                <a:gd name="connsiteY88" fmla="*/ 882552 h 1615513"/>
                <a:gd name="connsiteX89" fmla="*/ 908749 w 1192950"/>
                <a:gd name="connsiteY89" fmla="*/ 818972 h 1615513"/>
                <a:gd name="connsiteX90" fmla="*/ 1080765 w 1192950"/>
                <a:gd name="connsiteY90" fmla="*/ 815238 h 1615513"/>
                <a:gd name="connsiteX91" fmla="*/ 1093853 w 1192950"/>
                <a:gd name="connsiteY91" fmla="*/ 802149 h 1615513"/>
                <a:gd name="connsiteX92" fmla="*/ 1106940 w 1192950"/>
                <a:gd name="connsiteY92" fmla="*/ 785319 h 1615513"/>
                <a:gd name="connsiteX93" fmla="*/ 1106940 w 1192950"/>
                <a:gd name="connsiteY93" fmla="*/ 789060 h 1615513"/>
                <a:gd name="connsiteX94" fmla="*/ 1105760 w 1192950"/>
                <a:gd name="connsiteY94" fmla="*/ 790240 h 1615513"/>
                <a:gd name="connsiteX95" fmla="*/ 79537 w 1192950"/>
                <a:gd name="connsiteY95" fmla="*/ 748530 h 1615513"/>
                <a:gd name="connsiteX96" fmla="*/ 80004 w 1192950"/>
                <a:gd name="connsiteY96" fmla="*/ 753195 h 1615513"/>
                <a:gd name="connsiteX97" fmla="*/ 106166 w 1192950"/>
                <a:gd name="connsiteY97" fmla="*/ 813040 h 1615513"/>
                <a:gd name="connsiteX98" fmla="*/ 453956 w 1192950"/>
                <a:gd name="connsiteY98" fmla="*/ 887828 h 1615513"/>
                <a:gd name="connsiteX99" fmla="*/ 539975 w 1192950"/>
                <a:gd name="connsiteY99" fmla="*/ 1044893 h 1615513"/>
                <a:gd name="connsiteX100" fmla="*/ 622252 w 1192950"/>
                <a:gd name="connsiteY100" fmla="*/ 1130916 h 1615513"/>
                <a:gd name="connsiteX101" fmla="*/ 622252 w 1192950"/>
                <a:gd name="connsiteY101" fmla="*/ 1134642 h 1615513"/>
                <a:gd name="connsiteX102" fmla="*/ 618511 w 1192950"/>
                <a:gd name="connsiteY102" fmla="*/ 1138387 h 1615513"/>
                <a:gd name="connsiteX103" fmla="*/ 547457 w 1192950"/>
                <a:gd name="connsiteY103" fmla="*/ 1059854 h 1615513"/>
                <a:gd name="connsiteX104" fmla="*/ 521295 w 1192950"/>
                <a:gd name="connsiteY104" fmla="*/ 1044893 h 1615513"/>
                <a:gd name="connsiteX105" fmla="*/ 356740 w 1192950"/>
                <a:gd name="connsiteY105" fmla="*/ 1082287 h 1615513"/>
                <a:gd name="connsiteX106" fmla="*/ 121130 w 1192950"/>
                <a:gd name="connsiteY106" fmla="*/ 839217 h 1615513"/>
                <a:gd name="connsiteX107" fmla="*/ 83746 w 1192950"/>
                <a:gd name="connsiteY107" fmla="*/ 790607 h 1615513"/>
                <a:gd name="connsiteX108" fmla="*/ 76263 w 1192950"/>
                <a:gd name="connsiteY108" fmla="*/ 749468 h 1615513"/>
                <a:gd name="connsiteX109" fmla="*/ 79537 w 1192950"/>
                <a:gd name="connsiteY109" fmla="*/ 748530 h 1615513"/>
                <a:gd name="connsiteX110" fmla="*/ 813804 w 1192950"/>
                <a:gd name="connsiteY110" fmla="*/ 705632 h 1615513"/>
                <a:gd name="connsiteX111" fmla="*/ 819923 w 1192950"/>
                <a:gd name="connsiteY111" fmla="*/ 707252 h 1615513"/>
                <a:gd name="connsiteX112" fmla="*/ 830206 w 1192950"/>
                <a:gd name="connsiteY112" fmla="*/ 714265 h 1615513"/>
                <a:gd name="connsiteX113" fmla="*/ 819923 w 1192950"/>
                <a:gd name="connsiteY113" fmla="*/ 709590 h 1615513"/>
                <a:gd name="connsiteX114" fmla="*/ 678033 w 1192950"/>
                <a:gd name="connsiteY114" fmla="*/ 704058 h 1615513"/>
                <a:gd name="connsiteX115" fmla="*/ 691663 w 1192950"/>
                <a:gd name="connsiteY115" fmla="*/ 715962 h 1615513"/>
                <a:gd name="connsiteX116" fmla="*/ 781588 w 1192950"/>
                <a:gd name="connsiteY116" fmla="*/ 755404 h 1615513"/>
                <a:gd name="connsiteX117" fmla="*/ 802099 w 1192950"/>
                <a:gd name="connsiteY117" fmla="*/ 802734 h 1615513"/>
                <a:gd name="connsiteX118" fmla="*/ 807763 w 1192950"/>
                <a:gd name="connsiteY118" fmla="*/ 815231 h 1615513"/>
                <a:gd name="connsiteX119" fmla="*/ 804028 w 1192950"/>
                <a:gd name="connsiteY119" fmla="*/ 811499 h 1615513"/>
                <a:gd name="connsiteX120" fmla="*/ 744190 w 1192950"/>
                <a:gd name="connsiteY120" fmla="*/ 807759 h 1615513"/>
                <a:gd name="connsiteX121" fmla="*/ 680622 w 1192950"/>
                <a:gd name="connsiteY121" fmla="*/ 710528 h 1615513"/>
                <a:gd name="connsiteX122" fmla="*/ 799629 w 1192950"/>
                <a:gd name="connsiteY122" fmla="*/ 699309 h 1615513"/>
                <a:gd name="connsiteX123" fmla="*/ 804028 w 1192950"/>
                <a:gd name="connsiteY123" fmla="*/ 699309 h 1615513"/>
                <a:gd name="connsiteX124" fmla="*/ 813804 w 1192950"/>
                <a:gd name="connsiteY124" fmla="*/ 705632 h 1615513"/>
                <a:gd name="connsiteX125" fmla="*/ 804028 w 1192950"/>
                <a:gd name="connsiteY125" fmla="*/ 703045 h 1615513"/>
                <a:gd name="connsiteX126" fmla="*/ 675905 w 1192950"/>
                <a:gd name="connsiteY126" fmla="*/ 698739 h 1615513"/>
                <a:gd name="connsiteX127" fmla="*/ 678033 w 1192950"/>
                <a:gd name="connsiteY127" fmla="*/ 704058 h 1615513"/>
                <a:gd name="connsiteX128" fmla="*/ 676877 w 1192950"/>
                <a:gd name="connsiteY128" fmla="*/ 703048 h 1615513"/>
                <a:gd name="connsiteX129" fmla="*/ 953728 w 1192950"/>
                <a:gd name="connsiteY129" fmla="*/ 698257 h 1615513"/>
                <a:gd name="connsiteX130" fmla="*/ 1037637 w 1192950"/>
                <a:gd name="connsiteY130" fmla="*/ 704568 h 1615513"/>
                <a:gd name="connsiteX131" fmla="*/ 1057297 w 1192950"/>
                <a:gd name="connsiteY131" fmla="*/ 700334 h 1615513"/>
                <a:gd name="connsiteX132" fmla="*/ 1050840 w 1192950"/>
                <a:gd name="connsiteY132" fmla="*/ 706788 h 1615513"/>
                <a:gd name="connsiteX133" fmla="*/ 934910 w 1192950"/>
                <a:gd name="connsiteY133" fmla="*/ 785322 h 1615513"/>
                <a:gd name="connsiteX134" fmla="*/ 871335 w 1192950"/>
                <a:gd name="connsiteY134" fmla="*/ 755404 h 1615513"/>
                <a:gd name="connsiteX135" fmla="*/ 860115 w 1192950"/>
                <a:gd name="connsiteY135" fmla="*/ 759144 h 1615513"/>
                <a:gd name="connsiteX136" fmla="*/ 826468 w 1192950"/>
                <a:gd name="connsiteY136" fmla="*/ 785322 h 1615513"/>
                <a:gd name="connsiteX137" fmla="*/ 822724 w 1192950"/>
                <a:gd name="connsiteY137" fmla="*/ 785322 h 1615513"/>
                <a:gd name="connsiteX138" fmla="*/ 863859 w 1192950"/>
                <a:gd name="connsiteY138" fmla="*/ 755404 h 1615513"/>
                <a:gd name="connsiteX139" fmla="*/ 912471 w 1192950"/>
                <a:gd name="connsiteY139" fmla="*/ 699309 h 1615513"/>
                <a:gd name="connsiteX140" fmla="*/ 953728 w 1192950"/>
                <a:gd name="connsiteY140" fmla="*/ 698257 h 1615513"/>
                <a:gd name="connsiteX141" fmla="*/ 1069530 w 1192950"/>
                <a:gd name="connsiteY141" fmla="*/ 688107 h 1615513"/>
                <a:gd name="connsiteX142" fmla="*/ 1062060 w 1192950"/>
                <a:gd name="connsiteY142" fmla="*/ 699309 h 1615513"/>
                <a:gd name="connsiteX143" fmla="*/ 1057297 w 1192950"/>
                <a:gd name="connsiteY143" fmla="*/ 700334 h 1615513"/>
                <a:gd name="connsiteX144" fmla="*/ 1069565 w 1192950"/>
                <a:gd name="connsiteY144" fmla="*/ 688055 h 1615513"/>
                <a:gd name="connsiteX145" fmla="*/ 1069547 w 1192950"/>
                <a:gd name="connsiteY145" fmla="*/ 688090 h 1615513"/>
                <a:gd name="connsiteX146" fmla="*/ 1069530 w 1192950"/>
                <a:gd name="connsiteY146" fmla="*/ 688107 h 1615513"/>
                <a:gd name="connsiteX147" fmla="*/ 673140 w 1192950"/>
                <a:gd name="connsiteY147" fmla="*/ 676871 h 1615513"/>
                <a:gd name="connsiteX148" fmla="*/ 673607 w 1192950"/>
                <a:gd name="connsiteY148" fmla="*/ 688557 h 1615513"/>
                <a:gd name="connsiteX149" fmla="*/ 675905 w 1192950"/>
                <a:gd name="connsiteY149" fmla="*/ 698739 h 1615513"/>
                <a:gd name="connsiteX150" fmla="*/ 673140 w 1192950"/>
                <a:gd name="connsiteY150" fmla="*/ 691829 h 1615513"/>
                <a:gd name="connsiteX151" fmla="*/ 673140 w 1192950"/>
                <a:gd name="connsiteY151" fmla="*/ 679675 h 1615513"/>
                <a:gd name="connsiteX152" fmla="*/ 1077023 w 1192950"/>
                <a:gd name="connsiteY152" fmla="*/ 673131 h 1615513"/>
                <a:gd name="connsiteX153" fmla="*/ 1077023 w 1192950"/>
                <a:gd name="connsiteY153" fmla="*/ 676871 h 1615513"/>
                <a:gd name="connsiteX154" fmla="*/ 1069565 w 1192950"/>
                <a:gd name="connsiteY154" fmla="*/ 688055 h 1615513"/>
                <a:gd name="connsiteX155" fmla="*/ 1074685 w 1192950"/>
                <a:gd name="connsiteY155" fmla="*/ 677806 h 1615513"/>
                <a:gd name="connsiteX156" fmla="*/ 1077023 w 1192950"/>
                <a:gd name="connsiteY156" fmla="*/ 673131 h 1615513"/>
                <a:gd name="connsiteX157" fmla="*/ 261783 w 1192950"/>
                <a:gd name="connsiteY157" fmla="*/ 673128 h 1615513"/>
                <a:gd name="connsiteX158" fmla="*/ 265522 w 1192950"/>
                <a:gd name="connsiteY158" fmla="*/ 676862 h 1615513"/>
                <a:gd name="connsiteX159" fmla="*/ 295439 w 1192950"/>
                <a:gd name="connsiteY159" fmla="*/ 729217 h 1615513"/>
                <a:gd name="connsiteX160" fmla="*/ 542253 w 1192950"/>
                <a:gd name="connsiteY160" fmla="*/ 755400 h 1615513"/>
                <a:gd name="connsiteX161" fmla="*/ 639482 w 1192950"/>
                <a:gd name="connsiteY161" fmla="*/ 852630 h 1615513"/>
                <a:gd name="connsiteX162" fmla="*/ 710535 w 1192950"/>
                <a:gd name="connsiteY162" fmla="*/ 904985 h 1615513"/>
                <a:gd name="connsiteX163" fmla="*/ 706795 w 1192950"/>
                <a:gd name="connsiteY163" fmla="*/ 908730 h 1615513"/>
                <a:gd name="connsiteX164" fmla="*/ 643222 w 1192950"/>
                <a:gd name="connsiteY164" fmla="*/ 856375 h 1615513"/>
                <a:gd name="connsiteX165" fmla="*/ 624524 w 1192950"/>
                <a:gd name="connsiteY165" fmla="*/ 848885 h 1615513"/>
                <a:gd name="connsiteX166" fmla="*/ 508596 w 1192950"/>
                <a:gd name="connsiteY166" fmla="*/ 886281 h 1615513"/>
                <a:gd name="connsiteX167" fmla="*/ 306658 w 1192950"/>
                <a:gd name="connsiteY167" fmla="*/ 744186 h 1615513"/>
                <a:gd name="connsiteX168" fmla="*/ 276741 w 1192950"/>
                <a:gd name="connsiteY168" fmla="*/ 710524 h 1615513"/>
                <a:gd name="connsiteX169" fmla="*/ 261783 w 1192950"/>
                <a:gd name="connsiteY169" fmla="*/ 673128 h 1615513"/>
                <a:gd name="connsiteX170" fmla="*/ 1005987 w 1192950"/>
                <a:gd name="connsiteY170" fmla="*/ 579625 h 1615513"/>
                <a:gd name="connsiteX171" fmla="*/ 1005974 w 1192950"/>
                <a:gd name="connsiteY171" fmla="*/ 579640 h 1615513"/>
                <a:gd name="connsiteX172" fmla="*/ 1005972 w 1192950"/>
                <a:gd name="connsiteY172" fmla="*/ 579641 h 1615513"/>
                <a:gd name="connsiteX173" fmla="*/ 1017192 w 1192950"/>
                <a:gd name="connsiteY173" fmla="*/ 560940 h 1615513"/>
                <a:gd name="connsiteX174" fmla="*/ 1013456 w 1192950"/>
                <a:gd name="connsiteY174" fmla="*/ 572158 h 1615513"/>
                <a:gd name="connsiteX175" fmla="*/ 1005987 w 1192950"/>
                <a:gd name="connsiteY175" fmla="*/ 579625 h 1615513"/>
                <a:gd name="connsiteX176" fmla="*/ 1012984 w 1192950"/>
                <a:gd name="connsiteY176" fmla="*/ 571693 h 1615513"/>
                <a:gd name="connsiteX177" fmla="*/ 1017192 w 1192950"/>
                <a:gd name="connsiteY177" fmla="*/ 560940 h 1615513"/>
                <a:gd name="connsiteX178" fmla="*/ 538517 w 1192950"/>
                <a:gd name="connsiteY178" fmla="*/ 549727 h 1615513"/>
                <a:gd name="connsiteX179" fmla="*/ 523555 w 1192950"/>
                <a:gd name="connsiteY179" fmla="*/ 572162 h 1615513"/>
                <a:gd name="connsiteX180" fmla="*/ 538517 w 1192950"/>
                <a:gd name="connsiteY180" fmla="*/ 549727 h 1615513"/>
                <a:gd name="connsiteX181" fmla="*/ 949870 w 1192950"/>
                <a:gd name="connsiteY181" fmla="*/ 523547 h 1615513"/>
                <a:gd name="connsiteX182" fmla="*/ 1017181 w 1192950"/>
                <a:gd name="connsiteY182" fmla="*/ 534765 h 1615513"/>
                <a:gd name="connsiteX183" fmla="*/ 1024662 w 1192950"/>
                <a:gd name="connsiteY183" fmla="*/ 527286 h 1615513"/>
                <a:gd name="connsiteX184" fmla="*/ 1020924 w 1192950"/>
                <a:gd name="connsiteY184" fmla="*/ 534765 h 1615513"/>
                <a:gd name="connsiteX185" fmla="*/ 1009705 w 1192950"/>
                <a:gd name="connsiteY185" fmla="*/ 542246 h 1615513"/>
                <a:gd name="connsiteX186" fmla="*/ 949870 w 1192950"/>
                <a:gd name="connsiteY186" fmla="*/ 568424 h 1615513"/>
                <a:gd name="connsiteX187" fmla="*/ 919955 w 1192950"/>
                <a:gd name="connsiteY187" fmla="*/ 549725 h 1615513"/>
                <a:gd name="connsiteX188" fmla="*/ 949870 w 1192950"/>
                <a:gd name="connsiteY188" fmla="*/ 523547 h 1615513"/>
                <a:gd name="connsiteX189" fmla="*/ 224390 w 1192950"/>
                <a:gd name="connsiteY189" fmla="*/ 523544 h 1615513"/>
                <a:gd name="connsiteX190" fmla="*/ 228123 w 1192950"/>
                <a:gd name="connsiteY190" fmla="*/ 527285 h 1615513"/>
                <a:gd name="connsiteX191" fmla="*/ 258041 w 1192950"/>
                <a:gd name="connsiteY191" fmla="*/ 568421 h 1615513"/>
                <a:gd name="connsiteX192" fmla="*/ 474936 w 1192950"/>
                <a:gd name="connsiteY192" fmla="*/ 572154 h 1615513"/>
                <a:gd name="connsiteX193" fmla="*/ 564691 w 1192950"/>
                <a:gd name="connsiteY193" fmla="*/ 650692 h 1615513"/>
                <a:gd name="connsiteX194" fmla="*/ 632013 w 1192950"/>
                <a:gd name="connsiteY194" fmla="*/ 691828 h 1615513"/>
                <a:gd name="connsiteX195" fmla="*/ 632013 w 1192950"/>
                <a:gd name="connsiteY195" fmla="*/ 695569 h 1615513"/>
                <a:gd name="connsiteX196" fmla="*/ 632013 w 1192950"/>
                <a:gd name="connsiteY196" fmla="*/ 699302 h 1615513"/>
                <a:gd name="connsiteX197" fmla="*/ 572176 w 1192950"/>
                <a:gd name="connsiteY197" fmla="*/ 658166 h 1615513"/>
                <a:gd name="connsiteX198" fmla="*/ 553474 w 1192950"/>
                <a:gd name="connsiteY198" fmla="*/ 650692 h 1615513"/>
                <a:gd name="connsiteX199" fmla="*/ 456254 w 1192950"/>
                <a:gd name="connsiteY199" fmla="*/ 691828 h 1615513"/>
                <a:gd name="connsiteX200" fmla="*/ 269258 w 1192950"/>
                <a:gd name="connsiteY200" fmla="*/ 583369 h 1615513"/>
                <a:gd name="connsiteX201" fmla="*/ 239359 w 1192950"/>
                <a:gd name="connsiteY201" fmla="*/ 557206 h 1615513"/>
                <a:gd name="connsiteX202" fmla="*/ 224390 w 1192950"/>
                <a:gd name="connsiteY202" fmla="*/ 523544 h 1615513"/>
                <a:gd name="connsiteX203" fmla="*/ 895443 w 1192950"/>
                <a:gd name="connsiteY203" fmla="*/ 497351 h 1615513"/>
                <a:gd name="connsiteX204" fmla="*/ 895437 w 1192950"/>
                <a:gd name="connsiteY204" fmla="*/ 497370 h 1615513"/>
                <a:gd name="connsiteX205" fmla="*/ 895431 w 1192950"/>
                <a:gd name="connsiteY205" fmla="*/ 497375 h 1615513"/>
                <a:gd name="connsiteX206" fmla="*/ 865517 w 1192950"/>
                <a:gd name="connsiteY206" fmla="*/ 493635 h 1615513"/>
                <a:gd name="connsiteX207" fmla="*/ 876740 w 1192950"/>
                <a:gd name="connsiteY207" fmla="*/ 512334 h 1615513"/>
                <a:gd name="connsiteX208" fmla="*/ 895431 w 1192950"/>
                <a:gd name="connsiteY208" fmla="*/ 497375 h 1615513"/>
                <a:gd name="connsiteX209" fmla="*/ 887951 w 1192950"/>
                <a:gd name="connsiteY209" fmla="*/ 512334 h 1615513"/>
                <a:gd name="connsiteX210" fmla="*/ 884214 w 1192950"/>
                <a:gd name="connsiteY210" fmla="*/ 523551 h 1615513"/>
                <a:gd name="connsiteX211" fmla="*/ 906648 w 1192950"/>
                <a:gd name="connsiteY211" fmla="*/ 549720 h 1615513"/>
                <a:gd name="connsiteX212" fmla="*/ 908041 w 1192950"/>
                <a:gd name="connsiteY212" fmla="*/ 555019 h 1615513"/>
                <a:gd name="connsiteX213" fmla="*/ 919955 w 1192950"/>
                <a:gd name="connsiteY213" fmla="*/ 549725 h 1615513"/>
                <a:gd name="connsiteX214" fmla="*/ 908041 w 1192950"/>
                <a:gd name="connsiteY214" fmla="*/ 555019 h 1615513"/>
                <a:gd name="connsiteX215" fmla="*/ 909690 w 1192950"/>
                <a:gd name="connsiteY215" fmla="*/ 561291 h 1615513"/>
                <a:gd name="connsiteX216" fmla="*/ 899175 w 1192950"/>
                <a:gd name="connsiteY216" fmla="*/ 583383 h 1615513"/>
                <a:gd name="connsiteX217" fmla="*/ 869254 w 1192950"/>
                <a:gd name="connsiteY217" fmla="*/ 568419 h 1615513"/>
                <a:gd name="connsiteX218" fmla="*/ 865517 w 1192950"/>
                <a:gd name="connsiteY218" fmla="*/ 557202 h 1615513"/>
                <a:gd name="connsiteX219" fmla="*/ 835597 w 1192950"/>
                <a:gd name="connsiteY219" fmla="*/ 594600 h 1615513"/>
                <a:gd name="connsiteX220" fmla="*/ 859199 w 1192950"/>
                <a:gd name="connsiteY220" fmla="*/ 624944 h 1615513"/>
                <a:gd name="connsiteX221" fmla="*/ 861117 w 1192950"/>
                <a:gd name="connsiteY221" fmla="*/ 622881 h 1615513"/>
                <a:gd name="connsiteX222" fmla="*/ 890042 w 1192950"/>
                <a:gd name="connsiteY222" fmla="*/ 587117 h 1615513"/>
                <a:gd name="connsiteX223" fmla="*/ 899965 w 1192950"/>
                <a:gd name="connsiteY223" fmla="*/ 586435 h 1615513"/>
                <a:gd name="connsiteX224" fmla="*/ 899175 w 1192950"/>
                <a:gd name="connsiteY224" fmla="*/ 583383 h 1615513"/>
                <a:gd name="connsiteX225" fmla="*/ 902083 w 1192950"/>
                <a:gd name="connsiteY225" fmla="*/ 586290 h 1615513"/>
                <a:gd name="connsiteX226" fmla="*/ 922356 w 1192950"/>
                <a:gd name="connsiteY226" fmla="*/ 584898 h 1615513"/>
                <a:gd name="connsiteX227" fmla="*/ 988383 w 1192950"/>
                <a:gd name="connsiteY227" fmla="*/ 586067 h 1615513"/>
                <a:gd name="connsiteX228" fmla="*/ 1005972 w 1192950"/>
                <a:gd name="connsiteY228" fmla="*/ 579641 h 1615513"/>
                <a:gd name="connsiteX229" fmla="*/ 998493 w 1192950"/>
                <a:gd name="connsiteY229" fmla="*/ 587117 h 1615513"/>
                <a:gd name="connsiteX230" fmla="*/ 908742 w 1192950"/>
                <a:gd name="connsiteY230" fmla="*/ 650692 h 1615513"/>
                <a:gd name="connsiteX231" fmla="*/ 876954 w 1192950"/>
                <a:gd name="connsiteY231" fmla="*/ 645086 h 1615513"/>
                <a:gd name="connsiteX232" fmla="*/ 863255 w 1192950"/>
                <a:gd name="connsiteY232" fmla="*/ 633875 h 1615513"/>
                <a:gd name="connsiteX233" fmla="*/ 864820 w 1192950"/>
                <a:gd name="connsiteY233" fmla="*/ 639832 h 1615513"/>
                <a:gd name="connsiteX234" fmla="*/ 854307 w 1192950"/>
                <a:gd name="connsiteY234" fmla="*/ 661914 h 1615513"/>
                <a:gd name="connsiteX235" fmla="*/ 839341 w 1192950"/>
                <a:gd name="connsiteY235" fmla="*/ 660045 h 1615513"/>
                <a:gd name="connsiteX236" fmla="*/ 827604 w 1192950"/>
                <a:gd name="connsiteY236" fmla="*/ 649777 h 1615513"/>
                <a:gd name="connsiteX237" fmla="*/ 822727 w 1192950"/>
                <a:gd name="connsiteY237" fmla="*/ 654433 h 1615513"/>
                <a:gd name="connsiteX238" fmla="*/ 827362 w 1192950"/>
                <a:gd name="connsiteY238" fmla="*/ 649565 h 1615513"/>
                <a:gd name="connsiteX239" fmla="*/ 824386 w 1192950"/>
                <a:gd name="connsiteY239" fmla="*/ 646962 h 1615513"/>
                <a:gd name="connsiteX240" fmla="*/ 820650 w 1192950"/>
                <a:gd name="connsiteY240" fmla="*/ 617046 h 1615513"/>
                <a:gd name="connsiteX241" fmla="*/ 764546 w 1192950"/>
                <a:gd name="connsiteY241" fmla="*/ 669396 h 1615513"/>
                <a:gd name="connsiteX242" fmla="*/ 734805 w 1192950"/>
                <a:gd name="connsiteY242" fmla="*/ 680523 h 1615513"/>
                <a:gd name="connsiteX243" fmla="*/ 770368 w 1192950"/>
                <a:gd name="connsiteY243" fmla="*/ 673128 h 1615513"/>
                <a:gd name="connsiteX244" fmla="*/ 796666 w 1192950"/>
                <a:gd name="connsiteY244" fmla="*/ 696793 h 1615513"/>
                <a:gd name="connsiteX245" fmla="*/ 799629 w 1192950"/>
                <a:gd name="connsiteY245" fmla="*/ 699309 h 1615513"/>
                <a:gd name="connsiteX246" fmla="*/ 796546 w 1192950"/>
                <a:gd name="connsiteY246" fmla="*/ 699309 h 1615513"/>
                <a:gd name="connsiteX247" fmla="*/ 762893 w 1192950"/>
                <a:gd name="connsiteY247" fmla="*/ 721748 h 1615513"/>
                <a:gd name="connsiteX248" fmla="*/ 688097 w 1192950"/>
                <a:gd name="connsiteY248" fmla="*/ 688089 h 1615513"/>
                <a:gd name="connsiteX249" fmla="*/ 676877 w 1192950"/>
                <a:gd name="connsiteY249" fmla="*/ 680608 h 1615513"/>
                <a:gd name="connsiteX250" fmla="*/ 673140 w 1192950"/>
                <a:gd name="connsiteY250" fmla="*/ 673128 h 1615513"/>
                <a:gd name="connsiteX251" fmla="*/ 684360 w 1192950"/>
                <a:gd name="connsiteY251" fmla="*/ 684346 h 1615513"/>
                <a:gd name="connsiteX252" fmla="*/ 723156 w 1192950"/>
                <a:gd name="connsiteY252" fmla="*/ 682945 h 1615513"/>
                <a:gd name="connsiteX253" fmla="*/ 731394 w 1192950"/>
                <a:gd name="connsiteY253" fmla="*/ 681232 h 1615513"/>
                <a:gd name="connsiteX254" fmla="*/ 707527 w 1192950"/>
                <a:gd name="connsiteY254" fmla="*/ 678274 h 1615513"/>
                <a:gd name="connsiteX255" fmla="*/ 667324 w 1192950"/>
                <a:gd name="connsiteY255" fmla="*/ 661914 h 1615513"/>
                <a:gd name="connsiteX256" fmla="*/ 652364 w 1192950"/>
                <a:gd name="connsiteY256" fmla="*/ 673131 h 1615513"/>
                <a:gd name="connsiteX257" fmla="*/ 637404 w 1192950"/>
                <a:gd name="connsiteY257" fmla="*/ 688095 h 1615513"/>
                <a:gd name="connsiteX258" fmla="*/ 663587 w 1192950"/>
                <a:gd name="connsiteY258" fmla="*/ 658179 h 1615513"/>
                <a:gd name="connsiteX259" fmla="*/ 715941 w 1192950"/>
                <a:gd name="connsiteY259" fmla="*/ 564684 h 1615513"/>
                <a:gd name="connsiteX260" fmla="*/ 865517 w 1192950"/>
                <a:gd name="connsiteY260" fmla="*/ 519804 h 1615513"/>
                <a:gd name="connsiteX261" fmla="*/ 865517 w 1192950"/>
                <a:gd name="connsiteY261" fmla="*/ 501105 h 1615513"/>
                <a:gd name="connsiteX262" fmla="*/ 869254 w 1192950"/>
                <a:gd name="connsiteY262" fmla="*/ 482418 h 1615513"/>
                <a:gd name="connsiteX263" fmla="*/ 865517 w 1192950"/>
                <a:gd name="connsiteY263" fmla="*/ 493635 h 1615513"/>
                <a:gd name="connsiteX264" fmla="*/ 865517 w 1192950"/>
                <a:gd name="connsiteY264" fmla="*/ 489888 h 1615513"/>
                <a:gd name="connsiteX265" fmla="*/ 869254 w 1192950"/>
                <a:gd name="connsiteY265" fmla="*/ 482418 h 1615513"/>
                <a:gd name="connsiteX266" fmla="*/ 463720 w 1192950"/>
                <a:gd name="connsiteY266" fmla="*/ 467448 h 1615513"/>
                <a:gd name="connsiteX267" fmla="*/ 512339 w 1192950"/>
                <a:gd name="connsiteY267" fmla="*/ 497371 h 1615513"/>
                <a:gd name="connsiteX268" fmla="*/ 504860 w 1192950"/>
                <a:gd name="connsiteY268" fmla="*/ 497371 h 1615513"/>
                <a:gd name="connsiteX269" fmla="*/ 463720 w 1192950"/>
                <a:gd name="connsiteY269" fmla="*/ 467448 h 1615513"/>
                <a:gd name="connsiteX270" fmla="*/ 617049 w 1192950"/>
                <a:gd name="connsiteY270" fmla="*/ 452490 h 1615513"/>
                <a:gd name="connsiteX271" fmla="*/ 620789 w 1192950"/>
                <a:gd name="connsiteY271" fmla="*/ 456234 h 1615513"/>
                <a:gd name="connsiteX272" fmla="*/ 625464 w 1192950"/>
                <a:gd name="connsiteY272" fmla="*/ 465586 h 1615513"/>
                <a:gd name="connsiteX273" fmla="*/ 624530 w 1192950"/>
                <a:gd name="connsiteY273" fmla="*/ 467456 h 1615513"/>
                <a:gd name="connsiteX274" fmla="*/ 617049 w 1192950"/>
                <a:gd name="connsiteY274" fmla="*/ 452499 h 1615513"/>
                <a:gd name="connsiteX275" fmla="*/ 617046 w 1192950"/>
                <a:gd name="connsiteY275" fmla="*/ 452490 h 1615513"/>
                <a:gd name="connsiteX276" fmla="*/ 632006 w 1192950"/>
                <a:gd name="connsiteY276" fmla="*/ 441277 h 1615513"/>
                <a:gd name="connsiteX277" fmla="*/ 632006 w 1192950"/>
                <a:gd name="connsiteY277" fmla="*/ 456234 h 1615513"/>
                <a:gd name="connsiteX278" fmla="*/ 628265 w 1192950"/>
                <a:gd name="connsiteY278" fmla="*/ 471200 h 1615513"/>
                <a:gd name="connsiteX279" fmla="*/ 583389 w 1192950"/>
                <a:gd name="connsiteY279" fmla="*/ 542249 h 1615513"/>
                <a:gd name="connsiteX280" fmla="*/ 542253 w 1192950"/>
                <a:gd name="connsiteY280" fmla="*/ 545983 h 1615513"/>
                <a:gd name="connsiteX281" fmla="*/ 538517 w 1192950"/>
                <a:gd name="connsiteY281" fmla="*/ 549727 h 1615513"/>
                <a:gd name="connsiteX282" fmla="*/ 560950 w 1192950"/>
                <a:gd name="connsiteY282" fmla="*/ 504848 h 1615513"/>
                <a:gd name="connsiteX283" fmla="*/ 628265 w 1192950"/>
                <a:gd name="connsiteY283" fmla="*/ 471191 h 1615513"/>
                <a:gd name="connsiteX284" fmla="*/ 625464 w 1192950"/>
                <a:gd name="connsiteY284" fmla="*/ 465586 h 1615513"/>
                <a:gd name="connsiteX285" fmla="*/ 628265 w 1192950"/>
                <a:gd name="connsiteY285" fmla="*/ 459978 h 1615513"/>
                <a:gd name="connsiteX286" fmla="*/ 632006 w 1192950"/>
                <a:gd name="connsiteY286" fmla="*/ 441277 h 1615513"/>
                <a:gd name="connsiteX287" fmla="*/ 938656 w 1192950"/>
                <a:gd name="connsiteY287" fmla="*/ 427267 h 1615513"/>
                <a:gd name="connsiteX288" fmla="*/ 942396 w 1192950"/>
                <a:gd name="connsiteY288" fmla="*/ 434747 h 1615513"/>
                <a:gd name="connsiteX289" fmla="*/ 938656 w 1192950"/>
                <a:gd name="connsiteY289" fmla="*/ 431009 h 1615513"/>
                <a:gd name="connsiteX290" fmla="*/ 900325 w 1192950"/>
                <a:gd name="connsiteY290" fmla="*/ 422576 h 1615513"/>
                <a:gd name="connsiteX291" fmla="*/ 930244 w 1192950"/>
                <a:gd name="connsiteY291" fmla="*/ 467453 h 1615513"/>
                <a:gd name="connsiteX292" fmla="*/ 922762 w 1192950"/>
                <a:gd name="connsiteY292" fmla="*/ 493632 h 1615513"/>
                <a:gd name="connsiteX293" fmla="*/ 910142 w 1192950"/>
                <a:gd name="connsiteY293" fmla="*/ 492230 h 1615513"/>
                <a:gd name="connsiteX294" fmla="*/ 902051 w 1192950"/>
                <a:gd name="connsiteY294" fmla="*/ 484139 h 1615513"/>
                <a:gd name="connsiteX295" fmla="*/ 895443 w 1192950"/>
                <a:gd name="connsiteY295" fmla="*/ 497351 h 1615513"/>
                <a:gd name="connsiteX296" fmla="*/ 900273 w 1192950"/>
                <a:gd name="connsiteY296" fmla="*/ 481885 h 1615513"/>
                <a:gd name="connsiteX297" fmla="*/ 897519 w 1192950"/>
                <a:gd name="connsiteY297" fmla="*/ 453896 h 1615513"/>
                <a:gd name="connsiteX298" fmla="*/ 900325 w 1192950"/>
                <a:gd name="connsiteY298" fmla="*/ 422576 h 1615513"/>
                <a:gd name="connsiteX299" fmla="*/ 942396 w 1192950"/>
                <a:gd name="connsiteY299" fmla="*/ 415112 h 1615513"/>
                <a:gd name="connsiteX300" fmla="*/ 943643 w 1192950"/>
                <a:gd name="connsiteY300" fmla="*/ 415423 h 1615513"/>
                <a:gd name="connsiteX301" fmla="*/ 942396 w 1192950"/>
                <a:gd name="connsiteY301" fmla="*/ 416047 h 1615513"/>
                <a:gd name="connsiteX302" fmla="*/ 938656 w 1192950"/>
                <a:gd name="connsiteY302" fmla="*/ 423527 h 1615513"/>
                <a:gd name="connsiteX303" fmla="*/ 938656 w 1192950"/>
                <a:gd name="connsiteY303" fmla="*/ 419787 h 1615513"/>
                <a:gd name="connsiteX304" fmla="*/ 942396 w 1192950"/>
                <a:gd name="connsiteY304" fmla="*/ 415112 h 1615513"/>
                <a:gd name="connsiteX305" fmla="*/ 949875 w 1192950"/>
                <a:gd name="connsiteY305" fmla="*/ 412309 h 1615513"/>
                <a:gd name="connsiteX306" fmla="*/ 972314 w 1192950"/>
                <a:gd name="connsiteY306" fmla="*/ 431009 h 1615513"/>
                <a:gd name="connsiteX307" fmla="*/ 972314 w 1192950"/>
                <a:gd name="connsiteY307" fmla="*/ 442227 h 1615513"/>
                <a:gd name="connsiteX308" fmla="*/ 949875 w 1192950"/>
                <a:gd name="connsiteY308" fmla="*/ 460927 h 1615513"/>
                <a:gd name="connsiteX309" fmla="*/ 934915 w 1192950"/>
                <a:gd name="connsiteY309" fmla="*/ 457189 h 1615513"/>
                <a:gd name="connsiteX310" fmla="*/ 934917 w 1192950"/>
                <a:gd name="connsiteY310" fmla="*/ 445967 h 1615513"/>
                <a:gd name="connsiteX311" fmla="*/ 946137 w 1192950"/>
                <a:gd name="connsiteY311" fmla="*/ 416047 h 1615513"/>
                <a:gd name="connsiteX312" fmla="*/ 943643 w 1192950"/>
                <a:gd name="connsiteY312" fmla="*/ 415423 h 1615513"/>
                <a:gd name="connsiteX313" fmla="*/ 904063 w 1192950"/>
                <a:gd name="connsiteY313" fmla="*/ 411356 h 1615513"/>
                <a:gd name="connsiteX314" fmla="*/ 900325 w 1192950"/>
                <a:gd name="connsiteY314" fmla="*/ 422576 h 1615513"/>
                <a:gd name="connsiteX315" fmla="*/ 900325 w 1192950"/>
                <a:gd name="connsiteY315" fmla="*/ 415096 h 1615513"/>
                <a:gd name="connsiteX316" fmla="*/ 904063 w 1192950"/>
                <a:gd name="connsiteY316" fmla="*/ 411356 h 1615513"/>
                <a:gd name="connsiteX317" fmla="*/ 226277 w 1192950"/>
                <a:gd name="connsiteY317" fmla="*/ 380579 h 1615513"/>
                <a:gd name="connsiteX318" fmla="*/ 234200 w 1192950"/>
                <a:gd name="connsiteY318" fmla="*/ 392657 h 1615513"/>
                <a:gd name="connsiteX319" fmla="*/ 246823 w 1192950"/>
                <a:gd name="connsiteY319" fmla="*/ 407615 h 1615513"/>
                <a:gd name="connsiteX320" fmla="*/ 400144 w 1192950"/>
                <a:gd name="connsiteY320" fmla="*/ 411354 h 1615513"/>
                <a:gd name="connsiteX321" fmla="*/ 463720 w 1192950"/>
                <a:gd name="connsiteY321" fmla="*/ 467448 h 1615513"/>
                <a:gd name="connsiteX322" fmla="*/ 452509 w 1192950"/>
                <a:gd name="connsiteY322" fmla="*/ 463709 h 1615513"/>
                <a:gd name="connsiteX323" fmla="*/ 385187 w 1192950"/>
                <a:gd name="connsiteY323" fmla="*/ 493632 h 1615513"/>
                <a:gd name="connsiteX324" fmla="*/ 254302 w 1192950"/>
                <a:gd name="connsiteY324" fmla="*/ 415099 h 1615513"/>
                <a:gd name="connsiteX325" fmla="*/ 235612 w 1192950"/>
                <a:gd name="connsiteY325" fmla="*/ 396399 h 1615513"/>
                <a:gd name="connsiteX326" fmla="*/ 227190 w 1192950"/>
                <a:gd name="connsiteY326" fmla="*/ 383777 h 1615513"/>
                <a:gd name="connsiteX327" fmla="*/ 224387 w 1192950"/>
                <a:gd name="connsiteY327" fmla="*/ 373960 h 1615513"/>
                <a:gd name="connsiteX328" fmla="*/ 226277 w 1192950"/>
                <a:gd name="connsiteY328" fmla="*/ 380579 h 1615513"/>
                <a:gd name="connsiteX329" fmla="*/ 224387 w 1192950"/>
                <a:gd name="connsiteY329" fmla="*/ 377699 h 1615513"/>
                <a:gd name="connsiteX330" fmla="*/ 224387 w 1192950"/>
                <a:gd name="connsiteY330" fmla="*/ 373960 h 1615513"/>
                <a:gd name="connsiteX331" fmla="*/ 994757 w 1192950"/>
                <a:gd name="connsiteY331" fmla="*/ 311623 h 1615513"/>
                <a:gd name="connsiteX332" fmla="*/ 991012 w 1192950"/>
                <a:gd name="connsiteY332" fmla="*/ 317868 h 1615513"/>
                <a:gd name="connsiteX333" fmla="*/ 968570 w 1192950"/>
                <a:gd name="connsiteY333" fmla="*/ 340305 h 1615513"/>
                <a:gd name="connsiteX334" fmla="*/ 815240 w 1192950"/>
                <a:gd name="connsiteY334" fmla="*/ 433795 h 1615513"/>
                <a:gd name="connsiteX335" fmla="*/ 736717 w 1192950"/>
                <a:gd name="connsiteY335" fmla="*/ 392661 h 1615513"/>
                <a:gd name="connsiteX336" fmla="*/ 721756 w 1192950"/>
                <a:gd name="connsiteY336" fmla="*/ 396401 h 1615513"/>
                <a:gd name="connsiteX337" fmla="*/ 676872 w 1192950"/>
                <a:gd name="connsiteY337" fmla="*/ 426313 h 1615513"/>
                <a:gd name="connsiteX338" fmla="*/ 673140 w 1192950"/>
                <a:gd name="connsiteY338" fmla="*/ 426313 h 1615513"/>
                <a:gd name="connsiteX339" fmla="*/ 725489 w 1192950"/>
                <a:gd name="connsiteY339" fmla="*/ 392661 h 1615513"/>
                <a:gd name="connsiteX340" fmla="*/ 789066 w 1192950"/>
                <a:gd name="connsiteY340" fmla="*/ 325349 h 1615513"/>
                <a:gd name="connsiteX341" fmla="*/ 979783 w 1192950"/>
                <a:gd name="connsiteY341" fmla="*/ 329090 h 1615513"/>
                <a:gd name="connsiteX342" fmla="*/ 224390 w 1192950"/>
                <a:gd name="connsiteY342" fmla="*/ 300832 h 1615513"/>
                <a:gd name="connsiteX343" fmla="*/ 250568 w 1192950"/>
                <a:gd name="connsiteY343" fmla="*/ 327010 h 1615513"/>
                <a:gd name="connsiteX344" fmla="*/ 400154 w 1192950"/>
                <a:gd name="connsiteY344" fmla="*/ 308311 h 1615513"/>
                <a:gd name="connsiteX345" fmla="*/ 471208 w 1192950"/>
                <a:gd name="connsiteY345" fmla="*/ 353187 h 1615513"/>
                <a:gd name="connsiteX346" fmla="*/ 523564 w 1192950"/>
                <a:gd name="connsiteY346" fmla="*/ 375625 h 1615513"/>
                <a:gd name="connsiteX347" fmla="*/ 523564 w 1192950"/>
                <a:gd name="connsiteY347" fmla="*/ 379365 h 1615513"/>
                <a:gd name="connsiteX348" fmla="*/ 523564 w 1192950"/>
                <a:gd name="connsiteY348" fmla="*/ 383104 h 1615513"/>
                <a:gd name="connsiteX349" fmla="*/ 478688 w 1192950"/>
                <a:gd name="connsiteY349" fmla="*/ 360667 h 1615513"/>
                <a:gd name="connsiteX350" fmla="*/ 463729 w 1192950"/>
                <a:gd name="connsiteY350" fmla="*/ 356927 h 1615513"/>
                <a:gd name="connsiteX351" fmla="*/ 400154 w 1192950"/>
                <a:gd name="connsiteY351" fmla="*/ 394323 h 1615513"/>
                <a:gd name="connsiteX352" fmla="*/ 261787 w 1192950"/>
                <a:gd name="connsiteY352" fmla="*/ 338229 h 1615513"/>
                <a:gd name="connsiteX353" fmla="*/ 239349 w 1192950"/>
                <a:gd name="connsiteY353" fmla="*/ 323270 h 1615513"/>
                <a:gd name="connsiteX354" fmla="*/ 224390 w 1192950"/>
                <a:gd name="connsiteY354" fmla="*/ 300832 h 1615513"/>
                <a:gd name="connsiteX355" fmla="*/ 1002225 w 1192950"/>
                <a:gd name="connsiteY355" fmla="*/ 299171 h 1615513"/>
                <a:gd name="connsiteX356" fmla="*/ 1002225 w 1192950"/>
                <a:gd name="connsiteY356" fmla="*/ 302912 h 1615513"/>
                <a:gd name="connsiteX357" fmla="*/ 994757 w 1192950"/>
                <a:gd name="connsiteY357" fmla="*/ 311623 h 1615513"/>
                <a:gd name="connsiteX358" fmla="*/ 494660 w 1192950"/>
                <a:gd name="connsiteY358" fmla="*/ 280480 h 1615513"/>
                <a:gd name="connsiteX359" fmla="*/ 487177 w 1192950"/>
                <a:gd name="connsiteY359" fmla="*/ 310393 h 1615513"/>
                <a:gd name="connsiteX360" fmla="*/ 494660 w 1192950"/>
                <a:gd name="connsiteY360" fmla="*/ 280480 h 1615513"/>
                <a:gd name="connsiteX361" fmla="*/ 714498 w 1192950"/>
                <a:gd name="connsiteY361" fmla="*/ 242288 h 1615513"/>
                <a:gd name="connsiteX362" fmla="*/ 714273 w 1192950"/>
                <a:gd name="connsiteY362" fmla="*/ 243075 h 1615513"/>
                <a:gd name="connsiteX363" fmla="*/ 635744 w 1192950"/>
                <a:gd name="connsiteY363" fmla="*/ 370223 h 1615513"/>
                <a:gd name="connsiteX364" fmla="*/ 560948 w 1192950"/>
                <a:gd name="connsiteY364" fmla="*/ 373962 h 1615513"/>
                <a:gd name="connsiteX365" fmla="*/ 553473 w 1192950"/>
                <a:gd name="connsiteY365" fmla="*/ 385181 h 1615513"/>
                <a:gd name="connsiteX366" fmla="*/ 552124 w 1192950"/>
                <a:gd name="connsiteY366" fmla="*/ 387608 h 1615513"/>
                <a:gd name="connsiteX367" fmla="*/ 558031 w 1192950"/>
                <a:gd name="connsiteY367" fmla="*/ 393596 h 1615513"/>
                <a:gd name="connsiteX368" fmla="*/ 609567 w 1192950"/>
                <a:gd name="connsiteY368" fmla="*/ 418842 h 1615513"/>
                <a:gd name="connsiteX369" fmla="*/ 615353 w 1192950"/>
                <a:gd name="connsiteY369" fmla="*/ 445659 h 1615513"/>
                <a:gd name="connsiteX370" fmla="*/ 617046 w 1192950"/>
                <a:gd name="connsiteY370" fmla="*/ 452490 h 1615513"/>
                <a:gd name="connsiteX371" fmla="*/ 601621 w 1192950"/>
                <a:gd name="connsiteY371" fmla="*/ 453427 h 1615513"/>
                <a:gd name="connsiteX372" fmla="*/ 583389 w 1192950"/>
                <a:gd name="connsiteY372" fmla="*/ 448756 h 1615513"/>
                <a:gd name="connsiteX373" fmla="*/ 553474 w 1192950"/>
                <a:gd name="connsiteY373" fmla="*/ 392663 h 1615513"/>
                <a:gd name="connsiteX374" fmla="*/ 551915 w 1192950"/>
                <a:gd name="connsiteY374" fmla="*/ 387985 h 1615513"/>
                <a:gd name="connsiteX375" fmla="*/ 539445 w 1192950"/>
                <a:gd name="connsiteY375" fmla="*/ 410424 h 1615513"/>
                <a:gd name="connsiteX376" fmla="*/ 531030 w 1192950"/>
                <a:gd name="connsiteY376" fmla="*/ 430057 h 1615513"/>
                <a:gd name="connsiteX377" fmla="*/ 527297 w 1192950"/>
                <a:gd name="connsiteY377" fmla="*/ 426317 h 1615513"/>
                <a:gd name="connsiteX378" fmla="*/ 523555 w 1192950"/>
                <a:gd name="connsiteY378" fmla="*/ 426317 h 1615513"/>
                <a:gd name="connsiteX379" fmla="*/ 532904 w 1192950"/>
                <a:gd name="connsiteY379" fmla="*/ 403412 h 1615513"/>
                <a:gd name="connsiteX380" fmla="*/ 549199 w 1192950"/>
                <a:gd name="connsiteY380" fmla="*/ 383045 h 1615513"/>
                <a:gd name="connsiteX381" fmla="*/ 548331 w 1192950"/>
                <a:gd name="connsiteY381" fmla="*/ 379571 h 1615513"/>
                <a:gd name="connsiteX382" fmla="*/ 549734 w 1192950"/>
                <a:gd name="connsiteY382" fmla="*/ 373963 h 1615513"/>
                <a:gd name="connsiteX383" fmla="*/ 549734 w 1192950"/>
                <a:gd name="connsiteY383" fmla="*/ 381441 h 1615513"/>
                <a:gd name="connsiteX384" fmla="*/ 549954 w 1192950"/>
                <a:gd name="connsiteY384" fmla="*/ 382101 h 1615513"/>
                <a:gd name="connsiteX385" fmla="*/ 553473 w 1192950"/>
                <a:gd name="connsiteY385" fmla="*/ 377702 h 1615513"/>
                <a:gd name="connsiteX386" fmla="*/ 590867 w 1192950"/>
                <a:gd name="connsiteY386" fmla="*/ 302909 h 1615513"/>
                <a:gd name="connsiteX387" fmla="*/ 706034 w 1192950"/>
                <a:gd name="connsiteY387" fmla="*/ 250321 h 1615513"/>
                <a:gd name="connsiteX388" fmla="*/ 403895 w 1192950"/>
                <a:gd name="connsiteY388" fmla="*/ 216900 h 1615513"/>
                <a:gd name="connsiteX389" fmla="*/ 407630 w 1192950"/>
                <a:gd name="connsiteY389" fmla="*/ 216900 h 1615513"/>
                <a:gd name="connsiteX390" fmla="*/ 433808 w 1192950"/>
                <a:gd name="connsiteY390" fmla="*/ 228121 h 1615513"/>
                <a:gd name="connsiteX391" fmla="*/ 403895 w 1192950"/>
                <a:gd name="connsiteY391" fmla="*/ 216900 h 1615513"/>
                <a:gd name="connsiteX392" fmla="*/ 729233 w 1192950"/>
                <a:gd name="connsiteY392" fmla="*/ 201939 h 1615513"/>
                <a:gd name="connsiteX393" fmla="*/ 725491 w 1192950"/>
                <a:gd name="connsiteY393" fmla="*/ 231856 h 1615513"/>
                <a:gd name="connsiteX394" fmla="*/ 714498 w 1192950"/>
                <a:gd name="connsiteY394" fmla="*/ 242288 h 1615513"/>
                <a:gd name="connsiteX395" fmla="*/ 721758 w 1192950"/>
                <a:gd name="connsiteY395" fmla="*/ 216897 h 1615513"/>
                <a:gd name="connsiteX396" fmla="*/ 721758 w 1192950"/>
                <a:gd name="connsiteY396" fmla="*/ 208534 h 1615513"/>
                <a:gd name="connsiteX397" fmla="*/ 276201 w 1192950"/>
                <a:gd name="connsiteY397" fmla="*/ 201403 h 1615513"/>
                <a:gd name="connsiteX398" fmla="*/ 277813 w 1192950"/>
                <a:gd name="connsiteY398" fmla="*/ 202147 h 1615513"/>
                <a:gd name="connsiteX399" fmla="*/ 276739 w 1192950"/>
                <a:gd name="connsiteY399" fmla="*/ 201941 h 1615513"/>
                <a:gd name="connsiteX400" fmla="*/ 362752 w 1192950"/>
                <a:gd name="connsiteY400" fmla="*/ 190720 h 1615513"/>
                <a:gd name="connsiteX401" fmla="*/ 403895 w 1192950"/>
                <a:gd name="connsiteY401" fmla="*/ 216900 h 1615513"/>
                <a:gd name="connsiteX402" fmla="*/ 400151 w 1192950"/>
                <a:gd name="connsiteY402" fmla="*/ 216900 h 1615513"/>
                <a:gd name="connsiteX403" fmla="*/ 366495 w 1192950"/>
                <a:gd name="connsiteY403" fmla="*/ 239340 h 1615513"/>
                <a:gd name="connsiteX404" fmla="*/ 287961 w 1192950"/>
                <a:gd name="connsiteY404" fmla="*/ 209422 h 1615513"/>
                <a:gd name="connsiteX405" fmla="*/ 281415 w 1192950"/>
                <a:gd name="connsiteY405" fmla="*/ 203810 h 1615513"/>
                <a:gd name="connsiteX406" fmla="*/ 277813 w 1192950"/>
                <a:gd name="connsiteY406" fmla="*/ 202147 h 1615513"/>
                <a:gd name="connsiteX407" fmla="*/ 292282 w 1192950"/>
                <a:gd name="connsiteY407" fmla="*/ 204921 h 1615513"/>
                <a:gd name="connsiteX408" fmla="*/ 362752 w 1192950"/>
                <a:gd name="connsiteY408" fmla="*/ 190720 h 1615513"/>
                <a:gd name="connsiteX409" fmla="*/ 261783 w 1192950"/>
                <a:gd name="connsiteY409" fmla="*/ 186980 h 1615513"/>
                <a:gd name="connsiteX410" fmla="*/ 276201 w 1192950"/>
                <a:gd name="connsiteY410" fmla="*/ 201403 h 1615513"/>
                <a:gd name="connsiteX411" fmla="*/ 269261 w 1192950"/>
                <a:gd name="connsiteY411" fmla="*/ 198199 h 1615513"/>
                <a:gd name="connsiteX412" fmla="*/ 261783 w 1192950"/>
                <a:gd name="connsiteY412" fmla="*/ 186980 h 1615513"/>
                <a:gd name="connsiteX413" fmla="*/ 938130 w 1192950"/>
                <a:gd name="connsiteY413" fmla="*/ 177890 h 1615513"/>
                <a:gd name="connsiteX414" fmla="*/ 934917 w 1192950"/>
                <a:gd name="connsiteY414" fmla="*/ 183245 h 1615513"/>
                <a:gd name="connsiteX415" fmla="*/ 848904 w 1192950"/>
                <a:gd name="connsiteY415" fmla="*/ 276739 h 1615513"/>
                <a:gd name="connsiteX416" fmla="*/ 785329 w 1192950"/>
                <a:gd name="connsiteY416" fmla="*/ 265518 h 1615513"/>
                <a:gd name="connsiteX417" fmla="*/ 777849 w 1192950"/>
                <a:gd name="connsiteY417" fmla="*/ 272994 h 1615513"/>
                <a:gd name="connsiteX418" fmla="*/ 747932 w 1192950"/>
                <a:gd name="connsiteY418" fmla="*/ 302917 h 1615513"/>
                <a:gd name="connsiteX419" fmla="*/ 781589 w 1192950"/>
                <a:gd name="connsiteY419" fmla="*/ 265511 h 1615513"/>
                <a:gd name="connsiteX420" fmla="*/ 811507 w 1192950"/>
                <a:gd name="connsiteY420" fmla="*/ 205679 h 1615513"/>
                <a:gd name="connsiteX421" fmla="*/ 921419 w 1192950"/>
                <a:gd name="connsiteY421" fmla="*/ 186221 h 1615513"/>
                <a:gd name="connsiteX422" fmla="*/ 565712 w 1192950"/>
                <a:gd name="connsiteY422" fmla="*/ 168288 h 1615513"/>
                <a:gd name="connsiteX423" fmla="*/ 565712 w 1192950"/>
                <a:gd name="connsiteY423" fmla="*/ 179507 h 1615513"/>
                <a:gd name="connsiteX424" fmla="*/ 539534 w 1192950"/>
                <a:gd name="connsiteY424" fmla="*/ 261779 h 1615513"/>
                <a:gd name="connsiteX425" fmla="*/ 498399 w 1192950"/>
                <a:gd name="connsiteY425" fmla="*/ 276735 h 1615513"/>
                <a:gd name="connsiteX426" fmla="*/ 494660 w 1192950"/>
                <a:gd name="connsiteY426" fmla="*/ 280480 h 1615513"/>
                <a:gd name="connsiteX427" fmla="*/ 502138 w 1192950"/>
                <a:gd name="connsiteY427" fmla="*/ 228121 h 1615513"/>
                <a:gd name="connsiteX428" fmla="*/ 565712 w 1192950"/>
                <a:gd name="connsiteY428" fmla="*/ 168288 h 1615513"/>
                <a:gd name="connsiteX429" fmla="*/ 718016 w 1192950"/>
                <a:gd name="connsiteY429" fmla="*/ 168282 h 1615513"/>
                <a:gd name="connsiteX430" fmla="*/ 718016 w 1192950"/>
                <a:gd name="connsiteY430" fmla="*/ 175761 h 1615513"/>
                <a:gd name="connsiteX431" fmla="*/ 714273 w 1192950"/>
                <a:gd name="connsiteY431" fmla="*/ 183241 h 1615513"/>
                <a:gd name="connsiteX432" fmla="*/ 714273 w 1192950"/>
                <a:gd name="connsiteY432" fmla="*/ 179501 h 1615513"/>
                <a:gd name="connsiteX433" fmla="*/ 718016 w 1192950"/>
                <a:gd name="connsiteY433" fmla="*/ 168282 h 1615513"/>
                <a:gd name="connsiteX434" fmla="*/ 407629 w 1192950"/>
                <a:gd name="connsiteY434" fmla="*/ 165496 h 1615513"/>
                <a:gd name="connsiteX435" fmla="*/ 407629 w 1192950"/>
                <a:gd name="connsiteY435" fmla="*/ 169236 h 1615513"/>
                <a:gd name="connsiteX436" fmla="*/ 403890 w 1192950"/>
                <a:gd name="connsiteY436" fmla="*/ 172976 h 1615513"/>
                <a:gd name="connsiteX437" fmla="*/ 407629 w 1192950"/>
                <a:gd name="connsiteY437" fmla="*/ 165496 h 1615513"/>
                <a:gd name="connsiteX438" fmla="*/ 946136 w 1192950"/>
                <a:gd name="connsiteY438" fmla="*/ 164543 h 1615513"/>
                <a:gd name="connsiteX439" fmla="*/ 942397 w 1192950"/>
                <a:gd name="connsiteY439" fmla="*/ 175762 h 1615513"/>
                <a:gd name="connsiteX440" fmla="*/ 938130 w 1192950"/>
                <a:gd name="connsiteY440" fmla="*/ 177890 h 1615513"/>
                <a:gd name="connsiteX441" fmla="*/ 946142 w 1192950"/>
                <a:gd name="connsiteY441" fmla="*/ 164525 h 1615513"/>
                <a:gd name="connsiteX442" fmla="*/ 946137 w 1192950"/>
                <a:gd name="connsiteY442" fmla="*/ 164542 h 1615513"/>
                <a:gd name="connsiteX443" fmla="*/ 946136 w 1192950"/>
                <a:gd name="connsiteY443" fmla="*/ 164543 h 1615513"/>
                <a:gd name="connsiteX444" fmla="*/ 405136 w 1192950"/>
                <a:gd name="connsiteY444" fmla="*/ 156770 h 1615513"/>
                <a:gd name="connsiteX445" fmla="*/ 407629 w 1192950"/>
                <a:gd name="connsiteY445" fmla="*/ 158016 h 1615513"/>
                <a:gd name="connsiteX446" fmla="*/ 407629 w 1192950"/>
                <a:gd name="connsiteY446" fmla="*/ 161756 h 1615513"/>
                <a:gd name="connsiteX447" fmla="*/ 396411 w 1192950"/>
                <a:gd name="connsiteY447" fmla="*/ 150539 h 1615513"/>
                <a:gd name="connsiteX448" fmla="*/ 403890 w 1192950"/>
                <a:gd name="connsiteY448" fmla="*/ 154276 h 1615513"/>
                <a:gd name="connsiteX449" fmla="*/ 405136 w 1192950"/>
                <a:gd name="connsiteY449" fmla="*/ 156770 h 1615513"/>
                <a:gd name="connsiteX450" fmla="*/ 400148 w 1192950"/>
                <a:gd name="connsiteY450" fmla="*/ 154276 h 1615513"/>
                <a:gd name="connsiteX451" fmla="*/ 411367 w 1192950"/>
                <a:gd name="connsiteY451" fmla="*/ 184196 h 1615513"/>
                <a:gd name="connsiteX452" fmla="*/ 411367 w 1192950"/>
                <a:gd name="connsiteY452" fmla="*/ 187933 h 1615513"/>
                <a:gd name="connsiteX453" fmla="*/ 411367 w 1192950"/>
                <a:gd name="connsiteY453" fmla="*/ 191673 h 1615513"/>
                <a:gd name="connsiteX454" fmla="*/ 396407 w 1192950"/>
                <a:gd name="connsiteY454" fmla="*/ 199153 h 1615513"/>
                <a:gd name="connsiteX455" fmla="*/ 377713 w 1192950"/>
                <a:gd name="connsiteY455" fmla="*/ 180456 h 1615513"/>
                <a:gd name="connsiteX456" fmla="*/ 373974 w 1192950"/>
                <a:gd name="connsiteY456" fmla="*/ 169236 h 1615513"/>
                <a:gd name="connsiteX457" fmla="*/ 396411 w 1192950"/>
                <a:gd name="connsiteY457" fmla="*/ 150539 h 1615513"/>
                <a:gd name="connsiteX458" fmla="*/ 561973 w 1192950"/>
                <a:gd name="connsiteY458" fmla="*/ 149587 h 1615513"/>
                <a:gd name="connsiteX459" fmla="*/ 565712 w 1192950"/>
                <a:gd name="connsiteY459" fmla="*/ 164543 h 1615513"/>
                <a:gd name="connsiteX460" fmla="*/ 565712 w 1192950"/>
                <a:gd name="connsiteY460" fmla="*/ 168288 h 1615513"/>
                <a:gd name="connsiteX461" fmla="*/ 561973 w 1192950"/>
                <a:gd name="connsiteY461" fmla="*/ 149587 h 1615513"/>
                <a:gd name="connsiteX462" fmla="*/ 949876 w 1192950"/>
                <a:gd name="connsiteY462" fmla="*/ 149584 h 1615513"/>
                <a:gd name="connsiteX463" fmla="*/ 949876 w 1192950"/>
                <a:gd name="connsiteY463" fmla="*/ 153322 h 1615513"/>
                <a:gd name="connsiteX464" fmla="*/ 946142 w 1192950"/>
                <a:gd name="connsiteY464" fmla="*/ 164525 h 1615513"/>
                <a:gd name="connsiteX465" fmla="*/ 949409 w 1192950"/>
                <a:gd name="connsiteY465" fmla="*/ 154260 h 1615513"/>
                <a:gd name="connsiteX466" fmla="*/ 949876 w 1192950"/>
                <a:gd name="connsiteY466" fmla="*/ 149584 h 1615513"/>
                <a:gd name="connsiteX467" fmla="*/ 699314 w 1192950"/>
                <a:gd name="connsiteY467" fmla="*/ 149584 h 1615513"/>
                <a:gd name="connsiteX468" fmla="*/ 710531 w 1192950"/>
                <a:gd name="connsiteY468" fmla="*/ 153324 h 1615513"/>
                <a:gd name="connsiteX469" fmla="*/ 718016 w 1192950"/>
                <a:gd name="connsiteY469" fmla="*/ 164542 h 1615513"/>
                <a:gd name="connsiteX470" fmla="*/ 718016 w 1192950"/>
                <a:gd name="connsiteY470" fmla="*/ 168282 h 1615513"/>
                <a:gd name="connsiteX471" fmla="*/ 714273 w 1192950"/>
                <a:gd name="connsiteY471" fmla="*/ 160803 h 1615513"/>
                <a:gd name="connsiteX472" fmla="*/ 703056 w 1192950"/>
                <a:gd name="connsiteY472" fmla="*/ 157063 h 1615513"/>
                <a:gd name="connsiteX473" fmla="*/ 721758 w 1192950"/>
                <a:gd name="connsiteY473" fmla="*/ 194460 h 1615513"/>
                <a:gd name="connsiteX474" fmla="*/ 721758 w 1192950"/>
                <a:gd name="connsiteY474" fmla="*/ 198199 h 1615513"/>
                <a:gd name="connsiteX475" fmla="*/ 721758 w 1192950"/>
                <a:gd name="connsiteY475" fmla="*/ 208534 h 1615513"/>
                <a:gd name="connsiteX476" fmla="*/ 721285 w 1192950"/>
                <a:gd name="connsiteY476" fmla="*/ 208951 h 1615513"/>
                <a:gd name="connsiteX477" fmla="*/ 710531 w 1192950"/>
                <a:gd name="connsiteY477" fmla="*/ 213158 h 1615513"/>
                <a:gd name="connsiteX478" fmla="*/ 673138 w 1192950"/>
                <a:gd name="connsiteY478" fmla="*/ 194460 h 1615513"/>
                <a:gd name="connsiteX479" fmla="*/ 669396 w 1192950"/>
                <a:gd name="connsiteY479" fmla="*/ 179501 h 1615513"/>
                <a:gd name="connsiteX480" fmla="*/ 699314 w 1192950"/>
                <a:gd name="connsiteY480" fmla="*/ 149584 h 1615513"/>
                <a:gd name="connsiteX481" fmla="*/ 504862 w 1192950"/>
                <a:gd name="connsiteY481" fmla="*/ 112188 h 1615513"/>
                <a:gd name="connsiteX482" fmla="*/ 508600 w 1192950"/>
                <a:gd name="connsiteY482" fmla="*/ 123405 h 1615513"/>
                <a:gd name="connsiteX483" fmla="*/ 508600 w 1192950"/>
                <a:gd name="connsiteY483" fmla="*/ 134628 h 1615513"/>
                <a:gd name="connsiteX484" fmla="*/ 489900 w 1192950"/>
                <a:gd name="connsiteY484" fmla="*/ 190718 h 1615513"/>
                <a:gd name="connsiteX485" fmla="*/ 459983 w 1192950"/>
                <a:gd name="connsiteY485" fmla="*/ 201935 h 1615513"/>
                <a:gd name="connsiteX486" fmla="*/ 456242 w 1192950"/>
                <a:gd name="connsiteY486" fmla="*/ 205676 h 1615513"/>
                <a:gd name="connsiteX487" fmla="*/ 448763 w 1192950"/>
                <a:gd name="connsiteY487" fmla="*/ 224375 h 1615513"/>
                <a:gd name="connsiteX488" fmla="*/ 456242 w 1192950"/>
                <a:gd name="connsiteY488" fmla="*/ 201941 h 1615513"/>
                <a:gd name="connsiteX489" fmla="*/ 459983 w 1192950"/>
                <a:gd name="connsiteY489" fmla="*/ 168284 h 1615513"/>
                <a:gd name="connsiteX490" fmla="*/ 504862 w 1192950"/>
                <a:gd name="connsiteY490" fmla="*/ 127146 h 1615513"/>
                <a:gd name="connsiteX491" fmla="*/ 504862 w 1192950"/>
                <a:gd name="connsiteY491" fmla="*/ 112188 h 1615513"/>
                <a:gd name="connsiteX492" fmla="*/ 690439 w 1192950"/>
                <a:gd name="connsiteY492" fmla="*/ 37467 h 1615513"/>
                <a:gd name="connsiteX493" fmla="*/ 706800 w 1192950"/>
                <a:gd name="connsiteY493" fmla="*/ 42610 h 1615513"/>
                <a:gd name="connsiteX494" fmla="*/ 714280 w 1192950"/>
                <a:gd name="connsiteY494" fmla="*/ 53829 h 1615513"/>
                <a:gd name="connsiteX495" fmla="*/ 706800 w 1192950"/>
                <a:gd name="connsiteY495" fmla="*/ 83749 h 1615513"/>
                <a:gd name="connsiteX496" fmla="*/ 691839 w 1192950"/>
                <a:gd name="connsiteY496" fmla="*/ 87489 h 1615513"/>
                <a:gd name="connsiteX497" fmla="*/ 691839 w 1192950"/>
                <a:gd name="connsiteY497" fmla="*/ 83749 h 1615513"/>
                <a:gd name="connsiteX498" fmla="*/ 691839 w 1192950"/>
                <a:gd name="connsiteY498" fmla="*/ 80011 h 1615513"/>
                <a:gd name="connsiteX499" fmla="*/ 680619 w 1192950"/>
                <a:gd name="connsiteY499" fmla="*/ 50091 h 1615513"/>
                <a:gd name="connsiteX500" fmla="*/ 676882 w 1192950"/>
                <a:gd name="connsiteY500" fmla="*/ 61309 h 1615513"/>
                <a:gd name="connsiteX501" fmla="*/ 680619 w 1192950"/>
                <a:gd name="connsiteY501" fmla="*/ 68790 h 1615513"/>
                <a:gd name="connsiteX502" fmla="*/ 676882 w 1192950"/>
                <a:gd name="connsiteY502" fmla="*/ 65050 h 1615513"/>
                <a:gd name="connsiteX503" fmla="*/ 673142 w 1192950"/>
                <a:gd name="connsiteY503" fmla="*/ 57569 h 1615513"/>
                <a:gd name="connsiteX504" fmla="*/ 676882 w 1192950"/>
                <a:gd name="connsiteY504" fmla="*/ 46350 h 1615513"/>
                <a:gd name="connsiteX505" fmla="*/ 690439 w 1192950"/>
                <a:gd name="connsiteY505" fmla="*/ 37467 h 1615513"/>
                <a:gd name="connsiteX506" fmla="*/ 876748 w 1192950"/>
                <a:gd name="connsiteY506" fmla="*/ 0 h 1615513"/>
                <a:gd name="connsiteX507" fmla="*/ 880488 w 1192950"/>
                <a:gd name="connsiteY507" fmla="*/ 18699 h 1615513"/>
                <a:gd name="connsiteX508" fmla="*/ 876748 w 1192950"/>
                <a:gd name="connsiteY508" fmla="*/ 37399 h 1615513"/>
                <a:gd name="connsiteX509" fmla="*/ 824393 w 1192950"/>
                <a:gd name="connsiteY509" fmla="*/ 130887 h 1615513"/>
                <a:gd name="connsiteX510" fmla="*/ 772037 w 1192950"/>
                <a:gd name="connsiteY510" fmla="*/ 138365 h 1615513"/>
                <a:gd name="connsiteX511" fmla="*/ 764558 w 1192950"/>
                <a:gd name="connsiteY511" fmla="*/ 145843 h 1615513"/>
                <a:gd name="connsiteX512" fmla="*/ 749599 w 1192950"/>
                <a:gd name="connsiteY512" fmla="*/ 175764 h 1615513"/>
                <a:gd name="connsiteX513" fmla="*/ 760824 w 1192950"/>
                <a:gd name="connsiteY513" fmla="*/ 138365 h 1615513"/>
                <a:gd name="connsiteX514" fmla="*/ 779523 w 1192950"/>
                <a:gd name="connsiteY514" fmla="*/ 82275 h 1615513"/>
                <a:gd name="connsiteX515" fmla="*/ 873008 w 1192950"/>
                <a:gd name="connsiteY515" fmla="*/ 26177 h 1615513"/>
                <a:gd name="connsiteX516" fmla="*/ 876748 w 1192950"/>
                <a:gd name="connsiteY516" fmla="*/ 0 h 1615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</a:cxnLst>
              <a:rect l="l" t="t" r="r" b="b"/>
              <a:pathLst>
                <a:path w="1192950" h="1615513">
                  <a:moveTo>
                    <a:pt x="1146121" y="1099800"/>
                  </a:moveTo>
                  <a:lnTo>
                    <a:pt x="1144803" y="1105057"/>
                  </a:lnTo>
                  <a:cubicBezTo>
                    <a:pt x="1142461" y="1111601"/>
                    <a:pt x="1138717" y="1120012"/>
                    <a:pt x="1133108" y="1129351"/>
                  </a:cubicBezTo>
                  <a:cubicBezTo>
                    <a:pt x="1121891" y="1144316"/>
                    <a:pt x="1110673" y="1159280"/>
                    <a:pt x="1091967" y="1174244"/>
                  </a:cubicBezTo>
                  <a:cubicBezTo>
                    <a:pt x="1073292" y="1207889"/>
                    <a:pt x="901269" y="1346258"/>
                    <a:pt x="818986" y="1372445"/>
                  </a:cubicBezTo>
                  <a:cubicBezTo>
                    <a:pt x="800280" y="1376186"/>
                    <a:pt x="781574" y="1379927"/>
                    <a:pt x="766628" y="1376186"/>
                  </a:cubicBezTo>
                  <a:cubicBezTo>
                    <a:pt x="759139" y="1391151"/>
                    <a:pt x="755410" y="1402348"/>
                    <a:pt x="747921" y="1413571"/>
                  </a:cubicBezTo>
                  <a:cubicBezTo>
                    <a:pt x="736704" y="1447241"/>
                    <a:pt x="650693" y="1585610"/>
                    <a:pt x="613311" y="1608031"/>
                  </a:cubicBezTo>
                  <a:cubicBezTo>
                    <a:pt x="568441" y="1634219"/>
                    <a:pt x="560952" y="1559422"/>
                    <a:pt x="542246" y="1540717"/>
                  </a:cubicBezTo>
                  <a:cubicBezTo>
                    <a:pt x="538517" y="1544458"/>
                    <a:pt x="534758" y="1548199"/>
                    <a:pt x="531029" y="1551940"/>
                  </a:cubicBezTo>
                  <a:cubicBezTo>
                    <a:pt x="512323" y="1570646"/>
                    <a:pt x="497376" y="1600549"/>
                    <a:pt x="489888" y="1615513"/>
                  </a:cubicBezTo>
                  <a:lnTo>
                    <a:pt x="486159" y="1611772"/>
                  </a:lnTo>
                  <a:lnTo>
                    <a:pt x="486159" y="1608031"/>
                  </a:lnTo>
                  <a:cubicBezTo>
                    <a:pt x="489888" y="1589351"/>
                    <a:pt x="508594" y="1555681"/>
                    <a:pt x="531029" y="1536976"/>
                  </a:cubicBezTo>
                  <a:cubicBezTo>
                    <a:pt x="557224" y="1514555"/>
                    <a:pt x="534789" y="1417313"/>
                    <a:pt x="587116" y="1398607"/>
                  </a:cubicBezTo>
                  <a:cubicBezTo>
                    <a:pt x="639475" y="1383668"/>
                    <a:pt x="729246" y="1436018"/>
                    <a:pt x="751681" y="1391151"/>
                  </a:cubicBezTo>
                  <a:cubicBezTo>
                    <a:pt x="755410" y="1387409"/>
                    <a:pt x="755410" y="1379927"/>
                    <a:pt x="759139" y="1376186"/>
                  </a:cubicBezTo>
                  <a:cubicBezTo>
                    <a:pt x="710540" y="1364963"/>
                    <a:pt x="688105" y="1316354"/>
                    <a:pt x="658181" y="1305131"/>
                  </a:cubicBezTo>
                  <a:cubicBezTo>
                    <a:pt x="650693" y="1308872"/>
                    <a:pt x="639475" y="1312613"/>
                    <a:pt x="632017" y="1316354"/>
                  </a:cubicBezTo>
                  <a:cubicBezTo>
                    <a:pt x="598334" y="1331293"/>
                    <a:pt x="560952" y="1364963"/>
                    <a:pt x="549735" y="1379927"/>
                  </a:cubicBezTo>
                  <a:lnTo>
                    <a:pt x="546006" y="1376186"/>
                  </a:lnTo>
                  <a:cubicBezTo>
                    <a:pt x="542246" y="1379927"/>
                    <a:pt x="542246" y="1376186"/>
                    <a:pt x="546006" y="1372445"/>
                  </a:cubicBezTo>
                  <a:cubicBezTo>
                    <a:pt x="553464" y="1353740"/>
                    <a:pt x="598334" y="1320096"/>
                    <a:pt x="643235" y="1301390"/>
                  </a:cubicBezTo>
                  <a:cubicBezTo>
                    <a:pt x="695594" y="1275203"/>
                    <a:pt x="643235" y="1177986"/>
                    <a:pt x="755410" y="1159280"/>
                  </a:cubicBezTo>
                  <a:cubicBezTo>
                    <a:pt x="871345" y="1140575"/>
                    <a:pt x="1069532" y="1189183"/>
                    <a:pt x="1114433" y="1144316"/>
                  </a:cubicBezTo>
                  <a:cubicBezTo>
                    <a:pt x="1121906" y="1136834"/>
                    <a:pt x="1130319" y="1127487"/>
                    <a:pt x="1137330" y="1117673"/>
                  </a:cubicBezTo>
                  <a:close/>
                  <a:moveTo>
                    <a:pt x="336750" y="1090853"/>
                  </a:moveTo>
                  <a:lnTo>
                    <a:pt x="340784" y="1115952"/>
                  </a:lnTo>
                  <a:cubicBezTo>
                    <a:pt x="343120" y="1125300"/>
                    <a:pt x="345924" y="1134650"/>
                    <a:pt x="347794" y="1142134"/>
                  </a:cubicBezTo>
                  <a:cubicBezTo>
                    <a:pt x="362758" y="1187001"/>
                    <a:pt x="445028" y="1175784"/>
                    <a:pt x="489901" y="1209451"/>
                  </a:cubicBezTo>
                  <a:cubicBezTo>
                    <a:pt x="531036" y="1243102"/>
                    <a:pt x="504866" y="1321637"/>
                    <a:pt x="523559" y="1351554"/>
                  </a:cubicBezTo>
                  <a:cubicBezTo>
                    <a:pt x="538514" y="1377721"/>
                    <a:pt x="553478" y="1411388"/>
                    <a:pt x="557217" y="1430072"/>
                  </a:cubicBezTo>
                  <a:lnTo>
                    <a:pt x="557217" y="1433822"/>
                  </a:lnTo>
                  <a:lnTo>
                    <a:pt x="553478" y="1433822"/>
                  </a:lnTo>
                  <a:cubicBezTo>
                    <a:pt x="549740" y="1418855"/>
                    <a:pt x="534775" y="1385204"/>
                    <a:pt x="523559" y="1366504"/>
                  </a:cubicBezTo>
                  <a:cubicBezTo>
                    <a:pt x="519820" y="1359021"/>
                    <a:pt x="516082" y="1355287"/>
                    <a:pt x="519820" y="1351554"/>
                  </a:cubicBezTo>
                  <a:cubicBezTo>
                    <a:pt x="501117" y="1359021"/>
                    <a:pt x="489901" y="1422605"/>
                    <a:pt x="452505" y="1385204"/>
                  </a:cubicBezTo>
                  <a:cubicBezTo>
                    <a:pt x="422586" y="1351554"/>
                    <a:pt x="359020" y="1201968"/>
                    <a:pt x="355281" y="1168317"/>
                  </a:cubicBezTo>
                  <a:cubicBezTo>
                    <a:pt x="347794" y="1153351"/>
                    <a:pt x="344055" y="1138400"/>
                    <a:pt x="340316" y="1123434"/>
                  </a:cubicBezTo>
                  <a:cubicBezTo>
                    <a:pt x="338447" y="1114083"/>
                    <a:pt x="337513" y="1105671"/>
                    <a:pt x="337045" y="1099127"/>
                  </a:cubicBezTo>
                  <a:close/>
                  <a:moveTo>
                    <a:pt x="336578" y="1086033"/>
                  </a:moveTo>
                  <a:lnTo>
                    <a:pt x="336750" y="1090853"/>
                  </a:lnTo>
                  <a:lnTo>
                    <a:pt x="336578" y="1089783"/>
                  </a:lnTo>
                  <a:close/>
                  <a:moveTo>
                    <a:pt x="1151348" y="1084484"/>
                  </a:moveTo>
                  <a:cubicBezTo>
                    <a:pt x="1151814" y="1084484"/>
                    <a:pt x="1151814" y="1086355"/>
                    <a:pt x="1151814" y="1088225"/>
                  </a:cubicBezTo>
                  <a:lnTo>
                    <a:pt x="1146121" y="1099800"/>
                  </a:lnTo>
                  <a:lnTo>
                    <a:pt x="1148085" y="1091966"/>
                  </a:lnTo>
                  <a:cubicBezTo>
                    <a:pt x="1149950" y="1086355"/>
                    <a:pt x="1150882" y="1084484"/>
                    <a:pt x="1151348" y="1084484"/>
                  </a:cubicBezTo>
                  <a:close/>
                  <a:moveTo>
                    <a:pt x="2803" y="1011235"/>
                  </a:moveTo>
                  <a:lnTo>
                    <a:pt x="2803" y="1014988"/>
                  </a:lnTo>
                  <a:cubicBezTo>
                    <a:pt x="-935" y="1033686"/>
                    <a:pt x="10279" y="1074811"/>
                    <a:pt x="17755" y="1093508"/>
                  </a:cubicBezTo>
                  <a:cubicBezTo>
                    <a:pt x="43943" y="1149600"/>
                    <a:pt x="223453" y="1175781"/>
                    <a:pt x="324422" y="1231874"/>
                  </a:cubicBezTo>
                  <a:cubicBezTo>
                    <a:pt x="421653" y="1287966"/>
                    <a:pt x="361824" y="1359025"/>
                    <a:pt x="402941" y="1396420"/>
                  </a:cubicBezTo>
                  <a:cubicBezTo>
                    <a:pt x="440343" y="1433815"/>
                    <a:pt x="474007" y="1478693"/>
                    <a:pt x="474007" y="1497391"/>
                  </a:cubicBezTo>
                  <a:cubicBezTo>
                    <a:pt x="474007" y="1501144"/>
                    <a:pt x="470269" y="1501144"/>
                    <a:pt x="470269" y="1501144"/>
                  </a:cubicBezTo>
                  <a:lnTo>
                    <a:pt x="466531" y="1504874"/>
                  </a:lnTo>
                  <a:cubicBezTo>
                    <a:pt x="459055" y="1486177"/>
                    <a:pt x="432867" y="1437568"/>
                    <a:pt x="406701" y="1411387"/>
                  </a:cubicBezTo>
                  <a:cubicBezTo>
                    <a:pt x="399225" y="1407634"/>
                    <a:pt x="391728" y="1400173"/>
                    <a:pt x="384252" y="1392690"/>
                  </a:cubicBezTo>
                  <a:cubicBezTo>
                    <a:pt x="339374" y="1396420"/>
                    <a:pt x="298235" y="1448782"/>
                    <a:pt x="219715" y="1392690"/>
                  </a:cubicBezTo>
                  <a:cubicBezTo>
                    <a:pt x="152388" y="1344081"/>
                    <a:pt x="36467" y="1164567"/>
                    <a:pt x="25231" y="1123442"/>
                  </a:cubicBezTo>
                  <a:cubicBezTo>
                    <a:pt x="14017" y="1104745"/>
                    <a:pt x="6541" y="1086047"/>
                    <a:pt x="2803" y="1067350"/>
                  </a:cubicBezTo>
                  <a:cubicBezTo>
                    <a:pt x="-935" y="1048653"/>
                    <a:pt x="-935" y="1014988"/>
                    <a:pt x="2803" y="1011235"/>
                  </a:cubicBezTo>
                  <a:close/>
                  <a:moveTo>
                    <a:pt x="1192950" y="972299"/>
                  </a:moveTo>
                  <a:cubicBezTo>
                    <a:pt x="1192950" y="979785"/>
                    <a:pt x="1177982" y="1002220"/>
                    <a:pt x="1166767" y="1009698"/>
                  </a:cubicBezTo>
                  <a:cubicBezTo>
                    <a:pt x="1155553" y="1020919"/>
                    <a:pt x="1140584" y="1032141"/>
                    <a:pt x="1121885" y="1039619"/>
                  </a:cubicBezTo>
                  <a:cubicBezTo>
                    <a:pt x="1095727" y="1065797"/>
                    <a:pt x="923708" y="1136851"/>
                    <a:pt x="848913" y="1140586"/>
                  </a:cubicBezTo>
                  <a:cubicBezTo>
                    <a:pt x="762903" y="1144329"/>
                    <a:pt x="759149" y="1084496"/>
                    <a:pt x="729236" y="1062053"/>
                  </a:cubicBezTo>
                  <a:cubicBezTo>
                    <a:pt x="718021" y="1062053"/>
                    <a:pt x="710537" y="1065797"/>
                    <a:pt x="703053" y="1065797"/>
                  </a:cubicBezTo>
                  <a:cubicBezTo>
                    <a:pt x="691838" y="1065797"/>
                    <a:pt x="684354" y="1069540"/>
                    <a:pt x="673140" y="1073275"/>
                  </a:cubicBezTo>
                  <a:cubicBezTo>
                    <a:pt x="673140" y="1073275"/>
                    <a:pt x="673140" y="1069540"/>
                    <a:pt x="673140" y="1069540"/>
                  </a:cubicBezTo>
                  <a:cubicBezTo>
                    <a:pt x="688108" y="1065797"/>
                    <a:pt x="699323" y="1062053"/>
                    <a:pt x="714267" y="1058318"/>
                  </a:cubicBezTo>
                  <a:cubicBezTo>
                    <a:pt x="762879" y="1047097"/>
                    <a:pt x="755419" y="968564"/>
                    <a:pt x="852643" y="976042"/>
                  </a:cubicBezTo>
                  <a:cubicBezTo>
                    <a:pt x="953621" y="983520"/>
                    <a:pt x="1091972" y="1054575"/>
                    <a:pt x="1140584" y="1024663"/>
                  </a:cubicBezTo>
                  <a:cubicBezTo>
                    <a:pt x="1155553" y="1017176"/>
                    <a:pt x="1181736" y="990999"/>
                    <a:pt x="1192950" y="972299"/>
                  </a:cubicBezTo>
                  <a:close/>
                  <a:moveTo>
                    <a:pt x="807763" y="815231"/>
                  </a:moveTo>
                  <a:lnTo>
                    <a:pt x="811511" y="818978"/>
                  </a:lnTo>
                  <a:cubicBezTo>
                    <a:pt x="818986" y="830197"/>
                    <a:pt x="830206" y="845156"/>
                    <a:pt x="830206" y="852635"/>
                  </a:cubicBezTo>
                  <a:cubicBezTo>
                    <a:pt x="830206" y="845156"/>
                    <a:pt x="818986" y="830197"/>
                    <a:pt x="807766" y="815238"/>
                  </a:cubicBezTo>
                  <a:close/>
                  <a:moveTo>
                    <a:pt x="1105760" y="790240"/>
                  </a:moveTo>
                  <a:lnTo>
                    <a:pt x="1104137" y="797006"/>
                  </a:lnTo>
                  <a:cubicBezTo>
                    <a:pt x="1102269" y="802147"/>
                    <a:pt x="1099466" y="807757"/>
                    <a:pt x="1095729" y="811498"/>
                  </a:cubicBezTo>
                  <a:cubicBezTo>
                    <a:pt x="1088239" y="818972"/>
                    <a:pt x="1080765" y="826454"/>
                    <a:pt x="1073290" y="833936"/>
                  </a:cubicBezTo>
                  <a:cubicBezTo>
                    <a:pt x="1062064" y="848892"/>
                    <a:pt x="968574" y="908731"/>
                    <a:pt x="927435" y="919953"/>
                  </a:cubicBezTo>
                  <a:cubicBezTo>
                    <a:pt x="878821" y="931169"/>
                    <a:pt x="871346" y="897508"/>
                    <a:pt x="848908" y="886293"/>
                  </a:cubicBezTo>
                  <a:cubicBezTo>
                    <a:pt x="841419" y="886293"/>
                    <a:pt x="837682" y="890027"/>
                    <a:pt x="833944" y="890027"/>
                  </a:cubicBezTo>
                  <a:cubicBezTo>
                    <a:pt x="815243" y="897508"/>
                    <a:pt x="792805" y="916206"/>
                    <a:pt x="785331" y="923687"/>
                  </a:cubicBezTo>
                  <a:lnTo>
                    <a:pt x="785331" y="919953"/>
                  </a:lnTo>
                  <a:cubicBezTo>
                    <a:pt x="785331" y="919953"/>
                    <a:pt x="785331" y="919953"/>
                    <a:pt x="785331" y="916212"/>
                  </a:cubicBezTo>
                  <a:cubicBezTo>
                    <a:pt x="789068" y="904990"/>
                    <a:pt x="815243" y="890034"/>
                    <a:pt x="837682" y="882552"/>
                  </a:cubicBezTo>
                  <a:cubicBezTo>
                    <a:pt x="863872" y="871337"/>
                    <a:pt x="852645" y="826454"/>
                    <a:pt x="908749" y="818972"/>
                  </a:cubicBezTo>
                  <a:cubicBezTo>
                    <a:pt x="968574" y="811498"/>
                    <a:pt x="1054589" y="837676"/>
                    <a:pt x="1080765" y="815238"/>
                  </a:cubicBezTo>
                  <a:cubicBezTo>
                    <a:pt x="1084502" y="813368"/>
                    <a:pt x="1089177" y="807759"/>
                    <a:pt x="1093853" y="802149"/>
                  </a:cubicBezTo>
                  <a:close/>
                  <a:moveTo>
                    <a:pt x="1106940" y="785319"/>
                  </a:moveTo>
                  <a:cubicBezTo>
                    <a:pt x="1106940" y="785319"/>
                    <a:pt x="1106940" y="785319"/>
                    <a:pt x="1106940" y="789060"/>
                  </a:cubicBezTo>
                  <a:lnTo>
                    <a:pt x="1105760" y="790240"/>
                  </a:lnTo>
                  <a:close/>
                  <a:moveTo>
                    <a:pt x="79537" y="748530"/>
                  </a:moveTo>
                  <a:cubicBezTo>
                    <a:pt x="80004" y="749464"/>
                    <a:pt x="80004" y="751332"/>
                    <a:pt x="80004" y="753195"/>
                  </a:cubicBezTo>
                  <a:cubicBezTo>
                    <a:pt x="83746" y="771901"/>
                    <a:pt x="94969" y="798079"/>
                    <a:pt x="106166" y="813040"/>
                  </a:cubicBezTo>
                  <a:cubicBezTo>
                    <a:pt x="139836" y="865395"/>
                    <a:pt x="345517" y="850434"/>
                    <a:pt x="453956" y="887828"/>
                  </a:cubicBezTo>
                  <a:cubicBezTo>
                    <a:pt x="562421" y="925222"/>
                    <a:pt x="491367" y="1011244"/>
                    <a:pt x="539975" y="1044893"/>
                  </a:cubicBezTo>
                  <a:cubicBezTo>
                    <a:pt x="581126" y="1071071"/>
                    <a:pt x="618511" y="1112210"/>
                    <a:pt x="622252" y="1130916"/>
                  </a:cubicBezTo>
                  <a:cubicBezTo>
                    <a:pt x="625993" y="1138387"/>
                    <a:pt x="622252" y="1138387"/>
                    <a:pt x="622252" y="1134642"/>
                  </a:cubicBezTo>
                  <a:lnTo>
                    <a:pt x="618511" y="1138387"/>
                  </a:lnTo>
                  <a:cubicBezTo>
                    <a:pt x="611029" y="1119681"/>
                    <a:pt x="577385" y="1082287"/>
                    <a:pt x="547457" y="1059854"/>
                  </a:cubicBezTo>
                  <a:cubicBezTo>
                    <a:pt x="539975" y="1056110"/>
                    <a:pt x="528751" y="1048638"/>
                    <a:pt x="521295" y="1044893"/>
                  </a:cubicBezTo>
                  <a:cubicBezTo>
                    <a:pt x="480143" y="1052383"/>
                    <a:pt x="446500" y="1123426"/>
                    <a:pt x="356740" y="1082287"/>
                  </a:cubicBezTo>
                  <a:cubicBezTo>
                    <a:pt x="281945" y="1041148"/>
                    <a:pt x="136095" y="876611"/>
                    <a:pt x="121130" y="839217"/>
                  </a:cubicBezTo>
                  <a:cubicBezTo>
                    <a:pt x="109907" y="824256"/>
                    <a:pt x="98710" y="809295"/>
                    <a:pt x="83746" y="790607"/>
                  </a:cubicBezTo>
                  <a:cubicBezTo>
                    <a:pt x="76263" y="771901"/>
                    <a:pt x="72522" y="756940"/>
                    <a:pt x="76263" y="749468"/>
                  </a:cubicBezTo>
                  <a:cubicBezTo>
                    <a:pt x="78134" y="747596"/>
                    <a:pt x="79069" y="747596"/>
                    <a:pt x="79537" y="748530"/>
                  </a:cubicBezTo>
                  <a:close/>
                  <a:moveTo>
                    <a:pt x="813804" y="705632"/>
                  </a:moveTo>
                  <a:lnTo>
                    <a:pt x="819923" y="707252"/>
                  </a:lnTo>
                  <a:cubicBezTo>
                    <a:pt x="824598" y="709590"/>
                    <a:pt x="828337" y="712395"/>
                    <a:pt x="830206" y="714265"/>
                  </a:cubicBezTo>
                  <a:cubicBezTo>
                    <a:pt x="828337" y="714265"/>
                    <a:pt x="824598" y="712395"/>
                    <a:pt x="819923" y="709590"/>
                  </a:cubicBezTo>
                  <a:close/>
                  <a:moveTo>
                    <a:pt x="678033" y="704058"/>
                  </a:moveTo>
                  <a:lnTo>
                    <a:pt x="691663" y="715962"/>
                  </a:lnTo>
                  <a:cubicBezTo>
                    <a:pt x="714277" y="728057"/>
                    <a:pt x="756349" y="738575"/>
                    <a:pt x="781588" y="755404"/>
                  </a:cubicBezTo>
                  <a:cubicBezTo>
                    <a:pt x="806833" y="772232"/>
                    <a:pt x="800522" y="789061"/>
                    <a:pt x="802099" y="802734"/>
                  </a:cubicBezTo>
                  <a:lnTo>
                    <a:pt x="807763" y="815231"/>
                  </a:lnTo>
                  <a:lnTo>
                    <a:pt x="804028" y="811499"/>
                  </a:lnTo>
                  <a:cubicBezTo>
                    <a:pt x="785326" y="811499"/>
                    <a:pt x="770368" y="830197"/>
                    <a:pt x="744190" y="807759"/>
                  </a:cubicBezTo>
                  <a:cubicBezTo>
                    <a:pt x="721750" y="789061"/>
                    <a:pt x="684353" y="725486"/>
                    <a:pt x="680622" y="710528"/>
                  </a:cubicBezTo>
                  <a:close/>
                  <a:moveTo>
                    <a:pt x="799629" y="699309"/>
                  </a:moveTo>
                  <a:lnTo>
                    <a:pt x="804028" y="699309"/>
                  </a:lnTo>
                  <a:lnTo>
                    <a:pt x="813804" y="705632"/>
                  </a:lnTo>
                  <a:lnTo>
                    <a:pt x="804028" y="703045"/>
                  </a:lnTo>
                  <a:close/>
                  <a:moveTo>
                    <a:pt x="675905" y="698739"/>
                  </a:moveTo>
                  <a:lnTo>
                    <a:pt x="678033" y="704058"/>
                  </a:lnTo>
                  <a:lnTo>
                    <a:pt x="676877" y="703048"/>
                  </a:lnTo>
                  <a:close/>
                  <a:moveTo>
                    <a:pt x="953728" y="698257"/>
                  </a:moveTo>
                  <a:cubicBezTo>
                    <a:pt x="983413" y="699893"/>
                    <a:pt x="1015433" y="704802"/>
                    <a:pt x="1037637" y="704568"/>
                  </a:cubicBezTo>
                  <a:lnTo>
                    <a:pt x="1057297" y="700334"/>
                  </a:lnTo>
                  <a:lnTo>
                    <a:pt x="1050840" y="706788"/>
                  </a:lnTo>
                  <a:cubicBezTo>
                    <a:pt x="1043364" y="718007"/>
                    <a:pt x="968569" y="774103"/>
                    <a:pt x="934910" y="785322"/>
                  </a:cubicBezTo>
                  <a:cubicBezTo>
                    <a:pt x="897518" y="792801"/>
                    <a:pt x="890042" y="762884"/>
                    <a:pt x="871335" y="755404"/>
                  </a:cubicBezTo>
                  <a:cubicBezTo>
                    <a:pt x="867603" y="755404"/>
                    <a:pt x="863859" y="759144"/>
                    <a:pt x="860115" y="759144"/>
                  </a:cubicBezTo>
                  <a:cubicBezTo>
                    <a:pt x="848895" y="766623"/>
                    <a:pt x="830200" y="777842"/>
                    <a:pt x="826468" y="785322"/>
                  </a:cubicBezTo>
                  <a:lnTo>
                    <a:pt x="822724" y="785322"/>
                  </a:lnTo>
                  <a:cubicBezTo>
                    <a:pt x="826468" y="777842"/>
                    <a:pt x="845163" y="762884"/>
                    <a:pt x="863859" y="755404"/>
                  </a:cubicBezTo>
                  <a:cubicBezTo>
                    <a:pt x="886299" y="747925"/>
                    <a:pt x="867603" y="706788"/>
                    <a:pt x="912471" y="699309"/>
                  </a:cubicBezTo>
                  <a:cubicBezTo>
                    <a:pt x="924627" y="697439"/>
                    <a:pt x="938885" y="697439"/>
                    <a:pt x="953728" y="698257"/>
                  </a:cubicBezTo>
                  <a:close/>
                  <a:moveTo>
                    <a:pt x="1069530" y="688107"/>
                  </a:moveTo>
                  <a:lnTo>
                    <a:pt x="1062060" y="699309"/>
                  </a:lnTo>
                  <a:lnTo>
                    <a:pt x="1057297" y="700334"/>
                  </a:lnTo>
                  <a:close/>
                  <a:moveTo>
                    <a:pt x="1069565" y="688055"/>
                  </a:moveTo>
                  <a:lnTo>
                    <a:pt x="1069547" y="688090"/>
                  </a:lnTo>
                  <a:lnTo>
                    <a:pt x="1069530" y="688107"/>
                  </a:lnTo>
                  <a:close/>
                  <a:moveTo>
                    <a:pt x="673140" y="676871"/>
                  </a:moveTo>
                  <a:cubicBezTo>
                    <a:pt x="673140" y="678741"/>
                    <a:pt x="673140" y="683415"/>
                    <a:pt x="673607" y="688557"/>
                  </a:cubicBezTo>
                  <a:lnTo>
                    <a:pt x="675905" y="698739"/>
                  </a:lnTo>
                  <a:lnTo>
                    <a:pt x="673140" y="691829"/>
                  </a:lnTo>
                  <a:cubicBezTo>
                    <a:pt x="673140" y="688090"/>
                    <a:pt x="673140" y="683415"/>
                    <a:pt x="673140" y="679675"/>
                  </a:cubicBezTo>
                  <a:close/>
                  <a:moveTo>
                    <a:pt x="1077023" y="673131"/>
                  </a:moveTo>
                  <a:cubicBezTo>
                    <a:pt x="1077023" y="673131"/>
                    <a:pt x="1077023" y="673131"/>
                    <a:pt x="1077023" y="676871"/>
                  </a:cubicBezTo>
                  <a:lnTo>
                    <a:pt x="1069565" y="688055"/>
                  </a:lnTo>
                  <a:lnTo>
                    <a:pt x="1074685" y="677806"/>
                  </a:lnTo>
                  <a:cubicBezTo>
                    <a:pt x="1076087" y="675001"/>
                    <a:pt x="1077023" y="673131"/>
                    <a:pt x="1077023" y="673131"/>
                  </a:cubicBezTo>
                  <a:close/>
                  <a:moveTo>
                    <a:pt x="261783" y="673128"/>
                  </a:moveTo>
                  <a:cubicBezTo>
                    <a:pt x="265522" y="673128"/>
                    <a:pt x="265522" y="673128"/>
                    <a:pt x="265522" y="676862"/>
                  </a:cubicBezTo>
                  <a:cubicBezTo>
                    <a:pt x="269262" y="691821"/>
                    <a:pt x="284220" y="718004"/>
                    <a:pt x="295439" y="729217"/>
                  </a:cubicBezTo>
                  <a:cubicBezTo>
                    <a:pt x="325356" y="762879"/>
                    <a:pt x="456242" y="740441"/>
                    <a:pt x="542253" y="755400"/>
                  </a:cubicBezTo>
                  <a:cubicBezTo>
                    <a:pt x="624524" y="770358"/>
                    <a:pt x="602086" y="833926"/>
                    <a:pt x="639482" y="852630"/>
                  </a:cubicBezTo>
                  <a:cubicBezTo>
                    <a:pt x="669399" y="867588"/>
                    <a:pt x="706795" y="890026"/>
                    <a:pt x="710535" y="904985"/>
                  </a:cubicBezTo>
                  <a:lnTo>
                    <a:pt x="706795" y="908730"/>
                  </a:lnTo>
                  <a:cubicBezTo>
                    <a:pt x="699316" y="897505"/>
                    <a:pt x="669399" y="867588"/>
                    <a:pt x="643222" y="856375"/>
                  </a:cubicBezTo>
                  <a:cubicBezTo>
                    <a:pt x="639482" y="856375"/>
                    <a:pt x="632003" y="852630"/>
                    <a:pt x="624524" y="848885"/>
                  </a:cubicBezTo>
                  <a:cubicBezTo>
                    <a:pt x="594607" y="860109"/>
                    <a:pt x="579649" y="908719"/>
                    <a:pt x="508596" y="886281"/>
                  </a:cubicBezTo>
                  <a:cubicBezTo>
                    <a:pt x="448763" y="867588"/>
                    <a:pt x="321616" y="770358"/>
                    <a:pt x="306658" y="744186"/>
                  </a:cubicBezTo>
                  <a:cubicBezTo>
                    <a:pt x="295439" y="732962"/>
                    <a:pt x="284220" y="721738"/>
                    <a:pt x="276741" y="710524"/>
                  </a:cubicBezTo>
                  <a:cubicBezTo>
                    <a:pt x="269262" y="699311"/>
                    <a:pt x="261783" y="676862"/>
                    <a:pt x="261783" y="673128"/>
                  </a:cubicBezTo>
                  <a:close/>
                  <a:moveTo>
                    <a:pt x="1005987" y="579625"/>
                  </a:moveTo>
                  <a:lnTo>
                    <a:pt x="1005974" y="579640"/>
                  </a:lnTo>
                  <a:lnTo>
                    <a:pt x="1005972" y="579641"/>
                  </a:lnTo>
                  <a:close/>
                  <a:moveTo>
                    <a:pt x="1017192" y="560940"/>
                  </a:moveTo>
                  <a:cubicBezTo>
                    <a:pt x="1017192" y="560940"/>
                    <a:pt x="1017192" y="564681"/>
                    <a:pt x="1013456" y="572158"/>
                  </a:cubicBezTo>
                  <a:lnTo>
                    <a:pt x="1005987" y="579625"/>
                  </a:lnTo>
                  <a:lnTo>
                    <a:pt x="1012984" y="571693"/>
                  </a:lnTo>
                  <a:cubicBezTo>
                    <a:pt x="1015322" y="568421"/>
                    <a:pt x="1017192" y="564681"/>
                    <a:pt x="1017192" y="560940"/>
                  </a:cubicBezTo>
                  <a:close/>
                  <a:moveTo>
                    <a:pt x="538517" y="549727"/>
                  </a:moveTo>
                  <a:cubicBezTo>
                    <a:pt x="534776" y="557205"/>
                    <a:pt x="527295" y="568427"/>
                    <a:pt x="523555" y="572162"/>
                  </a:cubicBezTo>
                  <a:cubicBezTo>
                    <a:pt x="523555" y="568427"/>
                    <a:pt x="531036" y="553462"/>
                    <a:pt x="538517" y="549727"/>
                  </a:cubicBezTo>
                  <a:close/>
                  <a:moveTo>
                    <a:pt x="949870" y="523547"/>
                  </a:moveTo>
                  <a:cubicBezTo>
                    <a:pt x="972303" y="523547"/>
                    <a:pt x="1005961" y="542246"/>
                    <a:pt x="1017181" y="534765"/>
                  </a:cubicBezTo>
                  <a:cubicBezTo>
                    <a:pt x="1020924" y="534765"/>
                    <a:pt x="1024662" y="531024"/>
                    <a:pt x="1024662" y="527286"/>
                  </a:cubicBezTo>
                  <a:cubicBezTo>
                    <a:pt x="1024662" y="527286"/>
                    <a:pt x="1024662" y="531026"/>
                    <a:pt x="1020924" y="534765"/>
                  </a:cubicBezTo>
                  <a:cubicBezTo>
                    <a:pt x="1017187" y="538508"/>
                    <a:pt x="1013443" y="538508"/>
                    <a:pt x="1009705" y="542246"/>
                  </a:cubicBezTo>
                  <a:cubicBezTo>
                    <a:pt x="1005967" y="545987"/>
                    <a:pt x="964833" y="568424"/>
                    <a:pt x="949870" y="568424"/>
                  </a:cubicBezTo>
                  <a:cubicBezTo>
                    <a:pt x="931175" y="572163"/>
                    <a:pt x="931175" y="557204"/>
                    <a:pt x="919955" y="549725"/>
                  </a:cubicBezTo>
                  <a:cubicBezTo>
                    <a:pt x="931175" y="545985"/>
                    <a:pt x="923693" y="523547"/>
                    <a:pt x="949870" y="523547"/>
                  </a:cubicBezTo>
                  <a:close/>
                  <a:moveTo>
                    <a:pt x="224390" y="523544"/>
                  </a:moveTo>
                  <a:cubicBezTo>
                    <a:pt x="228123" y="523544"/>
                    <a:pt x="228123" y="523544"/>
                    <a:pt x="228123" y="527285"/>
                  </a:cubicBezTo>
                  <a:cubicBezTo>
                    <a:pt x="231874" y="538500"/>
                    <a:pt x="246824" y="560939"/>
                    <a:pt x="258041" y="568421"/>
                  </a:cubicBezTo>
                  <a:cubicBezTo>
                    <a:pt x="287960" y="594592"/>
                    <a:pt x="400149" y="564680"/>
                    <a:pt x="474936" y="572154"/>
                  </a:cubicBezTo>
                  <a:cubicBezTo>
                    <a:pt x="545990" y="579636"/>
                    <a:pt x="531040" y="635728"/>
                    <a:pt x="564691" y="650692"/>
                  </a:cubicBezTo>
                  <a:cubicBezTo>
                    <a:pt x="594610" y="661907"/>
                    <a:pt x="624529" y="680605"/>
                    <a:pt x="632013" y="691828"/>
                  </a:cubicBezTo>
                  <a:cubicBezTo>
                    <a:pt x="635746" y="695569"/>
                    <a:pt x="632013" y="695569"/>
                    <a:pt x="632013" y="695569"/>
                  </a:cubicBezTo>
                  <a:lnTo>
                    <a:pt x="632013" y="699302"/>
                  </a:lnTo>
                  <a:cubicBezTo>
                    <a:pt x="624529" y="688087"/>
                    <a:pt x="594610" y="665649"/>
                    <a:pt x="572176" y="658166"/>
                  </a:cubicBezTo>
                  <a:cubicBezTo>
                    <a:pt x="564691" y="654425"/>
                    <a:pt x="560959" y="654425"/>
                    <a:pt x="553474" y="650692"/>
                  </a:cubicBezTo>
                  <a:cubicBezTo>
                    <a:pt x="527308" y="661907"/>
                    <a:pt x="519823" y="706784"/>
                    <a:pt x="456254" y="691828"/>
                  </a:cubicBezTo>
                  <a:cubicBezTo>
                    <a:pt x="403882" y="680605"/>
                    <a:pt x="284227" y="605807"/>
                    <a:pt x="269258" y="583369"/>
                  </a:cubicBezTo>
                  <a:cubicBezTo>
                    <a:pt x="258041" y="575895"/>
                    <a:pt x="250576" y="568412"/>
                    <a:pt x="239359" y="557206"/>
                  </a:cubicBezTo>
                  <a:cubicBezTo>
                    <a:pt x="231874" y="545983"/>
                    <a:pt x="224390" y="527285"/>
                    <a:pt x="224390" y="523544"/>
                  </a:cubicBezTo>
                  <a:close/>
                  <a:moveTo>
                    <a:pt x="895443" y="497351"/>
                  </a:moveTo>
                  <a:lnTo>
                    <a:pt x="895437" y="497370"/>
                  </a:lnTo>
                  <a:lnTo>
                    <a:pt x="895431" y="497375"/>
                  </a:lnTo>
                  <a:close/>
                  <a:moveTo>
                    <a:pt x="865517" y="493635"/>
                  </a:moveTo>
                  <a:cubicBezTo>
                    <a:pt x="865517" y="497370"/>
                    <a:pt x="869254" y="504852"/>
                    <a:pt x="876740" y="512334"/>
                  </a:cubicBezTo>
                  <a:lnTo>
                    <a:pt x="895431" y="497375"/>
                  </a:lnTo>
                  <a:lnTo>
                    <a:pt x="887951" y="512334"/>
                  </a:lnTo>
                  <a:cubicBezTo>
                    <a:pt x="887951" y="516069"/>
                    <a:pt x="887951" y="519804"/>
                    <a:pt x="884214" y="523551"/>
                  </a:cubicBezTo>
                  <a:cubicBezTo>
                    <a:pt x="891687" y="531021"/>
                    <a:pt x="902911" y="542250"/>
                    <a:pt x="906648" y="549720"/>
                  </a:cubicBezTo>
                  <a:lnTo>
                    <a:pt x="908041" y="555019"/>
                  </a:lnTo>
                  <a:lnTo>
                    <a:pt x="919955" y="549725"/>
                  </a:lnTo>
                  <a:lnTo>
                    <a:pt x="908041" y="555019"/>
                  </a:lnTo>
                  <a:lnTo>
                    <a:pt x="909690" y="561291"/>
                  </a:lnTo>
                  <a:cubicBezTo>
                    <a:pt x="908290" y="570760"/>
                    <a:pt x="896371" y="574970"/>
                    <a:pt x="899175" y="583383"/>
                  </a:cubicBezTo>
                  <a:cubicBezTo>
                    <a:pt x="891687" y="579636"/>
                    <a:pt x="876740" y="587118"/>
                    <a:pt x="869254" y="568419"/>
                  </a:cubicBezTo>
                  <a:cubicBezTo>
                    <a:pt x="869254" y="568419"/>
                    <a:pt x="865517" y="560949"/>
                    <a:pt x="865517" y="557202"/>
                  </a:cubicBezTo>
                  <a:cubicBezTo>
                    <a:pt x="854307" y="568419"/>
                    <a:pt x="846820" y="583383"/>
                    <a:pt x="835597" y="594600"/>
                  </a:cubicBezTo>
                  <a:lnTo>
                    <a:pt x="859199" y="624944"/>
                  </a:lnTo>
                  <a:lnTo>
                    <a:pt x="861117" y="622881"/>
                  </a:lnTo>
                  <a:cubicBezTo>
                    <a:pt x="865499" y="610959"/>
                    <a:pt x="861993" y="592728"/>
                    <a:pt x="890042" y="587117"/>
                  </a:cubicBezTo>
                  <a:lnTo>
                    <a:pt x="899965" y="586435"/>
                  </a:lnTo>
                  <a:lnTo>
                    <a:pt x="899175" y="583383"/>
                  </a:lnTo>
                  <a:lnTo>
                    <a:pt x="902083" y="586290"/>
                  </a:lnTo>
                  <a:lnTo>
                    <a:pt x="922356" y="584898"/>
                  </a:lnTo>
                  <a:cubicBezTo>
                    <a:pt x="945845" y="585132"/>
                    <a:pt x="971437" y="587703"/>
                    <a:pt x="988383" y="586067"/>
                  </a:cubicBezTo>
                  <a:lnTo>
                    <a:pt x="1005972" y="579641"/>
                  </a:lnTo>
                  <a:lnTo>
                    <a:pt x="998493" y="587117"/>
                  </a:lnTo>
                  <a:cubicBezTo>
                    <a:pt x="991011" y="598339"/>
                    <a:pt x="934923" y="643215"/>
                    <a:pt x="908742" y="650692"/>
                  </a:cubicBezTo>
                  <a:cubicBezTo>
                    <a:pt x="893783" y="654433"/>
                    <a:pt x="884433" y="650695"/>
                    <a:pt x="876954" y="645086"/>
                  </a:cubicBezTo>
                  <a:lnTo>
                    <a:pt x="863255" y="633875"/>
                  </a:lnTo>
                  <a:lnTo>
                    <a:pt x="864820" y="639832"/>
                  </a:lnTo>
                  <a:cubicBezTo>
                    <a:pt x="863418" y="649297"/>
                    <a:pt x="851494" y="653501"/>
                    <a:pt x="854307" y="661914"/>
                  </a:cubicBezTo>
                  <a:cubicBezTo>
                    <a:pt x="850563" y="660047"/>
                    <a:pt x="844952" y="660980"/>
                    <a:pt x="839341" y="660045"/>
                  </a:cubicBezTo>
                  <a:lnTo>
                    <a:pt x="827604" y="649777"/>
                  </a:lnTo>
                  <a:lnTo>
                    <a:pt x="822727" y="654433"/>
                  </a:lnTo>
                  <a:lnTo>
                    <a:pt x="827362" y="649565"/>
                  </a:lnTo>
                  <a:lnTo>
                    <a:pt x="824386" y="646962"/>
                  </a:lnTo>
                  <a:cubicBezTo>
                    <a:pt x="824386" y="639480"/>
                    <a:pt x="820650" y="628263"/>
                    <a:pt x="820650" y="617046"/>
                  </a:cubicBezTo>
                  <a:cubicBezTo>
                    <a:pt x="798203" y="639480"/>
                    <a:pt x="779506" y="658179"/>
                    <a:pt x="764546" y="669396"/>
                  </a:cubicBezTo>
                  <a:lnTo>
                    <a:pt x="734805" y="680523"/>
                  </a:lnTo>
                  <a:lnTo>
                    <a:pt x="770368" y="673128"/>
                  </a:lnTo>
                  <a:cubicBezTo>
                    <a:pt x="792810" y="673128"/>
                    <a:pt x="792109" y="687854"/>
                    <a:pt x="796666" y="696793"/>
                  </a:cubicBezTo>
                  <a:lnTo>
                    <a:pt x="799629" y="699309"/>
                  </a:lnTo>
                  <a:lnTo>
                    <a:pt x="796546" y="699309"/>
                  </a:lnTo>
                  <a:cubicBezTo>
                    <a:pt x="789070" y="706787"/>
                    <a:pt x="785326" y="725486"/>
                    <a:pt x="762893" y="721748"/>
                  </a:cubicBezTo>
                  <a:cubicBezTo>
                    <a:pt x="740453" y="721748"/>
                    <a:pt x="695580" y="695569"/>
                    <a:pt x="688097" y="688089"/>
                  </a:cubicBezTo>
                  <a:cubicBezTo>
                    <a:pt x="684360" y="688089"/>
                    <a:pt x="680615" y="684346"/>
                    <a:pt x="676877" y="680608"/>
                  </a:cubicBezTo>
                  <a:cubicBezTo>
                    <a:pt x="673140" y="676866"/>
                    <a:pt x="673140" y="673128"/>
                    <a:pt x="673140" y="673128"/>
                  </a:cubicBezTo>
                  <a:cubicBezTo>
                    <a:pt x="676877" y="676866"/>
                    <a:pt x="680622" y="680608"/>
                    <a:pt x="684360" y="684346"/>
                  </a:cubicBezTo>
                  <a:cubicBezTo>
                    <a:pt x="691839" y="689956"/>
                    <a:pt x="706796" y="687152"/>
                    <a:pt x="723156" y="682945"/>
                  </a:cubicBezTo>
                  <a:lnTo>
                    <a:pt x="731394" y="681232"/>
                  </a:lnTo>
                  <a:lnTo>
                    <a:pt x="707527" y="678274"/>
                  </a:lnTo>
                  <a:cubicBezTo>
                    <a:pt x="692570" y="673131"/>
                    <a:pt x="680416" y="663782"/>
                    <a:pt x="667324" y="661914"/>
                  </a:cubicBezTo>
                  <a:cubicBezTo>
                    <a:pt x="659850" y="665649"/>
                    <a:pt x="656101" y="669396"/>
                    <a:pt x="652364" y="673131"/>
                  </a:cubicBezTo>
                  <a:cubicBezTo>
                    <a:pt x="648627" y="676878"/>
                    <a:pt x="641140" y="684360"/>
                    <a:pt x="637404" y="688095"/>
                  </a:cubicBezTo>
                  <a:cubicBezTo>
                    <a:pt x="641140" y="676878"/>
                    <a:pt x="648627" y="669396"/>
                    <a:pt x="663587" y="658179"/>
                  </a:cubicBezTo>
                  <a:cubicBezTo>
                    <a:pt x="689758" y="635733"/>
                    <a:pt x="656101" y="594600"/>
                    <a:pt x="715941" y="564684"/>
                  </a:cubicBezTo>
                  <a:cubicBezTo>
                    <a:pt x="760809" y="545985"/>
                    <a:pt x="824386" y="534768"/>
                    <a:pt x="865517" y="519804"/>
                  </a:cubicBezTo>
                  <a:cubicBezTo>
                    <a:pt x="865517" y="512334"/>
                    <a:pt x="865517" y="504852"/>
                    <a:pt x="865517" y="501105"/>
                  </a:cubicBezTo>
                  <a:close/>
                  <a:moveTo>
                    <a:pt x="869254" y="482418"/>
                  </a:moveTo>
                  <a:cubicBezTo>
                    <a:pt x="865517" y="486153"/>
                    <a:pt x="865517" y="489888"/>
                    <a:pt x="865517" y="493635"/>
                  </a:cubicBezTo>
                  <a:lnTo>
                    <a:pt x="865517" y="489888"/>
                  </a:lnTo>
                  <a:cubicBezTo>
                    <a:pt x="865517" y="486153"/>
                    <a:pt x="869254" y="482418"/>
                    <a:pt x="869254" y="482418"/>
                  </a:cubicBezTo>
                  <a:close/>
                  <a:moveTo>
                    <a:pt x="463720" y="467448"/>
                  </a:moveTo>
                  <a:cubicBezTo>
                    <a:pt x="486156" y="474932"/>
                    <a:pt x="508606" y="489887"/>
                    <a:pt x="512339" y="497371"/>
                  </a:cubicBezTo>
                  <a:lnTo>
                    <a:pt x="504860" y="497371"/>
                  </a:lnTo>
                  <a:cubicBezTo>
                    <a:pt x="501114" y="489887"/>
                    <a:pt x="478678" y="474932"/>
                    <a:pt x="463720" y="467448"/>
                  </a:cubicBezTo>
                  <a:close/>
                  <a:moveTo>
                    <a:pt x="617049" y="452490"/>
                  </a:moveTo>
                  <a:cubicBezTo>
                    <a:pt x="617049" y="452490"/>
                    <a:pt x="620789" y="456234"/>
                    <a:pt x="620789" y="456234"/>
                  </a:cubicBezTo>
                  <a:lnTo>
                    <a:pt x="625464" y="465586"/>
                  </a:lnTo>
                  <a:lnTo>
                    <a:pt x="624530" y="467456"/>
                  </a:lnTo>
                  <a:cubicBezTo>
                    <a:pt x="624530" y="463712"/>
                    <a:pt x="620789" y="456234"/>
                    <a:pt x="617049" y="452499"/>
                  </a:cubicBezTo>
                  <a:lnTo>
                    <a:pt x="617046" y="452490"/>
                  </a:lnTo>
                  <a:close/>
                  <a:moveTo>
                    <a:pt x="632006" y="441277"/>
                  </a:moveTo>
                  <a:cubicBezTo>
                    <a:pt x="632006" y="445021"/>
                    <a:pt x="632006" y="452499"/>
                    <a:pt x="632006" y="456234"/>
                  </a:cubicBezTo>
                  <a:cubicBezTo>
                    <a:pt x="632006" y="459978"/>
                    <a:pt x="632006" y="467456"/>
                    <a:pt x="628265" y="471200"/>
                  </a:cubicBezTo>
                  <a:cubicBezTo>
                    <a:pt x="624525" y="482413"/>
                    <a:pt x="598351" y="527292"/>
                    <a:pt x="583389" y="542249"/>
                  </a:cubicBezTo>
                  <a:cubicBezTo>
                    <a:pt x="564691" y="557205"/>
                    <a:pt x="553474" y="545983"/>
                    <a:pt x="542253" y="545983"/>
                  </a:cubicBezTo>
                  <a:cubicBezTo>
                    <a:pt x="542253" y="545983"/>
                    <a:pt x="538517" y="549727"/>
                    <a:pt x="538517" y="549727"/>
                  </a:cubicBezTo>
                  <a:cubicBezTo>
                    <a:pt x="549734" y="534770"/>
                    <a:pt x="534776" y="516070"/>
                    <a:pt x="560950" y="504848"/>
                  </a:cubicBezTo>
                  <a:cubicBezTo>
                    <a:pt x="579653" y="489891"/>
                    <a:pt x="613308" y="482413"/>
                    <a:pt x="628265" y="471191"/>
                  </a:cubicBezTo>
                  <a:lnTo>
                    <a:pt x="625464" y="465586"/>
                  </a:lnTo>
                  <a:lnTo>
                    <a:pt x="628265" y="459978"/>
                  </a:lnTo>
                  <a:cubicBezTo>
                    <a:pt x="632006" y="456234"/>
                    <a:pt x="632006" y="445012"/>
                    <a:pt x="632006" y="441277"/>
                  </a:cubicBezTo>
                  <a:close/>
                  <a:moveTo>
                    <a:pt x="938656" y="427267"/>
                  </a:moveTo>
                  <a:cubicBezTo>
                    <a:pt x="938656" y="431009"/>
                    <a:pt x="942396" y="434747"/>
                    <a:pt x="942396" y="434747"/>
                  </a:cubicBezTo>
                  <a:cubicBezTo>
                    <a:pt x="938656" y="434747"/>
                    <a:pt x="938656" y="431009"/>
                    <a:pt x="938656" y="431009"/>
                  </a:cubicBezTo>
                  <a:close/>
                  <a:moveTo>
                    <a:pt x="900325" y="422576"/>
                  </a:moveTo>
                  <a:cubicBezTo>
                    <a:pt x="900325" y="433795"/>
                    <a:pt x="922762" y="452494"/>
                    <a:pt x="930244" y="467453"/>
                  </a:cubicBezTo>
                  <a:cubicBezTo>
                    <a:pt x="937723" y="482413"/>
                    <a:pt x="919024" y="486152"/>
                    <a:pt x="922762" y="493632"/>
                  </a:cubicBezTo>
                  <a:cubicBezTo>
                    <a:pt x="919024" y="491762"/>
                    <a:pt x="914349" y="492697"/>
                    <a:pt x="910142" y="492230"/>
                  </a:cubicBezTo>
                  <a:lnTo>
                    <a:pt x="902051" y="484139"/>
                  </a:lnTo>
                  <a:lnTo>
                    <a:pt x="895443" y="497351"/>
                  </a:lnTo>
                  <a:lnTo>
                    <a:pt x="900273" y="481885"/>
                  </a:lnTo>
                  <a:lnTo>
                    <a:pt x="897519" y="453896"/>
                  </a:lnTo>
                  <a:cubicBezTo>
                    <a:pt x="897519" y="442210"/>
                    <a:pt x="898455" y="430055"/>
                    <a:pt x="900325" y="422576"/>
                  </a:cubicBezTo>
                  <a:close/>
                  <a:moveTo>
                    <a:pt x="942396" y="415112"/>
                  </a:moveTo>
                  <a:lnTo>
                    <a:pt x="943643" y="415423"/>
                  </a:lnTo>
                  <a:lnTo>
                    <a:pt x="942396" y="416047"/>
                  </a:lnTo>
                  <a:cubicBezTo>
                    <a:pt x="938656" y="419787"/>
                    <a:pt x="938656" y="419787"/>
                    <a:pt x="938656" y="423527"/>
                  </a:cubicBezTo>
                  <a:lnTo>
                    <a:pt x="938656" y="419787"/>
                  </a:lnTo>
                  <a:cubicBezTo>
                    <a:pt x="940526" y="417917"/>
                    <a:pt x="941461" y="416047"/>
                    <a:pt x="942396" y="415112"/>
                  </a:cubicBezTo>
                  <a:close/>
                  <a:moveTo>
                    <a:pt x="949875" y="412309"/>
                  </a:moveTo>
                  <a:cubicBezTo>
                    <a:pt x="961095" y="408569"/>
                    <a:pt x="972314" y="416047"/>
                    <a:pt x="972314" y="431009"/>
                  </a:cubicBezTo>
                  <a:cubicBezTo>
                    <a:pt x="976053" y="434747"/>
                    <a:pt x="972314" y="438489"/>
                    <a:pt x="972314" y="442227"/>
                  </a:cubicBezTo>
                  <a:cubicBezTo>
                    <a:pt x="968576" y="453447"/>
                    <a:pt x="961095" y="460927"/>
                    <a:pt x="949875" y="460927"/>
                  </a:cubicBezTo>
                  <a:cubicBezTo>
                    <a:pt x="946135" y="464669"/>
                    <a:pt x="938654" y="460927"/>
                    <a:pt x="934915" y="457189"/>
                  </a:cubicBezTo>
                  <a:cubicBezTo>
                    <a:pt x="934915" y="453449"/>
                    <a:pt x="934915" y="449709"/>
                    <a:pt x="934917" y="445967"/>
                  </a:cubicBezTo>
                  <a:cubicBezTo>
                    <a:pt x="953618" y="445967"/>
                    <a:pt x="957356" y="419787"/>
                    <a:pt x="946137" y="416047"/>
                  </a:cubicBezTo>
                  <a:lnTo>
                    <a:pt x="943643" y="415423"/>
                  </a:lnTo>
                  <a:close/>
                  <a:moveTo>
                    <a:pt x="904063" y="411356"/>
                  </a:moveTo>
                  <a:cubicBezTo>
                    <a:pt x="900325" y="415096"/>
                    <a:pt x="900325" y="418836"/>
                    <a:pt x="900325" y="422576"/>
                  </a:cubicBezTo>
                  <a:cubicBezTo>
                    <a:pt x="900325" y="422576"/>
                    <a:pt x="900325" y="418836"/>
                    <a:pt x="900325" y="415096"/>
                  </a:cubicBezTo>
                  <a:cubicBezTo>
                    <a:pt x="900325" y="415096"/>
                    <a:pt x="904063" y="411356"/>
                    <a:pt x="904063" y="411356"/>
                  </a:cubicBezTo>
                  <a:close/>
                  <a:moveTo>
                    <a:pt x="226277" y="380579"/>
                  </a:moveTo>
                  <a:lnTo>
                    <a:pt x="234200" y="392657"/>
                  </a:lnTo>
                  <a:cubicBezTo>
                    <a:pt x="238408" y="398267"/>
                    <a:pt x="243084" y="403876"/>
                    <a:pt x="246823" y="407615"/>
                  </a:cubicBezTo>
                  <a:cubicBezTo>
                    <a:pt x="269259" y="426315"/>
                    <a:pt x="347793" y="407615"/>
                    <a:pt x="400144" y="411354"/>
                  </a:cubicBezTo>
                  <a:cubicBezTo>
                    <a:pt x="452509" y="418838"/>
                    <a:pt x="437551" y="456232"/>
                    <a:pt x="463720" y="467448"/>
                  </a:cubicBezTo>
                  <a:cubicBezTo>
                    <a:pt x="459987" y="467448"/>
                    <a:pt x="456241" y="463709"/>
                    <a:pt x="452509" y="463709"/>
                  </a:cubicBezTo>
                  <a:cubicBezTo>
                    <a:pt x="437551" y="471193"/>
                    <a:pt x="430072" y="504848"/>
                    <a:pt x="385187" y="493632"/>
                  </a:cubicBezTo>
                  <a:cubicBezTo>
                    <a:pt x="347793" y="482409"/>
                    <a:pt x="265527" y="430054"/>
                    <a:pt x="254302" y="415099"/>
                  </a:cubicBezTo>
                  <a:cubicBezTo>
                    <a:pt x="246823" y="411360"/>
                    <a:pt x="239344" y="403876"/>
                    <a:pt x="235612" y="396399"/>
                  </a:cubicBezTo>
                  <a:cubicBezTo>
                    <a:pt x="231866" y="392660"/>
                    <a:pt x="229059" y="387985"/>
                    <a:pt x="227190" y="383777"/>
                  </a:cubicBezTo>
                  <a:close/>
                  <a:moveTo>
                    <a:pt x="224387" y="373960"/>
                  </a:moveTo>
                  <a:lnTo>
                    <a:pt x="226277" y="380579"/>
                  </a:lnTo>
                  <a:lnTo>
                    <a:pt x="224387" y="377699"/>
                  </a:lnTo>
                  <a:cubicBezTo>
                    <a:pt x="224387" y="377699"/>
                    <a:pt x="224387" y="373960"/>
                    <a:pt x="224387" y="373960"/>
                  </a:cubicBezTo>
                  <a:close/>
                  <a:moveTo>
                    <a:pt x="994757" y="311623"/>
                  </a:moveTo>
                  <a:lnTo>
                    <a:pt x="991012" y="317868"/>
                  </a:lnTo>
                  <a:cubicBezTo>
                    <a:pt x="987264" y="325349"/>
                    <a:pt x="976051" y="332823"/>
                    <a:pt x="968570" y="340305"/>
                  </a:cubicBezTo>
                  <a:cubicBezTo>
                    <a:pt x="957357" y="359001"/>
                    <a:pt x="860124" y="422579"/>
                    <a:pt x="815240" y="433795"/>
                  </a:cubicBezTo>
                  <a:cubicBezTo>
                    <a:pt x="766624" y="445017"/>
                    <a:pt x="759144" y="403883"/>
                    <a:pt x="736717" y="392661"/>
                  </a:cubicBezTo>
                  <a:cubicBezTo>
                    <a:pt x="732969" y="392661"/>
                    <a:pt x="725489" y="396401"/>
                    <a:pt x="721756" y="396401"/>
                  </a:cubicBezTo>
                  <a:cubicBezTo>
                    <a:pt x="703062" y="403883"/>
                    <a:pt x="684353" y="418839"/>
                    <a:pt x="676872" y="426313"/>
                  </a:cubicBezTo>
                  <a:lnTo>
                    <a:pt x="673140" y="426313"/>
                  </a:lnTo>
                  <a:cubicBezTo>
                    <a:pt x="676888" y="415098"/>
                    <a:pt x="703062" y="400135"/>
                    <a:pt x="725489" y="392661"/>
                  </a:cubicBezTo>
                  <a:cubicBezTo>
                    <a:pt x="751678" y="385179"/>
                    <a:pt x="729237" y="329083"/>
                    <a:pt x="789066" y="325349"/>
                  </a:cubicBezTo>
                  <a:cubicBezTo>
                    <a:pt x="848911" y="321608"/>
                    <a:pt x="953609" y="355267"/>
                    <a:pt x="979783" y="329090"/>
                  </a:cubicBezTo>
                  <a:close/>
                  <a:moveTo>
                    <a:pt x="224390" y="300832"/>
                  </a:moveTo>
                  <a:cubicBezTo>
                    <a:pt x="228130" y="308311"/>
                    <a:pt x="243088" y="323270"/>
                    <a:pt x="250568" y="327010"/>
                  </a:cubicBezTo>
                  <a:cubicBezTo>
                    <a:pt x="273006" y="341968"/>
                    <a:pt x="347799" y="312051"/>
                    <a:pt x="400154" y="308311"/>
                  </a:cubicBezTo>
                  <a:cubicBezTo>
                    <a:pt x="452510" y="304572"/>
                    <a:pt x="445031" y="345708"/>
                    <a:pt x="471208" y="353187"/>
                  </a:cubicBezTo>
                  <a:cubicBezTo>
                    <a:pt x="493646" y="360667"/>
                    <a:pt x="519824" y="368146"/>
                    <a:pt x="523564" y="375625"/>
                  </a:cubicBezTo>
                  <a:cubicBezTo>
                    <a:pt x="523564" y="379365"/>
                    <a:pt x="523564" y="379365"/>
                    <a:pt x="523564" y="379365"/>
                  </a:cubicBezTo>
                  <a:lnTo>
                    <a:pt x="523564" y="383104"/>
                  </a:lnTo>
                  <a:cubicBezTo>
                    <a:pt x="516084" y="375625"/>
                    <a:pt x="493646" y="364406"/>
                    <a:pt x="478688" y="360667"/>
                  </a:cubicBezTo>
                  <a:cubicBezTo>
                    <a:pt x="471208" y="356927"/>
                    <a:pt x="467469" y="356927"/>
                    <a:pt x="463729" y="356927"/>
                  </a:cubicBezTo>
                  <a:cubicBezTo>
                    <a:pt x="448770" y="368146"/>
                    <a:pt x="445031" y="398063"/>
                    <a:pt x="400154" y="394323"/>
                  </a:cubicBezTo>
                  <a:cubicBezTo>
                    <a:pt x="362758" y="394323"/>
                    <a:pt x="273006" y="349448"/>
                    <a:pt x="261787" y="338229"/>
                  </a:cubicBezTo>
                  <a:cubicBezTo>
                    <a:pt x="250568" y="334489"/>
                    <a:pt x="243088" y="327010"/>
                    <a:pt x="239349" y="323270"/>
                  </a:cubicBezTo>
                  <a:cubicBezTo>
                    <a:pt x="231869" y="315791"/>
                    <a:pt x="224390" y="304572"/>
                    <a:pt x="224390" y="300832"/>
                  </a:cubicBezTo>
                  <a:close/>
                  <a:moveTo>
                    <a:pt x="1002225" y="299171"/>
                  </a:moveTo>
                  <a:cubicBezTo>
                    <a:pt x="1002225" y="299171"/>
                    <a:pt x="1002225" y="299171"/>
                    <a:pt x="1002225" y="302912"/>
                  </a:cubicBezTo>
                  <a:lnTo>
                    <a:pt x="994757" y="311623"/>
                  </a:lnTo>
                  <a:close/>
                  <a:moveTo>
                    <a:pt x="494660" y="280480"/>
                  </a:moveTo>
                  <a:cubicBezTo>
                    <a:pt x="490916" y="291692"/>
                    <a:pt x="487177" y="306656"/>
                    <a:pt x="487177" y="310393"/>
                  </a:cubicBezTo>
                  <a:cubicBezTo>
                    <a:pt x="483438" y="306656"/>
                    <a:pt x="490920" y="291692"/>
                    <a:pt x="494660" y="280480"/>
                  </a:cubicBezTo>
                  <a:close/>
                  <a:moveTo>
                    <a:pt x="714498" y="242288"/>
                  </a:moveTo>
                  <a:lnTo>
                    <a:pt x="714273" y="243075"/>
                  </a:lnTo>
                  <a:cubicBezTo>
                    <a:pt x="714273" y="258033"/>
                    <a:pt x="665663" y="344045"/>
                    <a:pt x="635744" y="370223"/>
                  </a:cubicBezTo>
                  <a:cubicBezTo>
                    <a:pt x="602084" y="396400"/>
                    <a:pt x="579650" y="373962"/>
                    <a:pt x="560948" y="373962"/>
                  </a:cubicBezTo>
                  <a:cubicBezTo>
                    <a:pt x="560948" y="377702"/>
                    <a:pt x="557206" y="381442"/>
                    <a:pt x="553473" y="385181"/>
                  </a:cubicBezTo>
                  <a:lnTo>
                    <a:pt x="552124" y="387608"/>
                  </a:lnTo>
                  <a:lnTo>
                    <a:pt x="558031" y="393596"/>
                  </a:lnTo>
                  <a:cubicBezTo>
                    <a:pt x="571003" y="402009"/>
                    <a:pt x="595544" y="410426"/>
                    <a:pt x="609567" y="418842"/>
                  </a:cubicBezTo>
                  <a:cubicBezTo>
                    <a:pt x="623591" y="427252"/>
                    <a:pt x="616579" y="437768"/>
                    <a:pt x="615353" y="445659"/>
                  </a:cubicBezTo>
                  <a:lnTo>
                    <a:pt x="617046" y="452490"/>
                  </a:lnTo>
                  <a:lnTo>
                    <a:pt x="601621" y="453427"/>
                  </a:lnTo>
                  <a:cubicBezTo>
                    <a:pt x="596479" y="454362"/>
                    <a:pt x="590870" y="454362"/>
                    <a:pt x="583389" y="448756"/>
                  </a:cubicBezTo>
                  <a:cubicBezTo>
                    <a:pt x="572172" y="437534"/>
                    <a:pt x="553474" y="400142"/>
                    <a:pt x="553474" y="392663"/>
                  </a:cubicBezTo>
                  <a:lnTo>
                    <a:pt x="551915" y="387985"/>
                  </a:lnTo>
                  <a:lnTo>
                    <a:pt x="539445" y="410424"/>
                  </a:lnTo>
                  <a:cubicBezTo>
                    <a:pt x="535705" y="418838"/>
                    <a:pt x="532901" y="426317"/>
                    <a:pt x="531030" y="430057"/>
                  </a:cubicBezTo>
                  <a:lnTo>
                    <a:pt x="527297" y="426317"/>
                  </a:lnTo>
                  <a:cubicBezTo>
                    <a:pt x="523555" y="430057"/>
                    <a:pt x="523555" y="430057"/>
                    <a:pt x="523555" y="426317"/>
                  </a:cubicBezTo>
                  <a:cubicBezTo>
                    <a:pt x="523555" y="420708"/>
                    <a:pt x="527295" y="412294"/>
                    <a:pt x="532904" y="403412"/>
                  </a:cubicBezTo>
                  <a:lnTo>
                    <a:pt x="549199" y="383045"/>
                  </a:lnTo>
                  <a:lnTo>
                    <a:pt x="548331" y="379571"/>
                  </a:lnTo>
                  <a:cubicBezTo>
                    <a:pt x="547864" y="377700"/>
                    <a:pt x="547864" y="375830"/>
                    <a:pt x="549734" y="373963"/>
                  </a:cubicBezTo>
                  <a:cubicBezTo>
                    <a:pt x="549734" y="373963"/>
                    <a:pt x="549734" y="377698"/>
                    <a:pt x="549734" y="381441"/>
                  </a:cubicBezTo>
                  <a:lnTo>
                    <a:pt x="549954" y="382101"/>
                  </a:lnTo>
                  <a:lnTo>
                    <a:pt x="553473" y="377702"/>
                  </a:lnTo>
                  <a:cubicBezTo>
                    <a:pt x="572175" y="359004"/>
                    <a:pt x="542256" y="329087"/>
                    <a:pt x="590867" y="302909"/>
                  </a:cubicBezTo>
                  <a:cubicBezTo>
                    <a:pt x="624525" y="283276"/>
                    <a:pt x="677112" y="267850"/>
                    <a:pt x="706034" y="250321"/>
                  </a:cubicBezTo>
                  <a:close/>
                  <a:moveTo>
                    <a:pt x="403895" y="216900"/>
                  </a:moveTo>
                  <a:lnTo>
                    <a:pt x="407630" y="216900"/>
                  </a:lnTo>
                  <a:cubicBezTo>
                    <a:pt x="418851" y="220641"/>
                    <a:pt x="430065" y="224381"/>
                    <a:pt x="433808" y="228121"/>
                  </a:cubicBezTo>
                  <a:cubicBezTo>
                    <a:pt x="430073" y="224381"/>
                    <a:pt x="418851" y="220641"/>
                    <a:pt x="403895" y="216900"/>
                  </a:cubicBezTo>
                  <a:close/>
                  <a:moveTo>
                    <a:pt x="729233" y="201939"/>
                  </a:moveTo>
                  <a:cubicBezTo>
                    <a:pt x="729233" y="209418"/>
                    <a:pt x="725491" y="224377"/>
                    <a:pt x="725491" y="231856"/>
                  </a:cubicBezTo>
                  <a:lnTo>
                    <a:pt x="714498" y="242288"/>
                  </a:lnTo>
                  <a:lnTo>
                    <a:pt x="721758" y="216897"/>
                  </a:lnTo>
                  <a:lnTo>
                    <a:pt x="721758" y="208534"/>
                  </a:lnTo>
                  <a:close/>
                  <a:moveTo>
                    <a:pt x="276201" y="201403"/>
                  </a:moveTo>
                  <a:lnTo>
                    <a:pt x="277813" y="202147"/>
                  </a:lnTo>
                  <a:lnTo>
                    <a:pt x="276739" y="201941"/>
                  </a:lnTo>
                  <a:close/>
                  <a:moveTo>
                    <a:pt x="362752" y="190720"/>
                  </a:moveTo>
                  <a:cubicBezTo>
                    <a:pt x="392673" y="190720"/>
                    <a:pt x="388930" y="213162"/>
                    <a:pt x="403895" y="216900"/>
                  </a:cubicBezTo>
                  <a:lnTo>
                    <a:pt x="400151" y="216900"/>
                  </a:lnTo>
                  <a:cubicBezTo>
                    <a:pt x="392673" y="224379"/>
                    <a:pt x="392673" y="239340"/>
                    <a:pt x="366495" y="239340"/>
                  </a:cubicBezTo>
                  <a:cubicBezTo>
                    <a:pt x="344052" y="239340"/>
                    <a:pt x="295439" y="216900"/>
                    <a:pt x="287961" y="209422"/>
                  </a:cubicBezTo>
                  <a:cubicBezTo>
                    <a:pt x="286089" y="207551"/>
                    <a:pt x="284220" y="205680"/>
                    <a:pt x="281415" y="203810"/>
                  </a:cubicBezTo>
                  <a:lnTo>
                    <a:pt x="277813" y="202147"/>
                  </a:lnTo>
                  <a:lnTo>
                    <a:pt x="292282" y="204921"/>
                  </a:lnTo>
                  <a:cubicBezTo>
                    <a:pt x="311566" y="203343"/>
                    <a:pt x="340317" y="190720"/>
                    <a:pt x="362752" y="190720"/>
                  </a:cubicBezTo>
                  <a:close/>
                  <a:moveTo>
                    <a:pt x="261783" y="186980"/>
                  </a:moveTo>
                  <a:lnTo>
                    <a:pt x="276201" y="201403"/>
                  </a:lnTo>
                  <a:lnTo>
                    <a:pt x="269261" y="198199"/>
                  </a:lnTo>
                  <a:cubicBezTo>
                    <a:pt x="265518" y="194461"/>
                    <a:pt x="261783" y="186980"/>
                    <a:pt x="261783" y="186980"/>
                  </a:cubicBezTo>
                  <a:close/>
                  <a:moveTo>
                    <a:pt x="938130" y="177890"/>
                  </a:moveTo>
                  <a:lnTo>
                    <a:pt x="934917" y="183245"/>
                  </a:lnTo>
                  <a:cubicBezTo>
                    <a:pt x="931178" y="198203"/>
                    <a:pt x="878821" y="261773"/>
                    <a:pt x="848904" y="276739"/>
                  </a:cubicBezTo>
                  <a:cubicBezTo>
                    <a:pt x="815246" y="295435"/>
                    <a:pt x="800288" y="269256"/>
                    <a:pt x="785329" y="265518"/>
                  </a:cubicBezTo>
                  <a:cubicBezTo>
                    <a:pt x="785329" y="269256"/>
                    <a:pt x="781589" y="269256"/>
                    <a:pt x="777849" y="272994"/>
                  </a:cubicBezTo>
                  <a:cubicBezTo>
                    <a:pt x="762891" y="284214"/>
                    <a:pt x="751671" y="295435"/>
                    <a:pt x="747932" y="302917"/>
                  </a:cubicBezTo>
                  <a:cubicBezTo>
                    <a:pt x="747932" y="295435"/>
                    <a:pt x="762891" y="280476"/>
                    <a:pt x="781589" y="265511"/>
                  </a:cubicBezTo>
                  <a:cubicBezTo>
                    <a:pt x="800288" y="254291"/>
                    <a:pt x="770370" y="220637"/>
                    <a:pt x="811507" y="205679"/>
                  </a:cubicBezTo>
                  <a:cubicBezTo>
                    <a:pt x="842359" y="194460"/>
                    <a:pt x="892144" y="193758"/>
                    <a:pt x="921419" y="186221"/>
                  </a:cubicBezTo>
                  <a:close/>
                  <a:moveTo>
                    <a:pt x="565712" y="168288"/>
                  </a:moveTo>
                  <a:lnTo>
                    <a:pt x="565712" y="179507"/>
                  </a:lnTo>
                  <a:cubicBezTo>
                    <a:pt x="565712" y="190726"/>
                    <a:pt x="550751" y="243078"/>
                    <a:pt x="539534" y="261779"/>
                  </a:cubicBezTo>
                  <a:cubicBezTo>
                    <a:pt x="524577" y="284217"/>
                    <a:pt x="509616" y="272998"/>
                    <a:pt x="498399" y="276735"/>
                  </a:cubicBezTo>
                  <a:cubicBezTo>
                    <a:pt x="498399" y="280480"/>
                    <a:pt x="494660" y="280480"/>
                    <a:pt x="494660" y="280480"/>
                  </a:cubicBezTo>
                  <a:cubicBezTo>
                    <a:pt x="502138" y="265516"/>
                    <a:pt x="479699" y="254297"/>
                    <a:pt x="502138" y="228121"/>
                  </a:cubicBezTo>
                  <a:cubicBezTo>
                    <a:pt x="524577" y="205683"/>
                    <a:pt x="565712" y="183245"/>
                    <a:pt x="565712" y="168288"/>
                  </a:cubicBezTo>
                  <a:close/>
                  <a:moveTo>
                    <a:pt x="718016" y="168282"/>
                  </a:moveTo>
                  <a:lnTo>
                    <a:pt x="718016" y="175761"/>
                  </a:lnTo>
                  <a:cubicBezTo>
                    <a:pt x="718016" y="179501"/>
                    <a:pt x="714273" y="183241"/>
                    <a:pt x="714273" y="183241"/>
                  </a:cubicBezTo>
                  <a:cubicBezTo>
                    <a:pt x="714273" y="183241"/>
                    <a:pt x="714273" y="179501"/>
                    <a:pt x="714273" y="179501"/>
                  </a:cubicBezTo>
                  <a:cubicBezTo>
                    <a:pt x="718016" y="175761"/>
                    <a:pt x="718016" y="172022"/>
                    <a:pt x="718016" y="168282"/>
                  </a:cubicBezTo>
                  <a:close/>
                  <a:moveTo>
                    <a:pt x="407629" y="165496"/>
                  </a:moveTo>
                  <a:lnTo>
                    <a:pt x="407629" y="169236"/>
                  </a:lnTo>
                  <a:cubicBezTo>
                    <a:pt x="403890" y="169236"/>
                    <a:pt x="403890" y="172976"/>
                    <a:pt x="403890" y="172976"/>
                  </a:cubicBezTo>
                  <a:cubicBezTo>
                    <a:pt x="407629" y="169234"/>
                    <a:pt x="407629" y="169234"/>
                    <a:pt x="407629" y="165496"/>
                  </a:cubicBezTo>
                  <a:close/>
                  <a:moveTo>
                    <a:pt x="946136" y="164543"/>
                  </a:moveTo>
                  <a:lnTo>
                    <a:pt x="942397" y="175762"/>
                  </a:lnTo>
                  <a:lnTo>
                    <a:pt x="938130" y="177890"/>
                  </a:lnTo>
                  <a:close/>
                  <a:moveTo>
                    <a:pt x="946142" y="164525"/>
                  </a:moveTo>
                  <a:lnTo>
                    <a:pt x="946137" y="164542"/>
                  </a:lnTo>
                  <a:lnTo>
                    <a:pt x="946136" y="164543"/>
                  </a:lnTo>
                  <a:close/>
                  <a:moveTo>
                    <a:pt x="405136" y="156770"/>
                  </a:moveTo>
                  <a:lnTo>
                    <a:pt x="407629" y="158016"/>
                  </a:lnTo>
                  <a:lnTo>
                    <a:pt x="407629" y="161756"/>
                  </a:lnTo>
                  <a:close/>
                  <a:moveTo>
                    <a:pt x="396411" y="150539"/>
                  </a:moveTo>
                  <a:cubicBezTo>
                    <a:pt x="400152" y="150539"/>
                    <a:pt x="400152" y="150539"/>
                    <a:pt x="403890" y="154276"/>
                  </a:cubicBezTo>
                  <a:lnTo>
                    <a:pt x="405136" y="156770"/>
                  </a:lnTo>
                  <a:lnTo>
                    <a:pt x="400148" y="154276"/>
                  </a:lnTo>
                  <a:cubicBezTo>
                    <a:pt x="388932" y="158016"/>
                    <a:pt x="392669" y="184196"/>
                    <a:pt x="411367" y="184196"/>
                  </a:cubicBezTo>
                  <a:cubicBezTo>
                    <a:pt x="411367" y="187933"/>
                    <a:pt x="411367" y="187933"/>
                    <a:pt x="411367" y="187933"/>
                  </a:cubicBezTo>
                  <a:cubicBezTo>
                    <a:pt x="411367" y="191673"/>
                    <a:pt x="411367" y="191673"/>
                    <a:pt x="411367" y="191673"/>
                  </a:cubicBezTo>
                  <a:cubicBezTo>
                    <a:pt x="407626" y="195413"/>
                    <a:pt x="400147" y="199153"/>
                    <a:pt x="396407" y="199153"/>
                  </a:cubicBezTo>
                  <a:cubicBezTo>
                    <a:pt x="385190" y="199153"/>
                    <a:pt x="373972" y="191673"/>
                    <a:pt x="377713" y="180456"/>
                  </a:cubicBezTo>
                  <a:cubicBezTo>
                    <a:pt x="373974" y="176718"/>
                    <a:pt x="373974" y="172976"/>
                    <a:pt x="373974" y="169236"/>
                  </a:cubicBezTo>
                  <a:cubicBezTo>
                    <a:pt x="373974" y="154276"/>
                    <a:pt x="385192" y="146799"/>
                    <a:pt x="396411" y="150539"/>
                  </a:cubicBezTo>
                  <a:close/>
                  <a:moveTo>
                    <a:pt x="561973" y="149587"/>
                  </a:moveTo>
                  <a:cubicBezTo>
                    <a:pt x="561973" y="153332"/>
                    <a:pt x="565712" y="160806"/>
                    <a:pt x="565712" y="164543"/>
                  </a:cubicBezTo>
                  <a:lnTo>
                    <a:pt x="565712" y="168288"/>
                  </a:lnTo>
                  <a:cubicBezTo>
                    <a:pt x="565712" y="164543"/>
                    <a:pt x="561973" y="153324"/>
                    <a:pt x="561973" y="149587"/>
                  </a:cubicBezTo>
                  <a:close/>
                  <a:moveTo>
                    <a:pt x="949876" y="149584"/>
                  </a:moveTo>
                  <a:cubicBezTo>
                    <a:pt x="949876" y="149584"/>
                    <a:pt x="949876" y="149584"/>
                    <a:pt x="949876" y="153322"/>
                  </a:cubicBezTo>
                  <a:lnTo>
                    <a:pt x="946142" y="164525"/>
                  </a:lnTo>
                  <a:lnTo>
                    <a:pt x="949409" y="154260"/>
                  </a:lnTo>
                  <a:cubicBezTo>
                    <a:pt x="949876" y="151455"/>
                    <a:pt x="949876" y="149584"/>
                    <a:pt x="949876" y="149584"/>
                  </a:cubicBezTo>
                  <a:close/>
                  <a:moveTo>
                    <a:pt x="699314" y="149584"/>
                  </a:moveTo>
                  <a:cubicBezTo>
                    <a:pt x="703056" y="149584"/>
                    <a:pt x="706799" y="149584"/>
                    <a:pt x="710531" y="153324"/>
                  </a:cubicBezTo>
                  <a:cubicBezTo>
                    <a:pt x="714273" y="157063"/>
                    <a:pt x="718016" y="160803"/>
                    <a:pt x="718016" y="164542"/>
                  </a:cubicBezTo>
                  <a:lnTo>
                    <a:pt x="718016" y="168282"/>
                  </a:lnTo>
                  <a:cubicBezTo>
                    <a:pt x="718016" y="168282"/>
                    <a:pt x="714273" y="164542"/>
                    <a:pt x="714273" y="160803"/>
                  </a:cubicBezTo>
                  <a:cubicBezTo>
                    <a:pt x="710541" y="157063"/>
                    <a:pt x="706799" y="157063"/>
                    <a:pt x="703056" y="157063"/>
                  </a:cubicBezTo>
                  <a:cubicBezTo>
                    <a:pt x="684355" y="164542"/>
                    <a:pt x="695582" y="198199"/>
                    <a:pt x="721758" y="194460"/>
                  </a:cubicBezTo>
                  <a:cubicBezTo>
                    <a:pt x="721758" y="194460"/>
                    <a:pt x="721758" y="194460"/>
                    <a:pt x="721758" y="198199"/>
                  </a:cubicBezTo>
                  <a:lnTo>
                    <a:pt x="721758" y="208534"/>
                  </a:lnTo>
                  <a:lnTo>
                    <a:pt x="721285" y="208951"/>
                  </a:lnTo>
                  <a:cubicBezTo>
                    <a:pt x="718013" y="211288"/>
                    <a:pt x="714274" y="213158"/>
                    <a:pt x="710531" y="213158"/>
                  </a:cubicBezTo>
                  <a:cubicBezTo>
                    <a:pt x="695572" y="213158"/>
                    <a:pt x="680613" y="205679"/>
                    <a:pt x="673138" y="194460"/>
                  </a:cubicBezTo>
                  <a:cubicBezTo>
                    <a:pt x="669396" y="190720"/>
                    <a:pt x="669396" y="183241"/>
                    <a:pt x="669396" y="179501"/>
                  </a:cubicBezTo>
                  <a:cubicBezTo>
                    <a:pt x="669396" y="160803"/>
                    <a:pt x="684355" y="149584"/>
                    <a:pt x="699314" y="149584"/>
                  </a:cubicBezTo>
                  <a:close/>
                  <a:moveTo>
                    <a:pt x="504862" y="112188"/>
                  </a:moveTo>
                  <a:cubicBezTo>
                    <a:pt x="504862" y="115929"/>
                    <a:pt x="508600" y="119670"/>
                    <a:pt x="508600" y="123405"/>
                  </a:cubicBezTo>
                  <a:cubicBezTo>
                    <a:pt x="508600" y="127146"/>
                    <a:pt x="508600" y="130887"/>
                    <a:pt x="508600" y="134628"/>
                  </a:cubicBezTo>
                  <a:cubicBezTo>
                    <a:pt x="508600" y="142104"/>
                    <a:pt x="497379" y="179501"/>
                    <a:pt x="489900" y="190718"/>
                  </a:cubicBezTo>
                  <a:cubicBezTo>
                    <a:pt x="478683" y="205676"/>
                    <a:pt x="467462" y="198200"/>
                    <a:pt x="459983" y="201935"/>
                  </a:cubicBezTo>
                  <a:cubicBezTo>
                    <a:pt x="456242" y="201935"/>
                    <a:pt x="456242" y="205676"/>
                    <a:pt x="456242" y="205676"/>
                  </a:cubicBezTo>
                  <a:cubicBezTo>
                    <a:pt x="452501" y="213158"/>
                    <a:pt x="448763" y="220634"/>
                    <a:pt x="448763" y="224375"/>
                  </a:cubicBezTo>
                  <a:cubicBezTo>
                    <a:pt x="448763" y="224375"/>
                    <a:pt x="452504" y="213158"/>
                    <a:pt x="456242" y="201941"/>
                  </a:cubicBezTo>
                  <a:cubicBezTo>
                    <a:pt x="459983" y="190718"/>
                    <a:pt x="445022" y="183242"/>
                    <a:pt x="459983" y="168284"/>
                  </a:cubicBezTo>
                  <a:cubicBezTo>
                    <a:pt x="474942" y="153326"/>
                    <a:pt x="504862" y="138368"/>
                    <a:pt x="504862" y="127146"/>
                  </a:cubicBezTo>
                  <a:cubicBezTo>
                    <a:pt x="508600" y="123405"/>
                    <a:pt x="504862" y="115929"/>
                    <a:pt x="504862" y="112188"/>
                  </a:cubicBezTo>
                  <a:close/>
                  <a:moveTo>
                    <a:pt x="690439" y="37467"/>
                  </a:moveTo>
                  <a:cubicBezTo>
                    <a:pt x="695581" y="37000"/>
                    <a:pt x="701191" y="38870"/>
                    <a:pt x="706800" y="42610"/>
                  </a:cubicBezTo>
                  <a:cubicBezTo>
                    <a:pt x="710542" y="46350"/>
                    <a:pt x="714280" y="50091"/>
                    <a:pt x="714280" y="53829"/>
                  </a:cubicBezTo>
                  <a:cubicBezTo>
                    <a:pt x="718020" y="65050"/>
                    <a:pt x="714280" y="76268"/>
                    <a:pt x="706800" y="83749"/>
                  </a:cubicBezTo>
                  <a:cubicBezTo>
                    <a:pt x="703058" y="83749"/>
                    <a:pt x="695579" y="87489"/>
                    <a:pt x="691839" y="87489"/>
                  </a:cubicBezTo>
                  <a:cubicBezTo>
                    <a:pt x="691839" y="87489"/>
                    <a:pt x="691839" y="87489"/>
                    <a:pt x="691839" y="83749"/>
                  </a:cubicBezTo>
                  <a:cubicBezTo>
                    <a:pt x="691839" y="80011"/>
                    <a:pt x="691839" y="80011"/>
                    <a:pt x="691839" y="80011"/>
                  </a:cubicBezTo>
                  <a:cubicBezTo>
                    <a:pt x="703058" y="68790"/>
                    <a:pt x="691839" y="42610"/>
                    <a:pt x="680619" y="50091"/>
                  </a:cubicBezTo>
                  <a:cubicBezTo>
                    <a:pt x="676882" y="53829"/>
                    <a:pt x="676882" y="57572"/>
                    <a:pt x="676882" y="61309"/>
                  </a:cubicBezTo>
                  <a:cubicBezTo>
                    <a:pt x="676882" y="61309"/>
                    <a:pt x="676882" y="65052"/>
                    <a:pt x="680619" y="68790"/>
                  </a:cubicBezTo>
                  <a:cubicBezTo>
                    <a:pt x="676880" y="65052"/>
                    <a:pt x="676880" y="65052"/>
                    <a:pt x="676882" y="65050"/>
                  </a:cubicBezTo>
                  <a:cubicBezTo>
                    <a:pt x="673142" y="65050"/>
                    <a:pt x="673142" y="61309"/>
                    <a:pt x="673142" y="57569"/>
                  </a:cubicBezTo>
                  <a:cubicBezTo>
                    <a:pt x="673142" y="53829"/>
                    <a:pt x="676882" y="50088"/>
                    <a:pt x="676882" y="46350"/>
                  </a:cubicBezTo>
                  <a:cubicBezTo>
                    <a:pt x="680622" y="40740"/>
                    <a:pt x="685296" y="37935"/>
                    <a:pt x="690439" y="37467"/>
                  </a:cubicBezTo>
                  <a:close/>
                  <a:moveTo>
                    <a:pt x="876748" y="0"/>
                  </a:moveTo>
                  <a:cubicBezTo>
                    <a:pt x="880488" y="3735"/>
                    <a:pt x="880488" y="11221"/>
                    <a:pt x="880488" y="18699"/>
                  </a:cubicBezTo>
                  <a:cubicBezTo>
                    <a:pt x="880488" y="26177"/>
                    <a:pt x="880488" y="29921"/>
                    <a:pt x="876748" y="37399"/>
                  </a:cubicBezTo>
                  <a:cubicBezTo>
                    <a:pt x="873008" y="48612"/>
                    <a:pt x="843091" y="112188"/>
                    <a:pt x="824393" y="130887"/>
                  </a:cubicBezTo>
                  <a:cubicBezTo>
                    <a:pt x="801954" y="153330"/>
                    <a:pt x="786996" y="138365"/>
                    <a:pt x="772037" y="138365"/>
                  </a:cubicBezTo>
                  <a:cubicBezTo>
                    <a:pt x="768297" y="142108"/>
                    <a:pt x="764558" y="142108"/>
                    <a:pt x="764558" y="145843"/>
                  </a:cubicBezTo>
                  <a:cubicBezTo>
                    <a:pt x="757078" y="153330"/>
                    <a:pt x="753339" y="172029"/>
                    <a:pt x="749599" y="175764"/>
                  </a:cubicBezTo>
                  <a:cubicBezTo>
                    <a:pt x="745859" y="168286"/>
                    <a:pt x="757078" y="149586"/>
                    <a:pt x="760824" y="138365"/>
                  </a:cubicBezTo>
                  <a:cubicBezTo>
                    <a:pt x="772043" y="123409"/>
                    <a:pt x="749605" y="104710"/>
                    <a:pt x="779523" y="82275"/>
                  </a:cubicBezTo>
                  <a:cubicBezTo>
                    <a:pt x="809440" y="59833"/>
                    <a:pt x="865529" y="44877"/>
                    <a:pt x="873008" y="26177"/>
                  </a:cubicBezTo>
                  <a:cubicBezTo>
                    <a:pt x="876748" y="18699"/>
                    <a:pt x="876748" y="7478"/>
                    <a:pt x="876748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1" name="Line">
              <a:extLst>
                <a:ext uri="{FF2B5EF4-FFF2-40B4-BE49-F238E27FC236}">
                  <a16:creationId xmlns:a16="http://schemas.microsoft.com/office/drawing/2014/main" id="{7C545EB7-28D3-4E18-AD3B-EF612E9757E4}"/>
                </a:ext>
              </a:extLst>
            </p:cNvPr>
            <p:cNvSpPr/>
            <p:nvPr/>
          </p:nvSpPr>
          <p:spPr>
            <a:xfrm>
              <a:off x="4124769" y="4978706"/>
              <a:ext cx="696140" cy="254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335" extrusionOk="0">
                  <a:moveTo>
                    <a:pt x="0" y="13509"/>
                  </a:moveTo>
                  <a:cubicBezTo>
                    <a:pt x="231" y="10691"/>
                    <a:pt x="924" y="8187"/>
                    <a:pt x="1733" y="6309"/>
                  </a:cubicBezTo>
                  <a:cubicBezTo>
                    <a:pt x="2888" y="6622"/>
                    <a:pt x="3927" y="4744"/>
                    <a:pt x="4851" y="2865"/>
                  </a:cubicBezTo>
                  <a:cubicBezTo>
                    <a:pt x="5082" y="3805"/>
                    <a:pt x="5660" y="3805"/>
                    <a:pt x="6006" y="3492"/>
                  </a:cubicBezTo>
                  <a:cubicBezTo>
                    <a:pt x="6353" y="3179"/>
                    <a:pt x="6699" y="2239"/>
                    <a:pt x="7162" y="1926"/>
                  </a:cubicBezTo>
                  <a:cubicBezTo>
                    <a:pt x="8086" y="1300"/>
                    <a:pt x="9125" y="3179"/>
                    <a:pt x="10049" y="1926"/>
                  </a:cubicBezTo>
                  <a:cubicBezTo>
                    <a:pt x="10280" y="1613"/>
                    <a:pt x="10511" y="987"/>
                    <a:pt x="10742" y="361"/>
                  </a:cubicBezTo>
                  <a:cubicBezTo>
                    <a:pt x="11089" y="-265"/>
                    <a:pt x="11551" y="48"/>
                    <a:pt x="12013" y="361"/>
                  </a:cubicBezTo>
                  <a:cubicBezTo>
                    <a:pt x="14092" y="1300"/>
                    <a:pt x="16171" y="2239"/>
                    <a:pt x="18135" y="3179"/>
                  </a:cubicBezTo>
                  <a:cubicBezTo>
                    <a:pt x="18943" y="3492"/>
                    <a:pt x="19752" y="3805"/>
                    <a:pt x="20445" y="5057"/>
                  </a:cubicBezTo>
                  <a:cubicBezTo>
                    <a:pt x="21138" y="6309"/>
                    <a:pt x="21600" y="8500"/>
                    <a:pt x="21485" y="10691"/>
                  </a:cubicBezTo>
                  <a:cubicBezTo>
                    <a:pt x="21369" y="12257"/>
                    <a:pt x="20907" y="13509"/>
                    <a:pt x="20445" y="14448"/>
                  </a:cubicBezTo>
                  <a:cubicBezTo>
                    <a:pt x="17442" y="20709"/>
                    <a:pt x="13399" y="21335"/>
                    <a:pt x="9587" y="21335"/>
                  </a:cubicBezTo>
                  <a:cubicBezTo>
                    <a:pt x="6353" y="21335"/>
                    <a:pt x="3003" y="21022"/>
                    <a:pt x="346" y="16013"/>
                  </a:cubicBez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2" name="Line">
              <a:extLst>
                <a:ext uri="{FF2B5EF4-FFF2-40B4-BE49-F238E27FC236}">
                  <a16:creationId xmlns:a16="http://schemas.microsoft.com/office/drawing/2014/main" id="{F320FDA4-E3D0-4B8C-97AD-47F3CB7B163F}"/>
                </a:ext>
              </a:extLst>
            </p:cNvPr>
            <p:cNvSpPr/>
            <p:nvPr/>
          </p:nvSpPr>
          <p:spPr>
            <a:xfrm>
              <a:off x="3975185" y="2435777"/>
              <a:ext cx="696140" cy="254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335" extrusionOk="0">
                  <a:moveTo>
                    <a:pt x="0" y="13509"/>
                  </a:moveTo>
                  <a:cubicBezTo>
                    <a:pt x="231" y="10691"/>
                    <a:pt x="924" y="8187"/>
                    <a:pt x="1733" y="6309"/>
                  </a:cubicBezTo>
                  <a:cubicBezTo>
                    <a:pt x="2888" y="6622"/>
                    <a:pt x="3927" y="4744"/>
                    <a:pt x="4851" y="2865"/>
                  </a:cubicBezTo>
                  <a:cubicBezTo>
                    <a:pt x="5082" y="3805"/>
                    <a:pt x="5660" y="3805"/>
                    <a:pt x="6006" y="3492"/>
                  </a:cubicBezTo>
                  <a:cubicBezTo>
                    <a:pt x="6353" y="3179"/>
                    <a:pt x="6699" y="2239"/>
                    <a:pt x="7162" y="1926"/>
                  </a:cubicBezTo>
                  <a:cubicBezTo>
                    <a:pt x="8086" y="1300"/>
                    <a:pt x="9125" y="3179"/>
                    <a:pt x="10049" y="1926"/>
                  </a:cubicBezTo>
                  <a:cubicBezTo>
                    <a:pt x="10280" y="1613"/>
                    <a:pt x="10511" y="987"/>
                    <a:pt x="10742" y="361"/>
                  </a:cubicBezTo>
                  <a:cubicBezTo>
                    <a:pt x="11089" y="-265"/>
                    <a:pt x="11551" y="48"/>
                    <a:pt x="12013" y="361"/>
                  </a:cubicBezTo>
                  <a:cubicBezTo>
                    <a:pt x="14092" y="1300"/>
                    <a:pt x="16171" y="2239"/>
                    <a:pt x="18135" y="3179"/>
                  </a:cubicBezTo>
                  <a:cubicBezTo>
                    <a:pt x="18943" y="3492"/>
                    <a:pt x="19752" y="3805"/>
                    <a:pt x="20445" y="5057"/>
                  </a:cubicBezTo>
                  <a:cubicBezTo>
                    <a:pt x="21138" y="6309"/>
                    <a:pt x="21600" y="8500"/>
                    <a:pt x="21485" y="10691"/>
                  </a:cubicBezTo>
                  <a:cubicBezTo>
                    <a:pt x="21369" y="12257"/>
                    <a:pt x="20907" y="13509"/>
                    <a:pt x="20445" y="14448"/>
                  </a:cubicBezTo>
                  <a:cubicBezTo>
                    <a:pt x="17442" y="20709"/>
                    <a:pt x="13399" y="21335"/>
                    <a:pt x="9587" y="21335"/>
                  </a:cubicBezTo>
                  <a:cubicBezTo>
                    <a:pt x="6353" y="21335"/>
                    <a:pt x="3003" y="21022"/>
                    <a:pt x="346" y="16013"/>
                  </a:cubicBez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3" name="Line">
              <a:extLst>
                <a:ext uri="{FF2B5EF4-FFF2-40B4-BE49-F238E27FC236}">
                  <a16:creationId xmlns:a16="http://schemas.microsoft.com/office/drawing/2014/main" id="{067A134F-3888-4E83-AB20-1F9EEC6E20FB}"/>
                </a:ext>
              </a:extLst>
            </p:cNvPr>
            <p:cNvSpPr/>
            <p:nvPr/>
          </p:nvSpPr>
          <p:spPr>
            <a:xfrm>
              <a:off x="7752182" y="3707241"/>
              <a:ext cx="696140" cy="254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335" extrusionOk="0">
                  <a:moveTo>
                    <a:pt x="0" y="13509"/>
                  </a:moveTo>
                  <a:cubicBezTo>
                    <a:pt x="231" y="10691"/>
                    <a:pt x="924" y="8187"/>
                    <a:pt x="1733" y="6309"/>
                  </a:cubicBezTo>
                  <a:cubicBezTo>
                    <a:pt x="2888" y="6622"/>
                    <a:pt x="3927" y="4744"/>
                    <a:pt x="4851" y="2865"/>
                  </a:cubicBezTo>
                  <a:cubicBezTo>
                    <a:pt x="5082" y="3805"/>
                    <a:pt x="5660" y="3805"/>
                    <a:pt x="6006" y="3492"/>
                  </a:cubicBezTo>
                  <a:cubicBezTo>
                    <a:pt x="6353" y="3179"/>
                    <a:pt x="6699" y="2239"/>
                    <a:pt x="7162" y="1926"/>
                  </a:cubicBezTo>
                  <a:cubicBezTo>
                    <a:pt x="8086" y="1300"/>
                    <a:pt x="9125" y="3179"/>
                    <a:pt x="10049" y="1926"/>
                  </a:cubicBezTo>
                  <a:cubicBezTo>
                    <a:pt x="10280" y="1613"/>
                    <a:pt x="10511" y="987"/>
                    <a:pt x="10742" y="361"/>
                  </a:cubicBezTo>
                  <a:cubicBezTo>
                    <a:pt x="11089" y="-265"/>
                    <a:pt x="11551" y="48"/>
                    <a:pt x="12013" y="361"/>
                  </a:cubicBezTo>
                  <a:cubicBezTo>
                    <a:pt x="14092" y="1300"/>
                    <a:pt x="16171" y="2239"/>
                    <a:pt x="18135" y="3179"/>
                  </a:cubicBezTo>
                  <a:cubicBezTo>
                    <a:pt x="18943" y="3492"/>
                    <a:pt x="19752" y="3805"/>
                    <a:pt x="20445" y="5057"/>
                  </a:cubicBezTo>
                  <a:cubicBezTo>
                    <a:pt x="21138" y="6309"/>
                    <a:pt x="21600" y="8500"/>
                    <a:pt x="21485" y="10691"/>
                  </a:cubicBezTo>
                  <a:cubicBezTo>
                    <a:pt x="21369" y="12257"/>
                    <a:pt x="20907" y="13509"/>
                    <a:pt x="20445" y="14448"/>
                  </a:cubicBezTo>
                  <a:cubicBezTo>
                    <a:pt x="17442" y="20709"/>
                    <a:pt x="13399" y="21335"/>
                    <a:pt x="9587" y="21335"/>
                  </a:cubicBezTo>
                  <a:cubicBezTo>
                    <a:pt x="6353" y="21335"/>
                    <a:pt x="3003" y="21022"/>
                    <a:pt x="346" y="16013"/>
                  </a:cubicBez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4" name="Shape">
              <a:extLst>
                <a:ext uri="{FF2B5EF4-FFF2-40B4-BE49-F238E27FC236}">
                  <a16:creationId xmlns:a16="http://schemas.microsoft.com/office/drawing/2014/main" id="{9A0F7FD8-5197-47A4-8E67-605E0AA75934}"/>
                </a:ext>
              </a:extLst>
            </p:cNvPr>
            <p:cNvSpPr/>
            <p:nvPr/>
          </p:nvSpPr>
          <p:spPr>
            <a:xfrm>
              <a:off x="3601225" y="4829119"/>
              <a:ext cx="676868" cy="409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2" extrusionOk="0">
                  <a:moveTo>
                    <a:pt x="0" y="2602"/>
                  </a:moveTo>
                  <a:cubicBezTo>
                    <a:pt x="0" y="2602"/>
                    <a:pt x="1551" y="-648"/>
                    <a:pt x="5370" y="117"/>
                  </a:cubicBezTo>
                  <a:cubicBezTo>
                    <a:pt x="9189" y="881"/>
                    <a:pt x="12888" y="10630"/>
                    <a:pt x="21600" y="17129"/>
                  </a:cubicBezTo>
                  <a:lnTo>
                    <a:pt x="5609" y="20952"/>
                  </a:lnTo>
                  <a:lnTo>
                    <a:pt x="0" y="2602"/>
                  </a:lnTo>
                  <a:close/>
                </a:path>
              </a:pathLst>
            </a:custGeom>
            <a:solidFill>
              <a:srgbClr val="ED8B5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9DDBA6F9-840F-437F-9864-FB43AE768B4F}"/>
                </a:ext>
              </a:extLst>
            </p:cNvPr>
            <p:cNvSpPr/>
            <p:nvPr/>
          </p:nvSpPr>
          <p:spPr>
            <a:xfrm>
              <a:off x="3451594" y="4791684"/>
              <a:ext cx="2270524" cy="1482749"/>
            </a:xfrm>
            <a:custGeom>
              <a:avLst/>
              <a:gdLst>
                <a:gd name="connsiteX0" fmla="*/ 94201 w 2270524"/>
                <a:gd name="connsiteY0" fmla="*/ 1222 h 1482749"/>
                <a:gd name="connsiteX1" fmla="*/ 329750 w 2270524"/>
                <a:gd name="connsiteY1" fmla="*/ 143345 h 1482749"/>
                <a:gd name="connsiteX2" fmla="*/ 527975 w 2270524"/>
                <a:gd name="connsiteY2" fmla="*/ 304120 h 1482749"/>
                <a:gd name="connsiteX3" fmla="*/ 752348 w 2270524"/>
                <a:gd name="connsiteY3" fmla="*/ 292914 h 1482749"/>
                <a:gd name="connsiteX4" fmla="*/ 1178636 w 2270524"/>
                <a:gd name="connsiteY4" fmla="*/ 229370 h 1482749"/>
                <a:gd name="connsiteX5" fmla="*/ 1818120 w 2270524"/>
                <a:gd name="connsiteY5" fmla="*/ 304120 h 1482749"/>
                <a:gd name="connsiteX6" fmla="*/ 2268292 w 2270524"/>
                <a:gd name="connsiteY6" fmla="*/ 1310859 h 1482749"/>
                <a:gd name="connsiteX7" fmla="*/ 2270524 w 2270524"/>
                <a:gd name="connsiteY7" fmla="*/ 1482749 h 1482749"/>
                <a:gd name="connsiteX8" fmla="*/ 1765823 w 2270524"/>
                <a:gd name="connsiteY8" fmla="*/ 1482749 h 1482749"/>
                <a:gd name="connsiteX9" fmla="*/ 1765823 w 2270524"/>
                <a:gd name="connsiteY9" fmla="*/ 1033384 h 1482749"/>
                <a:gd name="connsiteX10" fmla="*/ 1489047 w 2270524"/>
                <a:gd name="connsiteY10" fmla="*/ 797790 h 1482749"/>
                <a:gd name="connsiteX11" fmla="*/ 815927 w 2270524"/>
                <a:gd name="connsiteY11" fmla="*/ 861334 h 1482749"/>
                <a:gd name="connsiteX12" fmla="*/ 288629 w 2270524"/>
                <a:gd name="connsiteY12" fmla="*/ 558437 h 1482749"/>
                <a:gd name="connsiteX13" fmla="*/ 677 w 2270524"/>
                <a:gd name="connsiteY13" fmla="*/ 109659 h 1482749"/>
                <a:gd name="connsiteX14" fmla="*/ 94201 w 2270524"/>
                <a:gd name="connsiteY14" fmla="*/ 1222 h 1482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270524" h="1482749">
                  <a:moveTo>
                    <a:pt x="94201" y="1222"/>
                  </a:moveTo>
                  <a:cubicBezTo>
                    <a:pt x="135322" y="-9984"/>
                    <a:pt x="236226" y="57320"/>
                    <a:pt x="329750" y="143345"/>
                  </a:cubicBezTo>
                  <a:cubicBezTo>
                    <a:pt x="426965" y="229370"/>
                    <a:pt x="527975" y="304120"/>
                    <a:pt x="527975" y="304120"/>
                  </a:cubicBezTo>
                  <a:cubicBezTo>
                    <a:pt x="527975" y="304120"/>
                    <a:pt x="602731" y="255539"/>
                    <a:pt x="752348" y="292914"/>
                  </a:cubicBezTo>
                  <a:cubicBezTo>
                    <a:pt x="901965" y="330359"/>
                    <a:pt x="1081421" y="255539"/>
                    <a:pt x="1178636" y="229370"/>
                  </a:cubicBezTo>
                  <a:cubicBezTo>
                    <a:pt x="1275955" y="203200"/>
                    <a:pt x="1571394" y="162067"/>
                    <a:pt x="1818120" y="304120"/>
                  </a:cubicBezTo>
                  <a:cubicBezTo>
                    <a:pt x="2049525" y="437360"/>
                    <a:pt x="2244788" y="455536"/>
                    <a:pt x="2268292" y="1310859"/>
                  </a:cubicBezTo>
                  <a:lnTo>
                    <a:pt x="2270524" y="1482749"/>
                  </a:lnTo>
                  <a:lnTo>
                    <a:pt x="1765823" y="1482749"/>
                  </a:lnTo>
                  <a:lnTo>
                    <a:pt x="1765823" y="1033384"/>
                  </a:lnTo>
                  <a:cubicBezTo>
                    <a:pt x="1765823" y="1033384"/>
                    <a:pt x="1780795" y="749140"/>
                    <a:pt x="1489047" y="797790"/>
                  </a:cubicBezTo>
                  <a:cubicBezTo>
                    <a:pt x="1197404" y="842682"/>
                    <a:pt x="901965" y="876298"/>
                    <a:pt x="815927" y="861334"/>
                  </a:cubicBezTo>
                  <a:cubicBezTo>
                    <a:pt x="729889" y="846440"/>
                    <a:pt x="419478" y="715523"/>
                    <a:pt x="288629" y="558437"/>
                  </a:cubicBezTo>
                  <a:cubicBezTo>
                    <a:pt x="157780" y="401351"/>
                    <a:pt x="8163" y="165756"/>
                    <a:pt x="677" y="109659"/>
                  </a:cubicBezTo>
                  <a:cubicBezTo>
                    <a:pt x="-6810" y="57320"/>
                    <a:pt x="49284" y="12428"/>
                    <a:pt x="94201" y="1222"/>
                  </a:cubicBezTo>
                  <a:close/>
                </a:path>
              </a:pathLst>
            </a:custGeom>
            <a:solidFill>
              <a:srgbClr val="FEB580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FF625BF8-12F6-4F9E-8880-D4509B00A2D7}"/>
                </a:ext>
              </a:extLst>
            </p:cNvPr>
            <p:cNvSpPr/>
            <p:nvPr/>
          </p:nvSpPr>
          <p:spPr>
            <a:xfrm>
              <a:off x="3825575" y="5128287"/>
              <a:ext cx="913966" cy="294312"/>
            </a:xfrm>
            <a:custGeom>
              <a:avLst/>
              <a:gdLst>
                <a:gd name="connsiteX0" fmla="*/ 195356 w 913966"/>
                <a:gd name="connsiteY0" fmla="*/ 37439 h 294312"/>
                <a:gd name="connsiteX1" fmla="*/ 202835 w 913966"/>
                <a:gd name="connsiteY1" fmla="*/ 205725 h 294312"/>
                <a:gd name="connsiteX2" fmla="*/ 113080 w 913966"/>
                <a:gd name="connsiteY2" fmla="*/ 97275 h 294312"/>
                <a:gd name="connsiteX3" fmla="*/ 195356 w 913966"/>
                <a:gd name="connsiteY3" fmla="*/ 37439 h 294312"/>
                <a:gd name="connsiteX4" fmla="*/ 102441 w 913966"/>
                <a:gd name="connsiteY4" fmla="*/ 0 h 294312"/>
                <a:gd name="connsiteX5" fmla="*/ 102441 w 913966"/>
                <a:gd name="connsiteY5" fmla="*/ 157079 h 294312"/>
                <a:gd name="connsiteX6" fmla="*/ 558688 w 913966"/>
                <a:gd name="connsiteY6" fmla="*/ 250569 h 294312"/>
                <a:gd name="connsiteX7" fmla="*/ 913966 w 913966"/>
                <a:gd name="connsiteY7" fmla="*/ 231868 h 294312"/>
                <a:gd name="connsiteX8" fmla="*/ 8949 w 913966"/>
                <a:gd name="connsiteY8" fmla="*/ 160812 h 294312"/>
                <a:gd name="connsiteX9" fmla="*/ 102441 w 913966"/>
                <a:gd name="connsiteY9" fmla="*/ 0 h 294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13966" h="294312">
                  <a:moveTo>
                    <a:pt x="195356" y="37439"/>
                  </a:moveTo>
                  <a:cubicBezTo>
                    <a:pt x="195356" y="37439"/>
                    <a:pt x="187876" y="145889"/>
                    <a:pt x="202835" y="205725"/>
                  </a:cubicBezTo>
                  <a:cubicBezTo>
                    <a:pt x="202835" y="205725"/>
                    <a:pt x="101860" y="160846"/>
                    <a:pt x="113080" y="97275"/>
                  </a:cubicBezTo>
                  <a:cubicBezTo>
                    <a:pt x="124299" y="33695"/>
                    <a:pt x="195356" y="37439"/>
                    <a:pt x="195356" y="37439"/>
                  </a:cubicBezTo>
                  <a:close/>
                  <a:moveTo>
                    <a:pt x="102441" y="0"/>
                  </a:moveTo>
                  <a:cubicBezTo>
                    <a:pt x="102441" y="0"/>
                    <a:pt x="16469" y="86007"/>
                    <a:pt x="102441" y="157079"/>
                  </a:cubicBezTo>
                  <a:cubicBezTo>
                    <a:pt x="188457" y="231868"/>
                    <a:pt x="341800" y="231868"/>
                    <a:pt x="558688" y="250569"/>
                  </a:cubicBezTo>
                  <a:cubicBezTo>
                    <a:pt x="775619" y="269270"/>
                    <a:pt x="913966" y="231868"/>
                    <a:pt x="913966" y="231868"/>
                  </a:cubicBezTo>
                  <a:cubicBezTo>
                    <a:pt x="551212" y="355277"/>
                    <a:pt x="53848" y="276738"/>
                    <a:pt x="8949" y="160812"/>
                  </a:cubicBezTo>
                  <a:cubicBezTo>
                    <a:pt x="-35906" y="44870"/>
                    <a:pt x="102441" y="0"/>
                    <a:pt x="102441" y="0"/>
                  </a:cubicBezTo>
                  <a:close/>
                </a:path>
              </a:pathLst>
            </a:custGeom>
            <a:solidFill>
              <a:srgbClr val="ED8B55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7" name="Shape">
              <a:extLst>
                <a:ext uri="{FF2B5EF4-FFF2-40B4-BE49-F238E27FC236}">
                  <a16:creationId xmlns:a16="http://schemas.microsoft.com/office/drawing/2014/main" id="{B57D79C4-4F9B-47D4-A648-CD566FAEF8F6}"/>
                </a:ext>
              </a:extLst>
            </p:cNvPr>
            <p:cNvSpPr/>
            <p:nvPr/>
          </p:nvSpPr>
          <p:spPr>
            <a:xfrm>
              <a:off x="8088744" y="3370674"/>
              <a:ext cx="1110667" cy="677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7" extrusionOk="0">
                  <a:moveTo>
                    <a:pt x="21600" y="2667"/>
                  </a:moveTo>
                  <a:cubicBezTo>
                    <a:pt x="21600" y="2667"/>
                    <a:pt x="20000" y="-683"/>
                    <a:pt x="16218" y="126"/>
                  </a:cubicBezTo>
                  <a:cubicBezTo>
                    <a:pt x="12436" y="934"/>
                    <a:pt x="8727" y="10637"/>
                    <a:pt x="0" y="16990"/>
                  </a:cubicBezTo>
                  <a:lnTo>
                    <a:pt x="15927" y="20917"/>
                  </a:lnTo>
                  <a:lnTo>
                    <a:pt x="21600" y="2667"/>
                  </a:lnTo>
                  <a:close/>
                </a:path>
              </a:pathLst>
            </a:custGeom>
            <a:solidFill>
              <a:srgbClr val="ED8B5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B6151149-4E41-4A3A-A7CB-169D3340BB02}"/>
                </a:ext>
              </a:extLst>
            </p:cNvPr>
            <p:cNvSpPr/>
            <p:nvPr/>
          </p:nvSpPr>
          <p:spPr>
            <a:xfrm>
              <a:off x="5770679" y="3333307"/>
              <a:ext cx="3717662" cy="2941126"/>
            </a:xfrm>
            <a:custGeom>
              <a:avLst/>
              <a:gdLst>
                <a:gd name="connsiteX0" fmla="*/ 3537488 w 3717662"/>
                <a:gd name="connsiteY0" fmla="*/ 958 h 2941126"/>
                <a:gd name="connsiteX1" fmla="*/ 3567084 w 3717662"/>
                <a:gd name="connsiteY1" fmla="*/ 2054 h 2941126"/>
                <a:gd name="connsiteX2" fmla="*/ 3716740 w 3717662"/>
                <a:gd name="connsiteY2" fmla="*/ 177839 h 2941126"/>
                <a:gd name="connsiteX3" fmla="*/ 3245506 w 3717662"/>
                <a:gd name="connsiteY3" fmla="*/ 910692 h 2941126"/>
                <a:gd name="connsiteX4" fmla="*/ 2377952 w 3717662"/>
                <a:gd name="connsiteY4" fmla="*/ 1408054 h 2941126"/>
                <a:gd name="connsiteX5" fmla="*/ 1274781 w 3717662"/>
                <a:gd name="connsiteY5" fmla="*/ 1299612 h 2941126"/>
                <a:gd name="connsiteX6" fmla="*/ 822190 w 3717662"/>
                <a:gd name="connsiteY6" fmla="*/ 1688532 h 2941126"/>
                <a:gd name="connsiteX7" fmla="*/ 822190 w 3717662"/>
                <a:gd name="connsiteY7" fmla="*/ 2941126 h 2941126"/>
                <a:gd name="connsiteX8" fmla="*/ 0 w 3717662"/>
                <a:gd name="connsiteY8" fmla="*/ 2941126 h 2941126"/>
                <a:gd name="connsiteX9" fmla="*/ 3436 w 3717662"/>
                <a:gd name="connsiteY9" fmla="*/ 2674315 h 2941126"/>
                <a:gd name="connsiteX10" fmla="*/ 740026 w 3717662"/>
                <a:gd name="connsiteY10" fmla="*/ 495667 h 2941126"/>
                <a:gd name="connsiteX11" fmla="*/ 1787097 w 3717662"/>
                <a:gd name="connsiteY11" fmla="*/ 368480 h 2941126"/>
                <a:gd name="connsiteX12" fmla="*/ 2482728 w 3717662"/>
                <a:gd name="connsiteY12" fmla="*/ 476923 h 2941126"/>
                <a:gd name="connsiteX13" fmla="*/ 2852811 w 3717662"/>
                <a:gd name="connsiteY13" fmla="*/ 495667 h 2941126"/>
                <a:gd name="connsiteX14" fmla="*/ 3178187 w 3717662"/>
                <a:gd name="connsiteY14" fmla="*/ 233795 h 2941126"/>
                <a:gd name="connsiteX15" fmla="*/ 3537488 w 3717662"/>
                <a:gd name="connsiteY15" fmla="*/ 958 h 29411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717662" h="2941126">
                  <a:moveTo>
                    <a:pt x="3537488" y="958"/>
                  </a:moveTo>
                  <a:cubicBezTo>
                    <a:pt x="3548736" y="-587"/>
                    <a:pt x="3558669" y="-289"/>
                    <a:pt x="3567084" y="2054"/>
                  </a:cubicBezTo>
                  <a:cubicBezTo>
                    <a:pt x="3634403" y="20660"/>
                    <a:pt x="3727960" y="91751"/>
                    <a:pt x="3716740" y="177839"/>
                  </a:cubicBezTo>
                  <a:cubicBezTo>
                    <a:pt x="3701723" y="267536"/>
                    <a:pt x="3458683" y="656456"/>
                    <a:pt x="3245506" y="910692"/>
                  </a:cubicBezTo>
                  <a:cubicBezTo>
                    <a:pt x="3028704" y="1168815"/>
                    <a:pt x="2520013" y="1385699"/>
                    <a:pt x="2377952" y="1408054"/>
                  </a:cubicBezTo>
                  <a:cubicBezTo>
                    <a:pt x="2235892" y="1430548"/>
                    <a:pt x="1749640" y="1374452"/>
                    <a:pt x="1274781" y="1299612"/>
                  </a:cubicBezTo>
                  <a:cubicBezTo>
                    <a:pt x="796125" y="1224910"/>
                    <a:pt x="822190" y="1688532"/>
                    <a:pt x="822190" y="1688532"/>
                  </a:cubicBezTo>
                  <a:lnTo>
                    <a:pt x="822190" y="2941126"/>
                  </a:lnTo>
                  <a:lnTo>
                    <a:pt x="0" y="2941126"/>
                  </a:lnTo>
                  <a:lnTo>
                    <a:pt x="3436" y="2674315"/>
                  </a:lnTo>
                  <a:cubicBezTo>
                    <a:pt x="42298" y="1217238"/>
                    <a:pt x="364916" y="719954"/>
                    <a:pt x="740026" y="495667"/>
                  </a:cubicBezTo>
                  <a:cubicBezTo>
                    <a:pt x="1140143" y="256289"/>
                    <a:pt x="1630019" y="323632"/>
                    <a:pt x="1787097" y="368480"/>
                  </a:cubicBezTo>
                  <a:cubicBezTo>
                    <a:pt x="1944175" y="413329"/>
                    <a:pt x="2239516" y="540516"/>
                    <a:pt x="2482728" y="476923"/>
                  </a:cubicBezTo>
                  <a:cubicBezTo>
                    <a:pt x="2725768" y="413329"/>
                    <a:pt x="2852811" y="495667"/>
                    <a:pt x="2852811" y="495667"/>
                  </a:cubicBezTo>
                  <a:cubicBezTo>
                    <a:pt x="2852811" y="495667"/>
                    <a:pt x="3021109" y="372229"/>
                    <a:pt x="3178187" y="233795"/>
                  </a:cubicBezTo>
                  <a:cubicBezTo>
                    <a:pt x="3315630" y="112787"/>
                    <a:pt x="3458756" y="11765"/>
                    <a:pt x="3537488" y="958"/>
                  </a:cubicBezTo>
                  <a:close/>
                </a:path>
              </a:pathLst>
            </a:custGeom>
            <a:solidFill>
              <a:srgbClr val="FEB580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7C93292C-370B-4A2C-9644-2F8C8EA2D041}"/>
                </a:ext>
              </a:extLst>
            </p:cNvPr>
            <p:cNvSpPr/>
            <p:nvPr/>
          </p:nvSpPr>
          <p:spPr>
            <a:xfrm>
              <a:off x="7340826" y="3856822"/>
              <a:ext cx="1496203" cy="479262"/>
            </a:xfrm>
            <a:custGeom>
              <a:avLst/>
              <a:gdLst>
                <a:gd name="connsiteX0" fmla="*/ 1207889 w 1496203"/>
                <a:gd name="connsiteY0" fmla="*/ 37513 h 479262"/>
                <a:gd name="connsiteX1" fmla="*/ 1342518 w 1496203"/>
                <a:gd name="connsiteY1" fmla="*/ 134744 h 479262"/>
                <a:gd name="connsiteX2" fmla="*/ 1196670 w 1496203"/>
                <a:gd name="connsiteY2" fmla="*/ 310508 h 479262"/>
                <a:gd name="connsiteX3" fmla="*/ 1207889 w 1496203"/>
                <a:gd name="connsiteY3" fmla="*/ 37513 h 479262"/>
                <a:gd name="connsiteX4" fmla="*/ 1331357 w 1496203"/>
                <a:gd name="connsiteY4" fmla="*/ 0 h 479262"/>
                <a:gd name="connsiteX5" fmla="*/ 1480950 w 1496203"/>
                <a:gd name="connsiteY5" fmla="*/ 261782 h 479262"/>
                <a:gd name="connsiteX6" fmla="*/ 0 w 1496203"/>
                <a:gd name="connsiteY6" fmla="*/ 373955 h 479262"/>
                <a:gd name="connsiteX7" fmla="*/ 583391 w 1496203"/>
                <a:gd name="connsiteY7" fmla="*/ 407634 h 479262"/>
                <a:gd name="connsiteX8" fmla="*/ 1331357 w 1496203"/>
                <a:gd name="connsiteY8" fmla="*/ 258052 h 479262"/>
                <a:gd name="connsiteX9" fmla="*/ 1331357 w 1496203"/>
                <a:gd name="connsiteY9" fmla="*/ 0 h 479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96203" h="479262">
                  <a:moveTo>
                    <a:pt x="1207889" y="37513"/>
                  </a:moveTo>
                  <a:cubicBezTo>
                    <a:pt x="1207889" y="37513"/>
                    <a:pt x="1327555" y="30033"/>
                    <a:pt x="1342518" y="134744"/>
                  </a:cubicBezTo>
                  <a:cubicBezTo>
                    <a:pt x="1357475" y="239455"/>
                    <a:pt x="1196670" y="310508"/>
                    <a:pt x="1196670" y="310508"/>
                  </a:cubicBezTo>
                  <a:cubicBezTo>
                    <a:pt x="1222845" y="213277"/>
                    <a:pt x="1207889" y="37513"/>
                    <a:pt x="1207889" y="37513"/>
                  </a:cubicBezTo>
                  <a:close/>
                  <a:moveTo>
                    <a:pt x="1331357" y="0"/>
                  </a:moveTo>
                  <a:cubicBezTo>
                    <a:pt x="1331357" y="0"/>
                    <a:pt x="1555710" y="74791"/>
                    <a:pt x="1480950" y="261782"/>
                  </a:cubicBezTo>
                  <a:cubicBezTo>
                    <a:pt x="1406118" y="452503"/>
                    <a:pt x="594627" y="579650"/>
                    <a:pt x="0" y="373955"/>
                  </a:cubicBezTo>
                  <a:cubicBezTo>
                    <a:pt x="0" y="373955"/>
                    <a:pt x="224353" y="437556"/>
                    <a:pt x="583391" y="407634"/>
                  </a:cubicBezTo>
                  <a:cubicBezTo>
                    <a:pt x="942429" y="377712"/>
                    <a:pt x="1192928" y="377712"/>
                    <a:pt x="1331357" y="258052"/>
                  </a:cubicBezTo>
                  <a:cubicBezTo>
                    <a:pt x="1469714" y="138365"/>
                    <a:pt x="1331357" y="0"/>
                    <a:pt x="1331357" y="0"/>
                  </a:cubicBezTo>
                  <a:close/>
                </a:path>
              </a:pathLst>
            </a:custGeom>
            <a:solidFill>
              <a:srgbClr val="ED8B55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0" name="Shape">
              <a:extLst>
                <a:ext uri="{FF2B5EF4-FFF2-40B4-BE49-F238E27FC236}">
                  <a16:creationId xmlns:a16="http://schemas.microsoft.com/office/drawing/2014/main" id="{72C624DC-ADAE-42D1-96D0-5484868CE22F}"/>
                </a:ext>
              </a:extLst>
            </p:cNvPr>
            <p:cNvSpPr/>
            <p:nvPr/>
          </p:nvSpPr>
          <p:spPr>
            <a:xfrm>
              <a:off x="3002886" y="2136606"/>
              <a:ext cx="1095709" cy="665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1" extrusionOk="0">
                  <a:moveTo>
                    <a:pt x="0" y="2696"/>
                  </a:moveTo>
                  <a:cubicBezTo>
                    <a:pt x="0" y="2696"/>
                    <a:pt x="1622" y="-609"/>
                    <a:pt x="5382" y="99"/>
                  </a:cubicBezTo>
                  <a:cubicBezTo>
                    <a:pt x="9141" y="925"/>
                    <a:pt x="12901" y="10722"/>
                    <a:pt x="21600" y="17096"/>
                  </a:cubicBezTo>
                  <a:lnTo>
                    <a:pt x="5603" y="20991"/>
                  </a:lnTo>
                  <a:lnTo>
                    <a:pt x="0" y="2696"/>
                  </a:lnTo>
                  <a:close/>
                </a:path>
              </a:pathLst>
            </a:custGeom>
            <a:solidFill>
              <a:srgbClr val="ED8B5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A96E50CC-FD80-4F46-B766-A0C3182B097E}"/>
                </a:ext>
              </a:extLst>
            </p:cNvPr>
            <p:cNvSpPr/>
            <p:nvPr/>
          </p:nvSpPr>
          <p:spPr>
            <a:xfrm>
              <a:off x="2703810" y="2099303"/>
              <a:ext cx="3680493" cy="4175130"/>
            </a:xfrm>
            <a:custGeom>
              <a:avLst/>
              <a:gdLst>
                <a:gd name="connsiteX0" fmla="*/ 179890 w 3680493"/>
                <a:gd name="connsiteY0" fmla="*/ 949 h 4175130"/>
                <a:gd name="connsiteX1" fmla="*/ 535608 w 3680493"/>
                <a:gd name="connsiteY1" fmla="*/ 230163 h 4175130"/>
                <a:gd name="connsiteX2" fmla="*/ 857199 w 3680493"/>
                <a:gd name="connsiteY2" fmla="*/ 491886 h 4175130"/>
                <a:gd name="connsiteX3" fmla="*/ 1223731 w 3680493"/>
                <a:gd name="connsiteY3" fmla="*/ 473122 h 4175130"/>
                <a:gd name="connsiteX4" fmla="*/ 1911853 w 3680493"/>
                <a:gd name="connsiteY4" fmla="*/ 368550 h 4175130"/>
                <a:gd name="connsiteX5" fmla="*/ 2947711 w 3680493"/>
                <a:gd name="connsiteY5" fmla="*/ 491886 h 4175130"/>
                <a:gd name="connsiteX6" fmla="*/ 3679625 w 3680493"/>
                <a:gd name="connsiteY6" fmla="*/ 3937344 h 4175130"/>
                <a:gd name="connsiteX7" fmla="*/ 3680493 w 3680493"/>
                <a:gd name="connsiteY7" fmla="*/ 4175130 h 4175130"/>
                <a:gd name="connsiteX8" fmla="*/ 2857829 w 3680493"/>
                <a:gd name="connsiteY8" fmla="*/ 4175130 h 4175130"/>
                <a:gd name="connsiteX9" fmla="*/ 2857829 w 3680493"/>
                <a:gd name="connsiteY9" fmla="*/ 1669934 h 4175130"/>
                <a:gd name="connsiteX10" fmla="*/ 2412865 w 3680493"/>
                <a:gd name="connsiteY10" fmla="*/ 1284679 h 4175130"/>
                <a:gd name="connsiteX11" fmla="*/ 1320960 w 3680493"/>
                <a:gd name="connsiteY11" fmla="*/ 1389447 h 4175130"/>
                <a:gd name="connsiteX12" fmla="*/ 464523 w 3680493"/>
                <a:gd name="connsiteY12" fmla="*/ 899424 h 4175130"/>
                <a:gd name="connsiteX13" fmla="*/ 933 w 3680493"/>
                <a:gd name="connsiteY13" fmla="*/ 174066 h 4175130"/>
                <a:gd name="connsiteX14" fmla="*/ 150451 w 3680493"/>
                <a:gd name="connsiteY14" fmla="*/ 2059 h 4175130"/>
                <a:gd name="connsiteX15" fmla="*/ 179890 w 3680493"/>
                <a:gd name="connsiteY15" fmla="*/ 949 h 4175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680493" h="4175130">
                  <a:moveTo>
                    <a:pt x="179890" y="949"/>
                  </a:moveTo>
                  <a:cubicBezTo>
                    <a:pt x="257917" y="11695"/>
                    <a:pt x="398202" y="112324"/>
                    <a:pt x="535608" y="230163"/>
                  </a:cubicBezTo>
                  <a:cubicBezTo>
                    <a:pt x="688885" y="368550"/>
                    <a:pt x="857199" y="491886"/>
                    <a:pt x="857199" y="491886"/>
                  </a:cubicBezTo>
                  <a:cubicBezTo>
                    <a:pt x="857199" y="491886"/>
                    <a:pt x="980572" y="409597"/>
                    <a:pt x="1223731" y="473122"/>
                  </a:cubicBezTo>
                  <a:cubicBezTo>
                    <a:pt x="1466718" y="536843"/>
                    <a:pt x="1758406" y="409597"/>
                    <a:pt x="1911853" y="368550"/>
                  </a:cubicBezTo>
                  <a:cubicBezTo>
                    <a:pt x="2065130" y="323594"/>
                    <a:pt x="2551276" y="256355"/>
                    <a:pt x="2947711" y="491886"/>
                  </a:cubicBezTo>
                  <a:cubicBezTo>
                    <a:pt x="3331592" y="720057"/>
                    <a:pt x="3659506" y="1239709"/>
                    <a:pt x="3679625" y="3937344"/>
                  </a:cubicBezTo>
                  <a:lnTo>
                    <a:pt x="3680493" y="4175130"/>
                  </a:lnTo>
                  <a:lnTo>
                    <a:pt x="2857829" y="4175130"/>
                  </a:lnTo>
                  <a:lnTo>
                    <a:pt x="2857829" y="1669934"/>
                  </a:lnTo>
                  <a:cubicBezTo>
                    <a:pt x="2857829" y="1669934"/>
                    <a:pt x="2884144" y="1209817"/>
                    <a:pt x="2412865" y="1284679"/>
                  </a:cubicBezTo>
                  <a:cubicBezTo>
                    <a:pt x="1941757" y="1359541"/>
                    <a:pt x="1463130" y="1415638"/>
                    <a:pt x="1320960" y="1389447"/>
                  </a:cubicBezTo>
                  <a:cubicBezTo>
                    <a:pt x="1178790" y="1363255"/>
                    <a:pt x="674019" y="1150006"/>
                    <a:pt x="464523" y="899424"/>
                  </a:cubicBezTo>
                  <a:cubicBezTo>
                    <a:pt x="255199" y="645128"/>
                    <a:pt x="12040" y="260069"/>
                    <a:pt x="933" y="174066"/>
                  </a:cubicBezTo>
                  <a:cubicBezTo>
                    <a:pt x="-10345" y="88062"/>
                    <a:pt x="83125" y="20628"/>
                    <a:pt x="150451" y="2059"/>
                  </a:cubicBezTo>
                  <a:cubicBezTo>
                    <a:pt x="158867" y="-287"/>
                    <a:pt x="168743" y="-586"/>
                    <a:pt x="179890" y="949"/>
                  </a:cubicBezTo>
                  <a:close/>
                </a:path>
              </a:pathLst>
            </a:custGeom>
            <a:solidFill>
              <a:srgbClr val="FEB580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A40901A8-B5C2-4A5D-B3C7-697617BD960F}"/>
                </a:ext>
              </a:extLst>
            </p:cNvPr>
            <p:cNvSpPr/>
            <p:nvPr/>
          </p:nvSpPr>
          <p:spPr>
            <a:xfrm>
              <a:off x="3339419" y="2622757"/>
              <a:ext cx="1477483" cy="473112"/>
            </a:xfrm>
            <a:custGeom>
              <a:avLst/>
              <a:gdLst>
                <a:gd name="connsiteX0" fmla="*/ 164836 w 1477483"/>
                <a:gd name="connsiteY0" fmla="*/ 0 h 473112"/>
                <a:gd name="connsiteX1" fmla="*/ 164836 w 1477483"/>
                <a:gd name="connsiteY1" fmla="*/ 254300 h 473112"/>
                <a:gd name="connsiteX2" fmla="*/ 208823 w 1477483"/>
                <a:gd name="connsiteY2" fmla="*/ 285521 h 473112"/>
                <a:gd name="connsiteX3" fmla="*/ 167080 w 1477483"/>
                <a:gd name="connsiteY3" fmla="*/ 239940 h 473112"/>
                <a:gd name="connsiteX4" fmla="*/ 150601 w 1477483"/>
                <a:gd name="connsiteY4" fmla="*/ 168303 h 473112"/>
                <a:gd name="connsiteX5" fmla="*/ 285227 w 1477483"/>
                <a:gd name="connsiteY5" fmla="*/ 74817 h 473112"/>
                <a:gd name="connsiteX6" fmla="*/ 283651 w 1477483"/>
                <a:gd name="connsiteY6" fmla="*/ 260977 h 473112"/>
                <a:gd name="connsiteX7" fmla="*/ 293659 w 1477483"/>
                <a:gd name="connsiteY7" fmla="*/ 325963 h 473112"/>
                <a:gd name="connsiteX8" fmla="*/ 363437 w 1477483"/>
                <a:gd name="connsiteY8" fmla="*/ 346338 h 473112"/>
                <a:gd name="connsiteX9" fmla="*/ 901603 w 1477483"/>
                <a:gd name="connsiteY9" fmla="*/ 403887 h 473112"/>
                <a:gd name="connsiteX10" fmla="*/ 1477483 w 1477483"/>
                <a:gd name="connsiteY10" fmla="*/ 370219 h 473112"/>
                <a:gd name="connsiteX11" fmla="*/ 15262 w 1477483"/>
                <a:gd name="connsiteY11" fmla="*/ 261770 h 473112"/>
                <a:gd name="connsiteX12" fmla="*/ 164836 w 1477483"/>
                <a:gd name="connsiteY12" fmla="*/ 0 h 473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77483" h="473112">
                  <a:moveTo>
                    <a:pt x="164836" y="0"/>
                  </a:moveTo>
                  <a:cubicBezTo>
                    <a:pt x="164836" y="0"/>
                    <a:pt x="26505" y="134620"/>
                    <a:pt x="164836" y="254300"/>
                  </a:cubicBezTo>
                  <a:lnTo>
                    <a:pt x="208823" y="285521"/>
                  </a:lnTo>
                  <a:lnTo>
                    <a:pt x="167080" y="239940"/>
                  </a:lnTo>
                  <a:cubicBezTo>
                    <a:pt x="154108" y="218554"/>
                    <a:pt x="146862" y="194480"/>
                    <a:pt x="150601" y="168303"/>
                  </a:cubicBezTo>
                  <a:cubicBezTo>
                    <a:pt x="165564" y="71076"/>
                    <a:pt x="285227" y="74817"/>
                    <a:pt x="285227" y="74817"/>
                  </a:cubicBezTo>
                  <a:cubicBezTo>
                    <a:pt x="285227" y="74817"/>
                    <a:pt x="276814" y="171579"/>
                    <a:pt x="283651" y="260977"/>
                  </a:cubicBezTo>
                  <a:lnTo>
                    <a:pt x="293659" y="325963"/>
                  </a:lnTo>
                  <a:lnTo>
                    <a:pt x="363437" y="346338"/>
                  </a:lnTo>
                  <a:cubicBezTo>
                    <a:pt x="499851" y="378186"/>
                    <a:pt x="679546" y="385195"/>
                    <a:pt x="901603" y="403887"/>
                  </a:cubicBezTo>
                  <a:cubicBezTo>
                    <a:pt x="1253123" y="433794"/>
                    <a:pt x="1477483" y="370219"/>
                    <a:pt x="1477483" y="370219"/>
                  </a:cubicBezTo>
                  <a:cubicBezTo>
                    <a:pt x="890360" y="572175"/>
                    <a:pt x="90048" y="445025"/>
                    <a:pt x="15262" y="261770"/>
                  </a:cubicBezTo>
                  <a:cubicBezTo>
                    <a:pt x="-59525" y="74807"/>
                    <a:pt x="164836" y="0"/>
                    <a:pt x="164836" y="0"/>
                  </a:cubicBezTo>
                  <a:close/>
                </a:path>
              </a:pathLst>
            </a:custGeom>
            <a:solidFill>
              <a:srgbClr val="ED8B55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6A7A233F-AF48-4E99-A4CF-F9EC65F0BF0B}"/>
              </a:ext>
            </a:extLst>
          </p:cNvPr>
          <p:cNvGrpSpPr/>
          <p:nvPr/>
        </p:nvGrpSpPr>
        <p:grpSpPr>
          <a:xfrm>
            <a:off x="6691483" y="4969417"/>
            <a:ext cx="2194560" cy="1237866"/>
            <a:chOff x="6691483" y="4621698"/>
            <a:chExt cx="2194560" cy="1237866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A312B572-B3F2-4803-B5A7-0ED7DF8D65A0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9AB90C25-5A93-4EDB-8D17-739046BE0CFD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98FA06E3-7F1C-4428-A2D3-F3750BC20E4A}"/>
              </a:ext>
            </a:extLst>
          </p:cNvPr>
          <p:cNvGrpSpPr/>
          <p:nvPr/>
        </p:nvGrpSpPr>
        <p:grpSpPr>
          <a:xfrm>
            <a:off x="249702" y="1341945"/>
            <a:ext cx="2194560" cy="1083981"/>
            <a:chOff x="249702" y="2966531"/>
            <a:chExt cx="2194560" cy="1083981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4C8DBA05-7A8B-495B-ACFF-A69FD88733F5}"/>
                </a:ext>
              </a:extLst>
            </p:cNvPr>
            <p:cNvSpPr txBox="1"/>
            <p:nvPr/>
          </p:nvSpPr>
          <p:spPr>
            <a:xfrm>
              <a:off x="249702" y="2966531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8F13F49A-E061-4AE3-953C-9BCF91ADBBCE}"/>
                </a:ext>
              </a:extLst>
            </p:cNvPr>
            <p:cNvSpPr txBox="1"/>
            <p:nvPr/>
          </p:nvSpPr>
          <p:spPr>
            <a:xfrm>
              <a:off x="249702" y="3342626"/>
              <a:ext cx="219456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arcu erat dolor, at amet.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110C1FB4-2090-48D5-8A0B-5F1ADFC49E29}"/>
              </a:ext>
            </a:extLst>
          </p:cNvPr>
          <p:cNvGrpSpPr/>
          <p:nvPr/>
        </p:nvGrpSpPr>
        <p:grpSpPr>
          <a:xfrm>
            <a:off x="249702" y="4273539"/>
            <a:ext cx="1750452" cy="1391755"/>
            <a:chOff x="249702" y="4621698"/>
            <a:chExt cx="2194560" cy="1391755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F3BA762E-EE4C-4C8E-B714-554387D430E9}"/>
                </a:ext>
              </a:extLst>
            </p:cNvPr>
            <p:cNvSpPr txBox="1"/>
            <p:nvPr/>
          </p:nvSpPr>
          <p:spPr>
            <a:xfrm>
              <a:off x="249702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475522B1-4247-49ED-B1FF-D6D19D15C7E9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73D8612B-98BF-4EF0-842F-854260B62EEE}"/>
              </a:ext>
            </a:extLst>
          </p:cNvPr>
          <p:cNvGrpSpPr/>
          <p:nvPr/>
        </p:nvGrpSpPr>
        <p:grpSpPr>
          <a:xfrm>
            <a:off x="5097236" y="1802562"/>
            <a:ext cx="2194560" cy="1237868"/>
            <a:chOff x="6697329" y="1465257"/>
            <a:chExt cx="2194560" cy="1237868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930967C1-8B9B-49E8-AB1D-B52651AC3208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84173FAD-133B-4BF8-90BD-3385E0A8535A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29343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Hands Holding Plants – Slide Template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A356F56D-0040-4156-883C-3BFBBFB0E087}"/>
              </a:ext>
            </a:extLst>
          </p:cNvPr>
          <p:cNvGrpSpPr/>
          <p:nvPr/>
        </p:nvGrpSpPr>
        <p:grpSpPr>
          <a:xfrm>
            <a:off x="1639682" y="1296975"/>
            <a:ext cx="6273710" cy="5008935"/>
            <a:chOff x="2703810" y="857658"/>
            <a:chExt cx="6784531" cy="5416775"/>
          </a:xfrm>
        </p:grpSpPr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AA83993B-0946-470C-97BE-96CC84B18597}"/>
                </a:ext>
              </a:extLst>
            </p:cNvPr>
            <p:cNvSpPr/>
            <p:nvPr/>
          </p:nvSpPr>
          <p:spPr>
            <a:xfrm>
              <a:off x="4386539" y="4529954"/>
              <a:ext cx="122470" cy="605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600" extrusionOk="0">
                  <a:moveTo>
                    <a:pt x="15055" y="5200"/>
                  </a:moveTo>
                  <a:cubicBezTo>
                    <a:pt x="15055" y="5200"/>
                    <a:pt x="15055" y="5200"/>
                    <a:pt x="15055" y="5200"/>
                  </a:cubicBezTo>
                  <a:cubicBezTo>
                    <a:pt x="15710" y="5067"/>
                    <a:pt x="16365" y="4800"/>
                    <a:pt x="16365" y="4666"/>
                  </a:cubicBezTo>
                  <a:cubicBezTo>
                    <a:pt x="16365" y="4666"/>
                    <a:pt x="16365" y="4533"/>
                    <a:pt x="17019" y="4533"/>
                  </a:cubicBezTo>
                  <a:cubicBezTo>
                    <a:pt x="17674" y="4400"/>
                    <a:pt x="17674" y="4266"/>
                    <a:pt x="18328" y="4133"/>
                  </a:cubicBezTo>
                  <a:cubicBezTo>
                    <a:pt x="18328" y="4133"/>
                    <a:pt x="18328" y="4000"/>
                    <a:pt x="18983" y="4000"/>
                  </a:cubicBezTo>
                  <a:cubicBezTo>
                    <a:pt x="19637" y="3867"/>
                    <a:pt x="19637" y="3733"/>
                    <a:pt x="19637" y="3467"/>
                  </a:cubicBezTo>
                  <a:cubicBezTo>
                    <a:pt x="19637" y="3467"/>
                    <a:pt x="19637" y="3333"/>
                    <a:pt x="19637" y="3333"/>
                  </a:cubicBezTo>
                  <a:cubicBezTo>
                    <a:pt x="20292" y="3067"/>
                    <a:pt x="20292" y="2933"/>
                    <a:pt x="20292" y="2667"/>
                  </a:cubicBezTo>
                  <a:cubicBezTo>
                    <a:pt x="20292" y="2667"/>
                    <a:pt x="20292" y="2667"/>
                    <a:pt x="20292" y="2667"/>
                  </a:cubicBezTo>
                  <a:cubicBezTo>
                    <a:pt x="20292" y="2667"/>
                    <a:pt x="20292" y="2667"/>
                    <a:pt x="20292" y="2667"/>
                  </a:cubicBezTo>
                  <a:cubicBezTo>
                    <a:pt x="20946" y="2133"/>
                    <a:pt x="20946" y="1600"/>
                    <a:pt x="20292" y="1067"/>
                  </a:cubicBezTo>
                  <a:cubicBezTo>
                    <a:pt x="20292" y="933"/>
                    <a:pt x="19637" y="800"/>
                    <a:pt x="19637" y="667"/>
                  </a:cubicBezTo>
                  <a:cubicBezTo>
                    <a:pt x="19637" y="667"/>
                    <a:pt x="19637" y="667"/>
                    <a:pt x="19637" y="667"/>
                  </a:cubicBezTo>
                  <a:cubicBezTo>
                    <a:pt x="19637" y="667"/>
                    <a:pt x="19637" y="533"/>
                    <a:pt x="19637" y="533"/>
                  </a:cubicBezTo>
                  <a:cubicBezTo>
                    <a:pt x="19637" y="533"/>
                    <a:pt x="19637" y="400"/>
                    <a:pt x="19637" y="400"/>
                  </a:cubicBezTo>
                  <a:cubicBezTo>
                    <a:pt x="19637" y="400"/>
                    <a:pt x="19637" y="400"/>
                    <a:pt x="19637" y="400"/>
                  </a:cubicBezTo>
                  <a:cubicBezTo>
                    <a:pt x="19637" y="267"/>
                    <a:pt x="19637" y="267"/>
                    <a:pt x="18983" y="133"/>
                  </a:cubicBezTo>
                  <a:cubicBezTo>
                    <a:pt x="18983" y="133"/>
                    <a:pt x="18983" y="133"/>
                    <a:pt x="18328" y="0"/>
                  </a:cubicBezTo>
                  <a:cubicBezTo>
                    <a:pt x="18328" y="133"/>
                    <a:pt x="18328" y="133"/>
                    <a:pt x="18983" y="267"/>
                  </a:cubicBezTo>
                  <a:cubicBezTo>
                    <a:pt x="18983" y="133"/>
                    <a:pt x="18328" y="133"/>
                    <a:pt x="18328" y="0"/>
                  </a:cubicBezTo>
                  <a:cubicBezTo>
                    <a:pt x="18328" y="0"/>
                    <a:pt x="18328" y="0"/>
                    <a:pt x="18328" y="0"/>
                  </a:cubicBezTo>
                  <a:lnTo>
                    <a:pt x="18328" y="0"/>
                  </a:lnTo>
                  <a:cubicBezTo>
                    <a:pt x="18328" y="0"/>
                    <a:pt x="18328" y="0"/>
                    <a:pt x="18328" y="0"/>
                  </a:cubicBezTo>
                  <a:lnTo>
                    <a:pt x="18328" y="0"/>
                  </a:lnTo>
                  <a:cubicBezTo>
                    <a:pt x="18328" y="0"/>
                    <a:pt x="18328" y="0"/>
                    <a:pt x="18328" y="0"/>
                  </a:cubicBezTo>
                  <a:lnTo>
                    <a:pt x="18328" y="0"/>
                  </a:lnTo>
                  <a:cubicBezTo>
                    <a:pt x="18983" y="133"/>
                    <a:pt x="18983" y="400"/>
                    <a:pt x="19638" y="533"/>
                  </a:cubicBezTo>
                  <a:cubicBezTo>
                    <a:pt x="19638" y="533"/>
                    <a:pt x="19638" y="667"/>
                    <a:pt x="19638" y="667"/>
                  </a:cubicBezTo>
                  <a:cubicBezTo>
                    <a:pt x="19638" y="800"/>
                    <a:pt x="19638" y="933"/>
                    <a:pt x="19638" y="1067"/>
                  </a:cubicBezTo>
                  <a:cubicBezTo>
                    <a:pt x="19638" y="1067"/>
                    <a:pt x="19638" y="1200"/>
                    <a:pt x="19638" y="1200"/>
                  </a:cubicBezTo>
                  <a:cubicBezTo>
                    <a:pt x="19638" y="1600"/>
                    <a:pt x="19638" y="2000"/>
                    <a:pt x="18328" y="2400"/>
                  </a:cubicBezTo>
                  <a:cubicBezTo>
                    <a:pt x="16365" y="3600"/>
                    <a:pt x="11783" y="4800"/>
                    <a:pt x="9819" y="6000"/>
                  </a:cubicBezTo>
                  <a:cubicBezTo>
                    <a:pt x="9819" y="6000"/>
                    <a:pt x="9819" y="6000"/>
                    <a:pt x="9819" y="6000"/>
                  </a:cubicBezTo>
                  <a:cubicBezTo>
                    <a:pt x="9819" y="6000"/>
                    <a:pt x="9819" y="6000"/>
                    <a:pt x="9819" y="6000"/>
                  </a:cubicBezTo>
                  <a:cubicBezTo>
                    <a:pt x="9819" y="6133"/>
                    <a:pt x="9165" y="6400"/>
                    <a:pt x="9165" y="6533"/>
                  </a:cubicBezTo>
                  <a:cubicBezTo>
                    <a:pt x="9165" y="6533"/>
                    <a:pt x="9165" y="6533"/>
                    <a:pt x="9165" y="6667"/>
                  </a:cubicBezTo>
                  <a:cubicBezTo>
                    <a:pt x="9165" y="6933"/>
                    <a:pt x="9165" y="7067"/>
                    <a:pt x="9165" y="7333"/>
                  </a:cubicBezTo>
                  <a:cubicBezTo>
                    <a:pt x="9165" y="7333"/>
                    <a:pt x="9165" y="7333"/>
                    <a:pt x="9165" y="7333"/>
                  </a:cubicBezTo>
                  <a:cubicBezTo>
                    <a:pt x="9819" y="7467"/>
                    <a:pt x="9819" y="7733"/>
                    <a:pt x="10474" y="7867"/>
                  </a:cubicBezTo>
                  <a:cubicBezTo>
                    <a:pt x="10474" y="7867"/>
                    <a:pt x="10474" y="8000"/>
                    <a:pt x="11128" y="8000"/>
                  </a:cubicBezTo>
                  <a:cubicBezTo>
                    <a:pt x="11783" y="8133"/>
                    <a:pt x="11783" y="8400"/>
                    <a:pt x="12437" y="8533"/>
                  </a:cubicBezTo>
                  <a:cubicBezTo>
                    <a:pt x="12437" y="8667"/>
                    <a:pt x="13092" y="8667"/>
                    <a:pt x="13092" y="8800"/>
                  </a:cubicBezTo>
                  <a:cubicBezTo>
                    <a:pt x="13092" y="8933"/>
                    <a:pt x="13746" y="8933"/>
                    <a:pt x="13746" y="9067"/>
                  </a:cubicBezTo>
                  <a:cubicBezTo>
                    <a:pt x="13746" y="9200"/>
                    <a:pt x="14401" y="9200"/>
                    <a:pt x="14401" y="9333"/>
                  </a:cubicBezTo>
                  <a:cubicBezTo>
                    <a:pt x="14401" y="9467"/>
                    <a:pt x="14401" y="9467"/>
                    <a:pt x="15055" y="9600"/>
                  </a:cubicBezTo>
                  <a:cubicBezTo>
                    <a:pt x="15055" y="9733"/>
                    <a:pt x="15709" y="9733"/>
                    <a:pt x="15709" y="9867"/>
                  </a:cubicBezTo>
                  <a:cubicBezTo>
                    <a:pt x="15709" y="10000"/>
                    <a:pt x="15709" y="10000"/>
                    <a:pt x="15709" y="10133"/>
                  </a:cubicBezTo>
                  <a:cubicBezTo>
                    <a:pt x="15709" y="10267"/>
                    <a:pt x="15709" y="10267"/>
                    <a:pt x="15709" y="10400"/>
                  </a:cubicBezTo>
                  <a:cubicBezTo>
                    <a:pt x="15709" y="10533"/>
                    <a:pt x="15709" y="10533"/>
                    <a:pt x="15709" y="10667"/>
                  </a:cubicBezTo>
                  <a:cubicBezTo>
                    <a:pt x="15709" y="10800"/>
                    <a:pt x="15709" y="10800"/>
                    <a:pt x="15709" y="10933"/>
                  </a:cubicBezTo>
                  <a:cubicBezTo>
                    <a:pt x="15709" y="11067"/>
                    <a:pt x="15709" y="11067"/>
                    <a:pt x="15709" y="11200"/>
                  </a:cubicBezTo>
                  <a:cubicBezTo>
                    <a:pt x="15709" y="11333"/>
                    <a:pt x="15709" y="11467"/>
                    <a:pt x="15709" y="11600"/>
                  </a:cubicBezTo>
                  <a:cubicBezTo>
                    <a:pt x="12437" y="14000"/>
                    <a:pt x="3927" y="15867"/>
                    <a:pt x="654" y="18133"/>
                  </a:cubicBezTo>
                  <a:cubicBezTo>
                    <a:pt x="654" y="18133"/>
                    <a:pt x="654" y="18133"/>
                    <a:pt x="654" y="18133"/>
                  </a:cubicBezTo>
                  <a:cubicBezTo>
                    <a:pt x="654" y="18133"/>
                    <a:pt x="654" y="18267"/>
                    <a:pt x="654" y="18267"/>
                  </a:cubicBezTo>
                  <a:cubicBezTo>
                    <a:pt x="654" y="18267"/>
                    <a:pt x="654" y="18400"/>
                    <a:pt x="654" y="18400"/>
                  </a:cubicBezTo>
                  <a:cubicBezTo>
                    <a:pt x="0" y="18667"/>
                    <a:pt x="0" y="19067"/>
                    <a:pt x="0" y="19333"/>
                  </a:cubicBezTo>
                  <a:cubicBezTo>
                    <a:pt x="0" y="19333"/>
                    <a:pt x="0" y="19333"/>
                    <a:pt x="0" y="19333"/>
                  </a:cubicBezTo>
                  <a:cubicBezTo>
                    <a:pt x="0" y="19467"/>
                    <a:pt x="0" y="19733"/>
                    <a:pt x="0" y="20000"/>
                  </a:cubicBezTo>
                  <a:cubicBezTo>
                    <a:pt x="654" y="20667"/>
                    <a:pt x="1964" y="21467"/>
                    <a:pt x="3273" y="21600"/>
                  </a:cubicBezTo>
                  <a:cubicBezTo>
                    <a:pt x="3273" y="21600"/>
                    <a:pt x="3273" y="21600"/>
                    <a:pt x="3273" y="21600"/>
                  </a:cubicBezTo>
                  <a:cubicBezTo>
                    <a:pt x="3273" y="21600"/>
                    <a:pt x="3273" y="21600"/>
                    <a:pt x="3273" y="21600"/>
                  </a:cubicBezTo>
                  <a:cubicBezTo>
                    <a:pt x="3273" y="21600"/>
                    <a:pt x="3273" y="21600"/>
                    <a:pt x="3273" y="21467"/>
                  </a:cubicBezTo>
                  <a:cubicBezTo>
                    <a:pt x="3273" y="21467"/>
                    <a:pt x="3927" y="21600"/>
                    <a:pt x="3927" y="21600"/>
                  </a:cubicBezTo>
                  <a:lnTo>
                    <a:pt x="3927" y="21600"/>
                  </a:lnTo>
                  <a:cubicBezTo>
                    <a:pt x="3927" y="21600"/>
                    <a:pt x="3273" y="21467"/>
                    <a:pt x="3273" y="21467"/>
                  </a:cubicBezTo>
                  <a:cubicBezTo>
                    <a:pt x="3273" y="20800"/>
                    <a:pt x="3273" y="20000"/>
                    <a:pt x="4582" y="19333"/>
                  </a:cubicBezTo>
                  <a:cubicBezTo>
                    <a:pt x="5236" y="19067"/>
                    <a:pt x="5236" y="18667"/>
                    <a:pt x="5891" y="18400"/>
                  </a:cubicBezTo>
                  <a:cubicBezTo>
                    <a:pt x="5891" y="18400"/>
                    <a:pt x="5891" y="18400"/>
                    <a:pt x="5891" y="18400"/>
                  </a:cubicBezTo>
                  <a:cubicBezTo>
                    <a:pt x="6546" y="18133"/>
                    <a:pt x="7201" y="17867"/>
                    <a:pt x="7855" y="17600"/>
                  </a:cubicBezTo>
                  <a:cubicBezTo>
                    <a:pt x="7855" y="17467"/>
                    <a:pt x="8509" y="17467"/>
                    <a:pt x="8509" y="17333"/>
                  </a:cubicBezTo>
                  <a:cubicBezTo>
                    <a:pt x="9164" y="17067"/>
                    <a:pt x="9819" y="16933"/>
                    <a:pt x="10473" y="16667"/>
                  </a:cubicBezTo>
                  <a:cubicBezTo>
                    <a:pt x="10473" y="16533"/>
                    <a:pt x="11127" y="16533"/>
                    <a:pt x="11127" y="16400"/>
                  </a:cubicBezTo>
                  <a:cubicBezTo>
                    <a:pt x="11782" y="16133"/>
                    <a:pt x="12437" y="15867"/>
                    <a:pt x="13091" y="15600"/>
                  </a:cubicBezTo>
                  <a:cubicBezTo>
                    <a:pt x="13091" y="15600"/>
                    <a:pt x="13091" y="15600"/>
                    <a:pt x="13091" y="15600"/>
                  </a:cubicBezTo>
                  <a:cubicBezTo>
                    <a:pt x="13745" y="15333"/>
                    <a:pt x="14400" y="15200"/>
                    <a:pt x="15055" y="14933"/>
                  </a:cubicBezTo>
                  <a:cubicBezTo>
                    <a:pt x="15055" y="14800"/>
                    <a:pt x="15709" y="14800"/>
                    <a:pt x="15709" y="14667"/>
                  </a:cubicBezTo>
                  <a:cubicBezTo>
                    <a:pt x="16364" y="14533"/>
                    <a:pt x="16364" y="14267"/>
                    <a:pt x="17018" y="14133"/>
                  </a:cubicBezTo>
                  <a:cubicBezTo>
                    <a:pt x="17018" y="14000"/>
                    <a:pt x="17673" y="14000"/>
                    <a:pt x="17673" y="13867"/>
                  </a:cubicBezTo>
                  <a:cubicBezTo>
                    <a:pt x="18327" y="13733"/>
                    <a:pt x="18327" y="13467"/>
                    <a:pt x="18982" y="13333"/>
                  </a:cubicBezTo>
                  <a:cubicBezTo>
                    <a:pt x="18982" y="13200"/>
                    <a:pt x="18982" y="13200"/>
                    <a:pt x="19636" y="13067"/>
                  </a:cubicBezTo>
                  <a:cubicBezTo>
                    <a:pt x="20291" y="12800"/>
                    <a:pt x="20291" y="12533"/>
                    <a:pt x="20946" y="12267"/>
                  </a:cubicBezTo>
                  <a:cubicBezTo>
                    <a:pt x="20946" y="12267"/>
                    <a:pt x="20946" y="12267"/>
                    <a:pt x="20946" y="12267"/>
                  </a:cubicBezTo>
                  <a:cubicBezTo>
                    <a:pt x="20946" y="12267"/>
                    <a:pt x="20946" y="12267"/>
                    <a:pt x="20946" y="12267"/>
                  </a:cubicBezTo>
                  <a:cubicBezTo>
                    <a:pt x="21600" y="11600"/>
                    <a:pt x="21600" y="10933"/>
                    <a:pt x="20946" y="10133"/>
                  </a:cubicBezTo>
                  <a:cubicBezTo>
                    <a:pt x="20946" y="9867"/>
                    <a:pt x="20291" y="9733"/>
                    <a:pt x="20291" y="9467"/>
                  </a:cubicBezTo>
                  <a:cubicBezTo>
                    <a:pt x="20291" y="9467"/>
                    <a:pt x="20291" y="9467"/>
                    <a:pt x="20291" y="9467"/>
                  </a:cubicBezTo>
                  <a:cubicBezTo>
                    <a:pt x="20291" y="9467"/>
                    <a:pt x="20291" y="9467"/>
                    <a:pt x="20291" y="9467"/>
                  </a:cubicBezTo>
                  <a:cubicBezTo>
                    <a:pt x="17673" y="8133"/>
                    <a:pt x="12436" y="7334"/>
                    <a:pt x="15709" y="5600"/>
                  </a:cubicBezTo>
                  <a:cubicBezTo>
                    <a:pt x="14401" y="5600"/>
                    <a:pt x="15055" y="5466"/>
                    <a:pt x="15055" y="5200"/>
                  </a:cubicBezTo>
                  <a:close/>
                  <a:moveTo>
                    <a:pt x="3273" y="19333"/>
                  </a:moveTo>
                  <a:cubicBezTo>
                    <a:pt x="3273" y="19333"/>
                    <a:pt x="3273" y="19333"/>
                    <a:pt x="3273" y="19333"/>
                  </a:cubicBezTo>
                  <a:cubicBezTo>
                    <a:pt x="3273" y="19333"/>
                    <a:pt x="3273" y="19333"/>
                    <a:pt x="3273" y="19333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D9A1AF25-4467-4A54-A1AE-120AA90A894D}"/>
                </a:ext>
              </a:extLst>
            </p:cNvPr>
            <p:cNvSpPr/>
            <p:nvPr/>
          </p:nvSpPr>
          <p:spPr>
            <a:xfrm>
              <a:off x="4261812" y="4346384"/>
              <a:ext cx="477730" cy="523546"/>
            </a:xfrm>
            <a:custGeom>
              <a:avLst/>
              <a:gdLst>
                <a:gd name="connsiteX0" fmla="*/ 168285 w 477730"/>
                <a:gd name="connsiteY0" fmla="*/ 396657 h 523546"/>
                <a:gd name="connsiteX1" fmla="*/ 164542 w 477730"/>
                <a:gd name="connsiteY1" fmla="*/ 400397 h 523546"/>
                <a:gd name="connsiteX2" fmla="*/ 164647 w 477730"/>
                <a:gd name="connsiteY2" fmla="*/ 400080 h 523546"/>
                <a:gd name="connsiteX3" fmla="*/ 474923 w 477730"/>
                <a:gd name="connsiteY3" fmla="*/ 336562 h 523546"/>
                <a:gd name="connsiteX4" fmla="*/ 474923 w 477730"/>
                <a:gd name="connsiteY4" fmla="*/ 355263 h 523546"/>
                <a:gd name="connsiteX5" fmla="*/ 459971 w 477730"/>
                <a:gd name="connsiteY5" fmla="*/ 377699 h 523546"/>
                <a:gd name="connsiteX6" fmla="*/ 351520 w 477730"/>
                <a:gd name="connsiteY6" fmla="*/ 493623 h 523546"/>
                <a:gd name="connsiteX7" fmla="*/ 272984 w 477730"/>
                <a:gd name="connsiteY7" fmla="*/ 478666 h 523546"/>
                <a:gd name="connsiteX8" fmla="*/ 261765 w 477730"/>
                <a:gd name="connsiteY8" fmla="*/ 486144 h 523546"/>
                <a:gd name="connsiteX9" fmla="*/ 228118 w 477730"/>
                <a:gd name="connsiteY9" fmla="*/ 523546 h 523546"/>
                <a:gd name="connsiteX10" fmla="*/ 224374 w 477730"/>
                <a:gd name="connsiteY10" fmla="*/ 523546 h 523546"/>
                <a:gd name="connsiteX11" fmla="*/ 261765 w 477730"/>
                <a:gd name="connsiteY11" fmla="*/ 482409 h 523546"/>
                <a:gd name="connsiteX12" fmla="*/ 299167 w 477730"/>
                <a:gd name="connsiteY12" fmla="*/ 407614 h 523546"/>
                <a:gd name="connsiteX13" fmla="*/ 463703 w 477730"/>
                <a:gd name="connsiteY13" fmla="*/ 366477 h 523546"/>
                <a:gd name="connsiteX14" fmla="*/ 474923 w 477730"/>
                <a:gd name="connsiteY14" fmla="*/ 336562 h 523546"/>
                <a:gd name="connsiteX15" fmla="*/ 141396 w 477730"/>
                <a:gd name="connsiteY15" fmla="*/ 324358 h 523546"/>
                <a:gd name="connsiteX16" fmla="*/ 142108 w 477730"/>
                <a:gd name="connsiteY16" fmla="*/ 329342 h 523546"/>
                <a:gd name="connsiteX17" fmla="*/ 134630 w 477730"/>
                <a:gd name="connsiteY17" fmla="*/ 348041 h 523546"/>
                <a:gd name="connsiteX18" fmla="*/ 140235 w 477730"/>
                <a:gd name="connsiteY18" fmla="*/ 316243 h 523546"/>
                <a:gd name="connsiteX19" fmla="*/ 142108 w 477730"/>
                <a:gd name="connsiteY19" fmla="*/ 321863 h 523546"/>
                <a:gd name="connsiteX20" fmla="*/ 141396 w 477730"/>
                <a:gd name="connsiteY20" fmla="*/ 324358 h 523546"/>
                <a:gd name="connsiteX21" fmla="*/ 86010 w 477730"/>
                <a:gd name="connsiteY21" fmla="*/ 262028 h 523546"/>
                <a:gd name="connsiteX22" fmla="*/ 119666 w 477730"/>
                <a:gd name="connsiteY22" fmla="*/ 276987 h 523546"/>
                <a:gd name="connsiteX23" fmla="*/ 138365 w 477730"/>
                <a:gd name="connsiteY23" fmla="*/ 303165 h 523546"/>
                <a:gd name="connsiteX24" fmla="*/ 140235 w 477730"/>
                <a:gd name="connsiteY24" fmla="*/ 316243 h 523546"/>
                <a:gd name="connsiteX25" fmla="*/ 134630 w 477730"/>
                <a:gd name="connsiteY25" fmla="*/ 299425 h 523546"/>
                <a:gd name="connsiteX26" fmla="*/ 97231 w 477730"/>
                <a:gd name="connsiteY26" fmla="*/ 288206 h 523546"/>
                <a:gd name="connsiteX27" fmla="*/ 153321 w 477730"/>
                <a:gd name="connsiteY27" fmla="*/ 389177 h 523546"/>
                <a:gd name="connsiteX28" fmla="*/ 157064 w 477730"/>
                <a:gd name="connsiteY28" fmla="*/ 385438 h 523546"/>
                <a:gd name="connsiteX29" fmla="*/ 160799 w 477730"/>
                <a:gd name="connsiteY29" fmla="*/ 389177 h 523546"/>
                <a:gd name="connsiteX30" fmla="*/ 166876 w 477730"/>
                <a:gd name="connsiteY30" fmla="*/ 393385 h 523546"/>
                <a:gd name="connsiteX31" fmla="*/ 164647 w 477730"/>
                <a:gd name="connsiteY31" fmla="*/ 400080 h 523546"/>
                <a:gd name="connsiteX32" fmla="*/ 144444 w 477730"/>
                <a:gd name="connsiteY32" fmla="*/ 419095 h 523546"/>
                <a:gd name="connsiteX33" fmla="*/ 112187 w 477730"/>
                <a:gd name="connsiteY33" fmla="*/ 430314 h 523546"/>
                <a:gd name="connsiteX34" fmla="*/ 11221 w 477730"/>
                <a:gd name="connsiteY34" fmla="*/ 385438 h 523546"/>
                <a:gd name="connsiteX35" fmla="*/ 0 w 477730"/>
                <a:gd name="connsiteY35" fmla="*/ 344301 h 523546"/>
                <a:gd name="connsiteX36" fmla="*/ 86010 w 477730"/>
                <a:gd name="connsiteY36" fmla="*/ 262028 h 523546"/>
                <a:gd name="connsiteX37" fmla="*/ 119670 w 477730"/>
                <a:gd name="connsiteY37" fmla="*/ 0 h 523546"/>
                <a:gd name="connsiteX38" fmla="*/ 119670 w 477730"/>
                <a:gd name="connsiteY38" fmla="*/ 3741 h 523546"/>
                <a:gd name="connsiteX39" fmla="*/ 115929 w 477730"/>
                <a:gd name="connsiteY39" fmla="*/ 33660 h 523546"/>
                <a:gd name="connsiteX40" fmla="*/ 220640 w 477730"/>
                <a:gd name="connsiteY40" fmla="*/ 119664 h 523546"/>
                <a:gd name="connsiteX41" fmla="*/ 231857 w 477730"/>
                <a:gd name="connsiteY41" fmla="*/ 190726 h 523546"/>
                <a:gd name="connsiteX42" fmla="*/ 246814 w 477730"/>
                <a:gd name="connsiteY42" fmla="*/ 235598 h 523546"/>
                <a:gd name="connsiteX43" fmla="*/ 243080 w 477730"/>
                <a:gd name="connsiteY43" fmla="*/ 235598 h 523546"/>
                <a:gd name="connsiteX44" fmla="*/ 231857 w 477730"/>
                <a:gd name="connsiteY44" fmla="*/ 194467 h 523546"/>
                <a:gd name="connsiteX45" fmla="*/ 224374 w 477730"/>
                <a:gd name="connsiteY45" fmla="*/ 186984 h 523546"/>
                <a:gd name="connsiteX46" fmla="*/ 160802 w 477730"/>
                <a:gd name="connsiteY46" fmla="*/ 168278 h 523546"/>
                <a:gd name="connsiteX47" fmla="*/ 115929 w 477730"/>
                <a:gd name="connsiteY47" fmla="*/ 44873 h 523546"/>
                <a:gd name="connsiteX48" fmla="*/ 112188 w 477730"/>
                <a:gd name="connsiteY48" fmla="*/ 22437 h 523546"/>
                <a:gd name="connsiteX49" fmla="*/ 119670 w 477730"/>
                <a:gd name="connsiteY49" fmla="*/ 0 h 523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477730" h="523546">
                  <a:moveTo>
                    <a:pt x="168285" y="396657"/>
                  </a:moveTo>
                  <a:cubicBezTo>
                    <a:pt x="172020" y="404136"/>
                    <a:pt x="172020" y="404136"/>
                    <a:pt x="164542" y="400397"/>
                  </a:cubicBezTo>
                  <a:lnTo>
                    <a:pt x="164647" y="400080"/>
                  </a:lnTo>
                  <a:close/>
                  <a:moveTo>
                    <a:pt x="474923" y="336562"/>
                  </a:moveTo>
                  <a:cubicBezTo>
                    <a:pt x="478666" y="340297"/>
                    <a:pt x="478666" y="347785"/>
                    <a:pt x="474923" y="355263"/>
                  </a:cubicBezTo>
                  <a:cubicBezTo>
                    <a:pt x="471179" y="362742"/>
                    <a:pt x="467447" y="370221"/>
                    <a:pt x="459971" y="377699"/>
                  </a:cubicBezTo>
                  <a:cubicBezTo>
                    <a:pt x="452484" y="396391"/>
                    <a:pt x="388911" y="474931"/>
                    <a:pt x="351520" y="493623"/>
                  </a:cubicBezTo>
                  <a:cubicBezTo>
                    <a:pt x="310386" y="512324"/>
                    <a:pt x="295423" y="482409"/>
                    <a:pt x="272984" y="478666"/>
                  </a:cubicBezTo>
                  <a:cubicBezTo>
                    <a:pt x="269252" y="482409"/>
                    <a:pt x="265508" y="482409"/>
                    <a:pt x="261765" y="486144"/>
                  </a:cubicBezTo>
                  <a:cubicBezTo>
                    <a:pt x="246813" y="497367"/>
                    <a:pt x="231850" y="516059"/>
                    <a:pt x="228118" y="523546"/>
                  </a:cubicBezTo>
                  <a:lnTo>
                    <a:pt x="224374" y="523546"/>
                  </a:lnTo>
                  <a:cubicBezTo>
                    <a:pt x="224374" y="516068"/>
                    <a:pt x="243069" y="497367"/>
                    <a:pt x="261765" y="482409"/>
                  </a:cubicBezTo>
                  <a:cubicBezTo>
                    <a:pt x="284204" y="467452"/>
                    <a:pt x="250557" y="426315"/>
                    <a:pt x="299167" y="407614"/>
                  </a:cubicBezTo>
                  <a:cubicBezTo>
                    <a:pt x="347777" y="388913"/>
                    <a:pt x="448752" y="388913"/>
                    <a:pt x="463703" y="366477"/>
                  </a:cubicBezTo>
                  <a:cubicBezTo>
                    <a:pt x="467447" y="358998"/>
                    <a:pt x="474923" y="347785"/>
                    <a:pt x="474923" y="336562"/>
                  </a:cubicBezTo>
                  <a:close/>
                  <a:moveTo>
                    <a:pt x="141396" y="324358"/>
                  </a:moveTo>
                  <a:lnTo>
                    <a:pt x="142108" y="329342"/>
                  </a:lnTo>
                  <a:cubicBezTo>
                    <a:pt x="142108" y="336822"/>
                    <a:pt x="134630" y="348041"/>
                    <a:pt x="134630" y="348041"/>
                  </a:cubicBezTo>
                  <a:close/>
                  <a:moveTo>
                    <a:pt x="140235" y="316243"/>
                  </a:moveTo>
                  <a:lnTo>
                    <a:pt x="142108" y="321863"/>
                  </a:lnTo>
                  <a:lnTo>
                    <a:pt x="141396" y="324358"/>
                  </a:lnTo>
                  <a:close/>
                  <a:moveTo>
                    <a:pt x="86010" y="262028"/>
                  </a:moveTo>
                  <a:cubicBezTo>
                    <a:pt x="100974" y="265768"/>
                    <a:pt x="108452" y="269507"/>
                    <a:pt x="119666" y="276987"/>
                  </a:cubicBezTo>
                  <a:cubicBezTo>
                    <a:pt x="127152" y="284466"/>
                    <a:pt x="134630" y="291945"/>
                    <a:pt x="138365" y="303165"/>
                  </a:cubicBezTo>
                  <a:lnTo>
                    <a:pt x="140235" y="316243"/>
                  </a:lnTo>
                  <a:lnTo>
                    <a:pt x="134630" y="299425"/>
                  </a:lnTo>
                  <a:cubicBezTo>
                    <a:pt x="123409" y="284466"/>
                    <a:pt x="108444" y="284466"/>
                    <a:pt x="97231" y="288206"/>
                  </a:cubicBezTo>
                  <a:cubicBezTo>
                    <a:pt x="52354" y="306904"/>
                    <a:pt x="82267" y="400397"/>
                    <a:pt x="153321" y="389177"/>
                  </a:cubicBezTo>
                  <a:lnTo>
                    <a:pt x="157064" y="385438"/>
                  </a:lnTo>
                  <a:lnTo>
                    <a:pt x="160799" y="389177"/>
                  </a:lnTo>
                  <a:cubicBezTo>
                    <a:pt x="164538" y="391047"/>
                    <a:pt x="166408" y="391982"/>
                    <a:pt x="166876" y="393385"/>
                  </a:cubicBezTo>
                  <a:lnTo>
                    <a:pt x="164647" y="400080"/>
                  </a:lnTo>
                  <a:lnTo>
                    <a:pt x="144444" y="419095"/>
                  </a:lnTo>
                  <a:cubicBezTo>
                    <a:pt x="134628" y="424705"/>
                    <a:pt x="123409" y="428444"/>
                    <a:pt x="112187" y="430314"/>
                  </a:cubicBezTo>
                  <a:cubicBezTo>
                    <a:pt x="71054" y="437793"/>
                    <a:pt x="29920" y="419095"/>
                    <a:pt x="11221" y="385438"/>
                  </a:cubicBezTo>
                  <a:cubicBezTo>
                    <a:pt x="3735" y="374219"/>
                    <a:pt x="0" y="355520"/>
                    <a:pt x="0" y="344301"/>
                  </a:cubicBezTo>
                  <a:cubicBezTo>
                    <a:pt x="0" y="295685"/>
                    <a:pt x="41133" y="258288"/>
                    <a:pt x="86010" y="262028"/>
                  </a:cubicBezTo>
                  <a:close/>
                  <a:moveTo>
                    <a:pt x="119670" y="0"/>
                  </a:moveTo>
                  <a:cubicBezTo>
                    <a:pt x="119670" y="0"/>
                    <a:pt x="119670" y="3741"/>
                    <a:pt x="119670" y="3741"/>
                  </a:cubicBezTo>
                  <a:cubicBezTo>
                    <a:pt x="115929" y="7483"/>
                    <a:pt x="115929" y="26178"/>
                    <a:pt x="115929" y="33660"/>
                  </a:cubicBezTo>
                  <a:cubicBezTo>
                    <a:pt x="119670" y="59838"/>
                    <a:pt x="186983" y="86004"/>
                    <a:pt x="220640" y="119664"/>
                  </a:cubicBezTo>
                  <a:cubicBezTo>
                    <a:pt x="250555" y="149583"/>
                    <a:pt x="220640" y="172020"/>
                    <a:pt x="231857" y="190726"/>
                  </a:cubicBezTo>
                  <a:cubicBezTo>
                    <a:pt x="239339" y="205679"/>
                    <a:pt x="246814" y="228116"/>
                    <a:pt x="246814" y="235598"/>
                  </a:cubicBezTo>
                  <a:lnTo>
                    <a:pt x="243080" y="235598"/>
                  </a:lnTo>
                  <a:cubicBezTo>
                    <a:pt x="243080" y="228116"/>
                    <a:pt x="239339" y="209421"/>
                    <a:pt x="231857" y="194467"/>
                  </a:cubicBezTo>
                  <a:cubicBezTo>
                    <a:pt x="228115" y="190726"/>
                    <a:pt x="228115" y="186984"/>
                    <a:pt x="224374" y="186984"/>
                  </a:cubicBezTo>
                  <a:cubicBezTo>
                    <a:pt x="209417" y="183243"/>
                    <a:pt x="186983" y="198197"/>
                    <a:pt x="160802" y="168278"/>
                  </a:cubicBezTo>
                  <a:cubicBezTo>
                    <a:pt x="142104" y="142101"/>
                    <a:pt x="112188" y="59838"/>
                    <a:pt x="115929" y="44873"/>
                  </a:cubicBezTo>
                  <a:cubicBezTo>
                    <a:pt x="112188" y="37401"/>
                    <a:pt x="112188" y="29919"/>
                    <a:pt x="112188" y="22437"/>
                  </a:cubicBezTo>
                  <a:cubicBezTo>
                    <a:pt x="115929" y="14965"/>
                    <a:pt x="115929" y="0"/>
                    <a:pt x="119670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B37FB2CA-B137-4FD4-9521-4325FFA98EF4}"/>
                </a:ext>
              </a:extLst>
            </p:cNvPr>
            <p:cNvSpPr/>
            <p:nvPr/>
          </p:nvSpPr>
          <p:spPr>
            <a:xfrm>
              <a:off x="8051348" y="2847133"/>
              <a:ext cx="206609" cy="1069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600" extrusionOk="0">
                  <a:moveTo>
                    <a:pt x="14948" y="5438"/>
                  </a:moveTo>
                  <a:cubicBezTo>
                    <a:pt x="14948" y="5438"/>
                    <a:pt x="14948" y="5438"/>
                    <a:pt x="14948" y="5438"/>
                  </a:cubicBezTo>
                  <a:cubicBezTo>
                    <a:pt x="15334" y="5287"/>
                    <a:pt x="15334" y="5211"/>
                    <a:pt x="15719" y="5060"/>
                  </a:cubicBezTo>
                  <a:cubicBezTo>
                    <a:pt x="15719" y="5060"/>
                    <a:pt x="15719" y="5060"/>
                    <a:pt x="15719" y="5060"/>
                  </a:cubicBezTo>
                  <a:cubicBezTo>
                    <a:pt x="16105" y="4985"/>
                    <a:pt x="16105" y="4909"/>
                    <a:pt x="16491" y="4758"/>
                  </a:cubicBezTo>
                  <a:cubicBezTo>
                    <a:pt x="16491" y="4758"/>
                    <a:pt x="16491" y="4758"/>
                    <a:pt x="16491" y="4682"/>
                  </a:cubicBezTo>
                  <a:cubicBezTo>
                    <a:pt x="16877" y="4607"/>
                    <a:pt x="16877" y="4531"/>
                    <a:pt x="17262" y="4456"/>
                  </a:cubicBezTo>
                  <a:cubicBezTo>
                    <a:pt x="17262" y="4456"/>
                    <a:pt x="17262" y="4380"/>
                    <a:pt x="17262" y="4380"/>
                  </a:cubicBezTo>
                  <a:cubicBezTo>
                    <a:pt x="17648" y="4305"/>
                    <a:pt x="17648" y="4229"/>
                    <a:pt x="18034" y="4154"/>
                  </a:cubicBezTo>
                  <a:cubicBezTo>
                    <a:pt x="18034" y="4154"/>
                    <a:pt x="18034" y="4154"/>
                    <a:pt x="18034" y="4154"/>
                  </a:cubicBezTo>
                  <a:cubicBezTo>
                    <a:pt x="18420" y="4078"/>
                    <a:pt x="18420" y="3927"/>
                    <a:pt x="18806" y="3852"/>
                  </a:cubicBezTo>
                  <a:cubicBezTo>
                    <a:pt x="18806" y="3852"/>
                    <a:pt x="18806" y="3852"/>
                    <a:pt x="18806" y="3852"/>
                  </a:cubicBezTo>
                  <a:cubicBezTo>
                    <a:pt x="19191" y="3776"/>
                    <a:pt x="19191" y="3701"/>
                    <a:pt x="19577" y="3625"/>
                  </a:cubicBezTo>
                  <a:cubicBezTo>
                    <a:pt x="19577" y="3625"/>
                    <a:pt x="19577" y="3550"/>
                    <a:pt x="19577" y="3550"/>
                  </a:cubicBezTo>
                  <a:cubicBezTo>
                    <a:pt x="19577" y="3474"/>
                    <a:pt x="19963" y="3399"/>
                    <a:pt x="19963" y="3323"/>
                  </a:cubicBezTo>
                  <a:cubicBezTo>
                    <a:pt x="19963" y="3323"/>
                    <a:pt x="19963" y="3248"/>
                    <a:pt x="19963" y="3248"/>
                  </a:cubicBezTo>
                  <a:cubicBezTo>
                    <a:pt x="20348" y="3021"/>
                    <a:pt x="20734" y="2870"/>
                    <a:pt x="20734" y="2643"/>
                  </a:cubicBezTo>
                  <a:cubicBezTo>
                    <a:pt x="20734" y="2643"/>
                    <a:pt x="20734" y="2643"/>
                    <a:pt x="20734" y="2643"/>
                  </a:cubicBezTo>
                  <a:cubicBezTo>
                    <a:pt x="20734" y="2643"/>
                    <a:pt x="20734" y="2643"/>
                    <a:pt x="20734" y="2643"/>
                  </a:cubicBezTo>
                  <a:cubicBezTo>
                    <a:pt x="21120" y="2115"/>
                    <a:pt x="21120" y="1586"/>
                    <a:pt x="20734" y="1133"/>
                  </a:cubicBezTo>
                  <a:cubicBezTo>
                    <a:pt x="20349" y="982"/>
                    <a:pt x="20349" y="831"/>
                    <a:pt x="19963" y="755"/>
                  </a:cubicBezTo>
                  <a:cubicBezTo>
                    <a:pt x="19963" y="755"/>
                    <a:pt x="19963" y="755"/>
                    <a:pt x="19963" y="755"/>
                  </a:cubicBezTo>
                  <a:cubicBezTo>
                    <a:pt x="19963" y="680"/>
                    <a:pt x="19577" y="680"/>
                    <a:pt x="19577" y="604"/>
                  </a:cubicBezTo>
                  <a:cubicBezTo>
                    <a:pt x="19577" y="604"/>
                    <a:pt x="19577" y="604"/>
                    <a:pt x="19577" y="604"/>
                  </a:cubicBezTo>
                  <a:cubicBezTo>
                    <a:pt x="19577" y="604"/>
                    <a:pt x="19577" y="604"/>
                    <a:pt x="19577" y="529"/>
                  </a:cubicBezTo>
                  <a:cubicBezTo>
                    <a:pt x="19191" y="453"/>
                    <a:pt x="19191" y="302"/>
                    <a:pt x="18806" y="227"/>
                  </a:cubicBezTo>
                  <a:cubicBezTo>
                    <a:pt x="18806" y="227"/>
                    <a:pt x="18420" y="151"/>
                    <a:pt x="18420" y="151"/>
                  </a:cubicBezTo>
                  <a:cubicBezTo>
                    <a:pt x="18806" y="227"/>
                    <a:pt x="18806" y="302"/>
                    <a:pt x="19191" y="378"/>
                  </a:cubicBezTo>
                  <a:cubicBezTo>
                    <a:pt x="19191" y="378"/>
                    <a:pt x="19191" y="378"/>
                    <a:pt x="19191" y="302"/>
                  </a:cubicBezTo>
                  <a:cubicBezTo>
                    <a:pt x="19191" y="302"/>
                    <a:pt x="19191" y="302"/>
                    <a:pt x="18806" y="227"/>
                  </a:cubicBezTo>
                  <a:cubicBezTo>
                    <a:pt x="18420" y="151"/>
                    <a:pt x="18420" y="76"/>
                    <a:pt x="18034" y="0"/>
                  </a:cubicBezTo>
                  <a:cubicBezTo>
                    <a:pt x="18034" y="0"/>
                    <a:pt x="18034" y="0"/>
                    <a:pt x="18034" y="0"/>
                  </a:cubicBezTo>
                  <a:lnTo>
                    <a:pt x="18034" y="0"/>
                  </a:lnTo>
                  <a:cubicBezTo>
                    <a:pt x="18034" y="0"/>
                    <a:pt x="18034" y="0"/>
                    <a:pt x="18034" y="0"/>
                  </a:cubicBezTo>
                  <a:cubicBezTo>
                    <a:pt x="18034" y="0"/>
                    <a:pt x="18034" y="0"/>
                    <a:pt x="18034" y="0"/>
                  </a:cubicBezTo>
                  <a:lnTo>
                    <a:pt x="18034" y="0"/>
                  </a:lnTo>
                  <a:cubicBezTo>
                    <a:pt x="18420" y="76"/>
                    <a:pt x="18420" y="151"/>
                    <a:pt x="18806" y="227"/>
                  </a:cubicBezTo>
                  <a:cubicBezTo>
                    <a:pt x="18806" y="227"/>
                    <a:pt x="18806" y="302"/>
                    <a:pt x="18806" y="302"/>
                  </a:cubicBezTo>
                  <a:cubicBezTo>
                    <a:pt x="18806" y="378"/>
                    <a:pt x="19191" y="453"/>
                    <a:pt x="19191" y="529"/>
                  </a:cubicBezTo>
                  <a:cubicBezTo>
                    <a:pt x="19191" y="529"/>
                    <a:pt x="19191" y="604"/>
                    <a:pt x="19191" y="604"/>
                  </a:cubicBezTo>
                  <a:cubicBezTo>
                    <a:pt x="19191" y="680"/>
                    <a:pt x="19577" y="755"/>
                    <a:pt x="19577" y="831"/>
                  </a:cubicBezTo>
                  <a:cubicBezTo>
                    <a:pt x="19577" y="831"/>
                    <a:pt x="19577" y="831"/>
                    <a:pt x="19577" y="906"/>
                  </a:cubicBezTo>
                  <a:cubicBezTo>
                    <a:pt x="19577" y="982"/>
                    <a:pt x="19577" y="1057"/>
                    <a:pt x="19577" y="1133"/>
                  </a:cubicBezTo>
                  <a:cubicBezTo>
                    <a:pt x="19577" y="1133"/>
                    <a:pt x="19577" y="1208"/>
                    <a:pt x="19577" y="1208"/>
                  </a:cubicBezTo>
                  <a:cubicBezTo>
                    <a:pt x="19577" y="1284"/>
                    <a:pt x="19577" y="1359"/>
                    <a:pt x="19577" y="1435"/>
                  </a:cubicBezTo>
                  <a:cubicBezTo>
                    <a:pt x="19577" y="1435"/>
                    <a:pt x="19577" y="1510"/>
                    <a:pt x="19577" y="1510"/>
                  </a:cubicBezTo>
                  <a:cubicBezTo>
                    <a:pt x="19577" y="1812"/>
                    <a:pt x="19191" y="2115"/>
                    <a:pt x="18420" y="2417"/>
                  </a:cubicBezTo>
                  <a:cubicBezTo>
                    <a:pt x="15720" y="4003"/>
                    <a:pt x="9162" y="5362"/>
                    <a:pt x="8777" y="7099"/>
                  </a:cubicBezTo>
                  <a:cubicBezTo>
                    <a:pt x="8777" y="7099"/>
                    <a:pt x="8777" y="7099"/>
                    <a:pt x="8777" y="7099"/>
                  </a:cubicBezTo>
                  <a:cubicBezTo>
                    <a:pt x="8777" y="7250"/>
                    <a:pt x="8777" y="7326"/>
                    <a:pt x="8777" y="7477"/>
                  </a:cubicBezTo>
                  <a:cubicBezTo>
                    <a:pt x="8777" y="7477"/>
                    <a:pt x="8777" y="7477"/>
                    <a:pt x="8777" y="7552"/>
                  </a:cubicBezTo>
                  <a:cubicBezTo>
                    <a:pt x="8777" y="7628"/>
                    <a:pt x="9162" y="7703"/>
                    <a:pt x="9162" y="7779"/>
                  </a:cubicBezTo>
                  <a:cubicBezTo>
                    <a:pt x="9162" y="7779"/>
                    <a:pt x="9162" y="7854"/>
                    <a:pt x="9548" y="7854"/>
                  </a:cubicBezTo>
                  <a:cubicBezTo>
                    <a:pt x="9548" y="7930"/>
                    <a:pt x="9934" y="8006"/>
                    <a:pt x="9934" y="8006"/>
                  </a:cubicBezTo>
                  <a:cubicBezTo>
                    <a:pt x="9934" y="8006"/>
                    <a:pt x="9934" y="8081"/>
                    <a:pt x="10319" y="8081"/>
                  </a:cubicBezTo>
                  <a:cubicBezTo>
                    <a:pt x="10319" y="8157"/>
                    <a:pt x="10705" y="8232"/>
                    <a:pt x="10705" y="8232"/>
                  </a:cubicBezTo>
                  <a:cubicBezTo>
                    <a:pt x="10705" y="8232"/>
                    <a:pt x="10705" y="8232"/>
                    <a:pt x="10705" y="8232"/>
                  </a:cubicBezTo>
                  <a:cubicBezTo>
                    <a:pt x="11090" y="8459"/>
                    <a:pt x="11862" y="8685"/>
                    <a:pt x="12248" y="8836"/>
                  </a:cubicBezTo>
                  <a:cubicBezTo>
                    <a:pt x="12248" y="8836"/>
                    <a:pt x="12248" y="8912"/>
                    <a:pt x="12633" y="8912"/>
                  </a:cubicBezTo>
                  <a:cubicBezTo>
                    <a:pt x="12633" y="8987"/>
                    <a:pt x="13019" y="8987"/>
                    <a:pt x="13019" y="9063"/>
                  </a:cubicBezTo>
                  <a:cubicBezTo>
                    <a:pt x="13019" y="9063"/>
                    <a:pt x="13019" y="9138"/>
                    <a:pt x="13405" y="9138"/>
                  </a:cubicBezTo>
                  <a:cubicBezTo>
                    <a:pt x="13405" y="9214"/>
                    <a:pt x="13790" y="9214"/>
                    <a:pt x="13790" y="9289"/>
                  </a:cubicBezTo>
                  <a:cubicBezTo>
                    <a:pt x="13790" y="9289"/>
                    <a:pt x="13790" y="9365"/>
                    <a:pt x="14176" y="9365"/>
                  </a:cubicBezTo>
                  <a:cubicBezTo>
                    <a:pt x="14176" y="9440"/>
                    <a:pt x="14562" y="9440"/>
                    <a:pt x="14562" y="9516"/>
                  </a:cubicBezTo>
                  <a:cubicBezTo>
                    <a:pt x="14562" y="9516"/>
                    <a:pt x="14562" y="9591"/>
                    <a:pt x="14947" y="9591"/>
                  </a:cubicBezTo>
                  <a:cubicBezTo>
                    <a:pt x="14947" y="9667"/>
                    <a:pt x="14947" y="9667"/>
                    <a:pt x="15333" y="9743"/>
                  </a:cubicBezTo>
                  <a:cubicBezTo>
                    <a:pt x="15333" y="9743"/>
                    <a:pt x="15333" y="9818"/>
                    <a:pt x="15333" y="9818"/>
                  </a:cubicBezTo>
                  <a:cubicBezTo>
                    <a:pt x="15333" y="9894"/>
                    <a:pt x="15333" y="9894"/>
                    <a:pt x="15719" y="9969"/>
                  </a:cubicBezTo>
                  <a:cubicBezTo>
                    <a:pt x="15719" y="9969"/>
                    <a:pt x="15719" y="10045"/>
                    <a:pt x="15719" y="10045"/>
                  </a:cubicBezTo>
                  <a:cubicBezTo>
                    <a:pt x="15719" y="10120"/>
                    <a:pt x="15719" y="10120"/>
                    <a:pt x="15719" y="10196"/>
                  </a:cubicBezTo>
                  <a:cubicBezTo>
                    <a:pt x="15719" y="10271"/>
                    <a:pt x="15719" y="10271"/>
                    <a:pt x="15719" y="10347"/>
                  </a:cubicBezTo>
                  <a:cubicBezTo>
                    <a:pt x="15719" y="10422"/>
                    <a:pt x="15719" y="10422"/>
                    <a:pt x="15719" y="10498"/>
                  </a:cubicBezTo>
                  <a:cubicBezTo>
                    <a:pt x="15719" y="10573"/>
                    <a:pt x="15719" y="10573"/>
                    <a:pt x="15719" y="10649"/>
                  </a:cubicBezTo>
                  <a:cubicBezTo>
                    <a:pt x="15719" y="10724"/>
                    <a:pt x="15719" y="10724"/>
                    <a:pt x="15719" y="10800"/>
                  </a:cubicBezTo>
                  <a:cubicBezTo>
                    <a:pt x="15719" y="10875"/>
                    <a:pt x="15719" y="10875"/>
                    <a:pt x="15719" y="10951"/>
                  </a:cubicBezTo>
                  <a:cubicBezTo>
                    <a:pt x="15719" y="11026"/>
                    <a:pt x="15719" y="11026"/>
                    <a:pt x="15719" y="11102"/>
                  </a:cubicBezTo>
                  <a:cubicBezTo>
                    <a:pt x="15719" y="11178"/>
                    <a:pt x="15719" y="11178"/>
                    <a:pt x="15719" y="11253"/>
                  </a:cubicBezTo>
                  <a:cubicBezTo>
                    <a:pt x="15719" y="11329"/>
                    <a:pt x="15719" y="11329"/>
                    <a:pt x="15719" y="11404"/>
                  </a:cubicBezTo>
                  <a:cubicBezTo>
                    <a:pt x="15719" y="11480"/>
                    <a:pt x="15719" y="11555"/>
                    <a:pt x="15719" y="11631"/>
                  </a:cubicBezTo>
                  <a:cubicBezTo>
                    <a:pt x="12633" y="13972"/>
                    <a:pt x="4147" y="15860"/>
                    <a:pt x="1061" y="18201"/>
                  </a:cubicBezTo>
                  <a:cubicBezTo>
                    <a:pt x="1061" y="18201"/>
                    <a:pt x="1061" y="18201"/>
                    <a:pt x="1061" y="18201"/>
                  </a:cubicBezTo>
                  <a:cubicBezTo>
                    <a:pt x="1061" y="18201"/>
                    <a:pt x="1061" y="18277"/>
                    <a:pt x="1061" y="18277"/>
                  </a:cubicBezTo>
                  <a:cubicBezTo>
                    <a:pt x="1061" y="18277"/>
                    <a:pt x="1061" y="18352"/>
                    <a:pt x="1061" y="18352"/>
                  </a:cubicBezTo>
                  <a:cubicBezTo>
                    <a:pt x="1061" y="18504"/>
                    <a:pt x="675" y="18655"/>
                    <a:pt x="675" y="18806"/>
                  </a:cubicBezTo>
                  <a:cubicBezTo>
                    <a:pt x="675" y="18806"/>
                    <a:pt x="675" y="18881"/>
                    <a:pt x="675" y="18881"/>
                  </a:cubicBezTo>
                  <a:cubicBezTo>
                    <a:pt x="675" y="19032"/>
                    <a:pt x="290" y="19183"/>
                    <a:pt x="290" y="19334"/>
                  </a:cubicBezTo>
                  <a:cubicBezTo>
                    <a:pt x="290" y="19334"/>
                    <a:pt x="290" y="19334"/>
                    <a:pt x="290" y="19334"/>
                  </a:cubicBezTo>
                  <a:cubicBezTo>
                    <a:pt x="-96" y="19485"/>
                    <a:pt x="-96" y="19712"/>
                    <a:pt x="290" y="19938"/>
                  </a:cubicBezTo>
                  <a:cubicBezTo>
                    <a:pt x="675" y="20618"/>
                    <a:pt x="2218" y="21373"/>
                    <a:pt x="3375" y="21524"/>
                  </a:cubicBezTo>
                  <a:cubicBezTo>
                    <a:pt x="3375" y="21524"/>
                    <a:pt x="3375" y="21524"/>
                    <a:pt x="3375" y="21524"/>
                  </a:cubicBezTo>
                  <a:cubicBezTo>
                    <a:pt x="3375" y="21524"/>
                    <a:pt x="3375" y="21524"/>
                    <a:pt x="3375" y="21524"/>
                  </a:cubicBezTo>
                  <a:cubicBezTo>
                    <a:pt x="3375" y="21524"/>
                    <a:pt x="3375" y="21449"/>
                    <a:pt x="3375" y="21449"/>
                  </a:cubicBezTo>
                  <a:cubicBezTo>
                    <a:pt x="3375" y="21524"/>
                    <a:pt x="3761" y="21524"/>
                    <a:pt x="3761" y="21600"/>
                  </a:cubicBezTo>
                  <a:lnTo>
                    <a:pt x="3761" y="21600"/>
                  </a:lnTo>
                  <a:cubicBezTo>
                    <a:pt x="3761" y="21524"/>
                    <a:pt x="3375" y="21524"/>
                    <a:pt x="3375" y="21449"/>
                  </a:cubicBezTo>
                  <a:cubicBezTo>
                    <a:pt x="3375" y="21373"/>
                    <a:pt x="3375" y="21298"/>
                    <a:pt x="3375" y="21222"/>
                  </a:cubicBezTo>
                  <a:cubicBezTo>
                    <a:pt x="3375" y="21222"/>
                    <a:pt x="3375" y="21147"/>
                    <a:pt x="3375" y="21147"/>
                  </a:cubicBezTo>
                  <a:cubicBezTo>
                    <a:pt x="3375" y="20543"/>
                    <a:pt x="3761" y="20014"/>
                    <a:pt x="4533" y="19410"/>
                  </a:cubicBezTo>
                  <a:cubicBezTo>
                    <a:pt x="4918" y="19259"/>
                    <a:pt x="4918" y="19183"/>
                    <a:pt x="5304" y="19032"/>
                  </a:cubicBezTo>
                  <a:cubicBezTo>
                    <a:pt x="5304" y="19032"/>
                    <a:pt x="5304" y="18957"/>
                    <a:pt x="5304" y="18957"/>
                  </a:cubicBezTo>
                  <a:cubicBezTo>
                    <a:pt x="5690" y="18655"/>
                    <a:pt x="6461" y="18352"/>
                    <a:pt x="7233" y="18050"/>
                  </a:cubicBezTo>
                  <a:cubicBezTo>
                    <a:pt x="7233" y="18050"/>
                    <a:pt x="7233" y="17975"/>
                    <a:pt x="7618" y="17975"/>
                  </a:cubicBezTo>
                  <a:cubicBezTo>
                    <a:pt x="8004" y="17824"/>
                    <a:pt x="8390" y="17748"/>
                    <a:pt x="8390" y="17597"/>
                  </a:cubicBezTo>
                  <a:cubicBezTo>
                    <a:pt x="8390" y="17597"/>
                    <a:pt x="8390" y="17522"/>
                    <a:pt x="8390" y="17522"/>
                  </a:cubicBezTo>
                  <a:cubicBezTo>
                    <a:pt x="9161" y="17220"/>
                    <a:pt x="9933" y="16918"/>
                    <a:pt x="10704" y="16615"/>
                  </a:cubicBezTo>
                  <a:cubicBezTo>
                    <a:pt x="10704" y="16615"/>
                    <a:pt x="10704" y="16540"/>
                    <a:pt x="11090" y="16540"/>
                  </a:cubicBezTo>
                  <a:cubicBezTo>
                    <a:pt x="11475" y="16389"/>
                    <a:pt x="11861" y="16238"/>
                    <a:pt x="12247" y="16162"/>
                  </a:cubicBezTo>
                  <a:cubicBezTo>
                    <a:pt x="12633" y="16011"/>
                    <a:pt x="13018" y="15860"/>
                    <a:pt x="13404" y="15785"/>
                  </a:cubicBezTo>
                  <a:cubicBezTo>
                    <a:pt x="13404" y="15785"/>
                    <a:pt x="13404" y="15785"/>
                    <a:pt x="13404" y="15785"/>
                  </a:cubicBezTo>
                  <a:cubicBezTo>
                    <a:pt x="13404" y="15785"/>
                    <a:pt x="13404" y="15785"/>
                    <a:pt x="13404" y="15785"/>
                  </a:cubicBezTo>
                  <a:cubicBezTo>
                    <a:pt x="13790" y="15709"/>
                    <a:pt x="14176" y="15558"/>
                    <a:pt x="14176" y="15483"/>
                  </a:cubicBezTo>
                  <a:cubicBezTo>
                    <a:pt x="14176" y="15483"/>
                    <a:pt x="14561" y="15407"/>
                    <a:pt x="14561" y="15407"/>
                  </a:cubicBezTo>
                  <a:cubicBezTo>
                    <a:pt x="14947" y="15331"/>
                    <a:pt x="14947" y="15256"/>
                    <a:pt x="15333" y="15180"/>
                  </a:cubicBezTo>
                  <a:cubicBezTo>
                    <a:pt x="15333" y="15105"/>
                    <a:pt x="15718" y="15105"/>
                    <a:pt x="15718" y="15029"/>
                  </a:cubicBezTo>
                  <a:cubicBezTo>
                    <a:pt x="16104" y="14954"/>
                    <a:pt x="16104" y="14878"/>
                    <a:pt x="16490" y="14727"/>
                  </a:cubicBezTo>
                  <a:cubicBezTo>
                    <a:pt x="16490" y="14727"/>
                    <a:pt x="16490" y="14652"/>
                    <a:pt x="16875" y="14652"/>
                  </a:cubicBezTo>
                  <a:cubicBezTo>
                    <a:pt x="17261" y="14501"/>
                    <a:pt x="17647" y="14425"/>
                    <a:pt x="17647" y="14274"/>
                  </a:cubicBezTo>
                  <a:cubicBezTo>
                    <a:pt x="17647" y="14274"/>
                    <a:pt x="17647" y="14274"/>
                    <a:pt x="17647" y="14274"/>
                  </a:cubicBezTo>
                  <a:cubicBezTo>
                    <a:pt x="18033" y="14123"/>
                    <a:pt x="18033" y="14048"/>
                    <a:pt x="18418" y="13896"/>
                  </a:cubicBezTo>
                  <a:cubicBezTo>
                    <a:pt x="18418" y="13896"/>
                    <a:pt x="18418" y="13821"/>
                    <a:pt x="18804" y="13821"/>
                  </a:cubicBezTo>
                  <a:cubicBezTo>
                    <a:pt x="19190" y="13745"/>
                    <a:pt x="19190" y="13594"/>
                    <a:pt x="19576" y="13519"/>
                  </a:cubicBezTo>
                  <a:cubicBezTo>
                    <a:pt x="19576" y="13519"/>
                    <a:pt x="19576" y="13443"/>
                    <a:pt x="19961" y="13443"/>
                  </a:cubicBezTo>
                  <a:cubicBezTo>
                    <a:pt x="20347" y="13368"/>
                    <a:pt x="20347" y="13217"/>
                    <a:pt x="20347" y="13141"/>
                  </a:cubicBezTo>
                  <a:cubicBezTo>
                    <a:pt x="20347" y="13141"/>
                    <a:pt x="20347" y="13066"/>
                    <a:pt x="20347" y="13066"/>
                  </a:cubicBezTo>
                  <a:cubicBezTo>
                    <a:pt x="20732" y="12915"/>
                    <a:pt x="20732" y="12764"/>
                    <a:pt x="20732" y="12688"/>
                  </a:cubicBezTo>
                  <a:cubicBezTo>
                    <a:pt x="20732" y="12688"/>
                    <a:pt x="20732" y="12688"/>
                    <a:pt x="20732" y="12688"/>
                  </a:cubicBezTo>
                  <a:cubicBezTo>
                    <a:pt x="20732" y="12688"/>
                    <a:pt x="20732" y="12688"/>
                    <a:pt x="20732" y="12688"/>
                  </a:cubicBezTo>
                  <a:cubicBezTo>
                    <a:pt x="21504" y="12008"/>
                    <a:pt x="21504" y="11329"/>
                    <a:pt x="20732" y="10649"/>
                  </a:cubicBezTo>
                  <a:cubicBezTo>
                    <a:pt x="20347" y="10422"/>
                    <a:pt x="20347" y="10196"/>
                    <a:pt x="19961" y="10045"/>
                  </a:cubicBezTo>
                  <a:cubicBezTo>
                    <a:pt x="19961" y="10045"/>
                    <a:pt x="19961" y="10045"/>
                    <a:pt x="19961" y="10045"/>
                  </a:cubicBezTo>
                  <a:cubicBezTo>
                    <a:pt x="19961" y="9894"/>
                    <a:pt x="19575" y="9818"/>
                    <a:pt x="19189" y="9743"/>
                  </a:cubicBezTo>
                  <a:cubicBezTo>
                    <a:pt x="16489" y="8610"/>
                    <a:pt x="12632" y="7779"/>
                    <a:pt x="14947" y="6268"/>
                  </a:cubicBezTo>
                  <a:cubicBezTo>
                    <a:pt x="14562" y="5664"/>
                    <a:pt x="14562" y="5589"/>
                    <a:pt x="14948" y="543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C76ECF78-5A77-47EC-8865-D4A69D05B4D1}"/>
                </a:ext>
              </a:extLst>
            </p:cNvPr>
            <p:cNvSpPr/>
            <p:nvPr/>
          </p:nvSpPr>
          <p:spPr>
            <a:xfrm>
              <a:off x="7826975" y="2884531"/>
              <a:ext cx="786875" cy="789051"/>
            </a:xfrm>
            <a:custGeom>
              <a:avLst/>
              <a:gdLst>
                <a:gd name="connsiteX0" fmla="*/ 785326 w 786875"/>
                <a:gd name="connsiteY0" fmla="*/ 411354 h 789051"/>
                <a:gd name="connsiteX1" fmla="*/ 781583 w 786875"/>
                <a:gd name="connsiteY1" fmla="*/ 448739 h 789051"/>
                <a:gd name="connsiteX2" fmla="*/ 755410 w 786875"/>
                <a:gd name="connsiteY2" fmla="*/ 497368 h 789051"/>
                <a:gd name="connsiteX3" fmla="*/ 545977 w 786875"/>
                <a:gd name="connsiteY3" fmla="*/ 729214 h 789051"/>
                <a:gd name="connsiteX4" fmla="*/ 501114 w 786875"/>
                <a:gd name="connsiteY4" fmla="*/ 744182 h 789051"/>
                <a:gd name="connsiteX5" fmla="*/ 377708 w 786875"/>
                <a:gd name="connsiteY5" fmla="*/ 706780 h 789051"/>
                <a:gd name="connsiteX6" fmla="*/ 366482 w 786875"/>
                <a:gd name="connsiteY6" fmla="*/ 714264 h 789051"/>
                <a:gd name="connsiteX7" fmla="*/ 302908 w 786875"/>
                <a:gd name="connsiteY7" fmla="*/ 789051 h 789051"/>
                <a:gd name="connsiteX8" fmla="*/ 299165 w 786875"/>
                <a:gd name="connsiteY8" fmla="*/ 789051 h 789051"/>
                <a:gd name="connsiteX9" fmla="*/ 299165 w 786875"/>
                <a:gd name="connsiteY9" fmla="*/ 785309 h 789051"/>
                <a:gd name="connsiteX10" fmla="*/ 370224 w 786875"/>
                <a:gd name="connsiteY10" fmla="*/ 703038 h 789051"/>
                <a:gd name="connsiteX11" fmla="*/ 366482 w 786875"/>
                <a:gd name="connsiteY11" fmla="*/ 703038 h 789051"/>
                <a:gd name="connsiteX12" fmla="*/ 355255 w 786875"/>
                <a:gd name="connsiteY12" fmla="*/ 703038 h 789051"/>
                <a:gd name="connsiteX13" fmla="*/ 377708 w 786875"/>
                <a:gd name="connsiteY13" fmla="*/ 691829 h 789051"/>
                <a:gd name="connsiteX14" fmla="*/ 441282 w 786875"/>
                <a:gd name="connsiteY14" fmla="*/ 553463 h 789051"/>
                <a:gd name="connsiteX15" fmla="*/ 725494 w 786875"/>
                <a:gd name="connsiteY15" fmla="*/ 493626 h 789051"/>
                <a:gd name="connsiteX16" fmla="*/ 729236 w 786875"/>
                <a:gd name="connsiteY16" fmla="*/ 493626 h 789051"/>
                <a:gd name="connsiteX17" fmla="*/ 762895 w 786875"/>
                <a:gd name="connsiteY17" fmla="*/ 471191 h 789051"/>
                <a:gd name="connsiteX18" fmla="*/ 785326 w 786875"/>
                <a:gd name="connsiteY18" fmla="*/ 415096 h 789051"/>
                <a:gd name="connsiteX19" fmla="*/ 785326 w 786875"/>
                <a:gd name="connsiteY19" fmla="*/ 411354 h 789051"/>
                <a:gd name="connsiteX20" fmla="*/ 3745 w 786875"/>
                <a:gd name="connsiteY20" fmla="*/ 113737 h 789051"/>
                <a:gd name="connsiteX21" fmla="*/ 3745 w 786875"/>
                <a:gd name="connsiteY21" fmla="*/ 117482 h 789051"/>
                <a:gd name="connsiteX22" fmla="*/ 11217 w 786875"/>
                <a:gd name="connsiteY22" fmla="*/ 188530 h 789051"/>
                <a:gd name="connsiteX23" fmla="*/ 273001 w 786875"/>
                <a:gd name="connsiteY23" fmla="*/ 334371 h 789051"/>
                <a:gd name="connsiteX24" fmla="*/ 332834 w 786875"/>
                <a:gd name="connsiteY24" fmla="*/ 487702 h 789051"/>
                <a:gd name="connsiteX25" fmla="*/ 388921 w 786875"/>
                <a:gd name="connsiteY25" fmla="*/ 581199 h 789051"/>
                <a:gd name="connsiteX26" fmla="*/ 385176 w 786875"/>
                <a:gd name="connsiteY26" fmla="*/ 584922 h 789051"/>
                <a:gd name="connsiteX27" fmla="*/ 381449 w 786875"/>
                <a:gd name="connsiteY27" fmla="*/ 588667 h 789051"/>
                <a:gd name="connsiteX28" fmla="*/ 336561 w 786875"/>
                <a:gd name="connsiteY28" fmla="*/ 498916 h 789051"/>
                <a:gd name="connsiteX29" fmla="*/ 314126 w 786875"/>
                <a:gd name="connsiteY29" fmla="*/ 483957 h 789051"/>
                <a:gd name="connsiteX30" fmla="*/ 168280 w 786875"/>
                <a:gd name="connsiteY30" fmla="*/ 468998 h 789051"/>
                <a:gd name="connsiteX31" fmla="*/ 14962 w 786875"/>
                <a:gd name="connsiteY31" fmla="*/ 214702 h 789051"/>
                <a:gd name="connsiteX32" fmla="*/ 0 w 786875"/>
                <a:gd name="connsiteY32" fmla="*/ 162358 h 789051"/>
                <a:gd name="connsiteX33" fmla="*/ 3745 w 786875"/>
                <a:gd name="connsiteY33" fmla="*/ 113737 h 789051"/>
                <a:gd name="connsiteX34" fmla="*/ 706789 w 786875"/>
                <a:gd name="connsiteY34" fmla="*/ 37394 h 789051"/>
                <a:gd name="connsiteX35" fmla="*/ 703049 w 786875"/>
                <a:gd name="connsiteY35" fmla="*/ 82270 h 789051"/>
                <a:gd name="connsiteX36" fmla="*/ 680612 w 786875"/>
                <a:gd name="connsiteY36" fmla="*/ 127145 h 789051"/>
                <a:gd name="connsiteX37" fmla="*/ 508588 w 786875"/>
                <a:gd name="connsiteY37" fmla="*/ 332825 h 789051"/>
                <a:gd name="connsiteX38" fmla="*/ 377700 w 786875"/>
                <a:gd name="connsiteY38" fmla="*/ 325346 h 789051"/>
                <a:gd name="connsiteX39" fmla="*/ 359002 w 786875"/>
                <a:gd name="connsiteY39" fmla="*/ 340305 h 789051"/>
                <a:gd name="connsiteX40" fmla="*/ 340304 w 786875"/>
                <a:gd name="connsiteY40" fmla="*/ 359003 h 789051"/>
                <a:gd name="connsiteX41" fmla="*/ 336564 w 786875"/>
                <a:gd name="connsiteY41" fmla="*/ 355263 h 789051"/>
                <a:gd name="connsiteX42" fmla="*/ 362742 w 786875"/>
                <a:gd name="connsiteY42" fmla="*/ 329086 h 789051"/>
                <a:gd name="connsiteX43" fmla="*/ 437535 w 786875"/>
                <a:gd name="connsiteY43" fmla="*/ 194459 h 789051"/>
                <a:gd name="connsiteX44" fmla="*/ 688091 w 786875"/>
                <a:gd name="connsiteY44" fmla="*/ 100968 h 789051"/>
                <a:gd name="connsiteX45" fmla="*/ 706789 w 786875"/>
                <a:gd name="connsiteY45" fmla="*/ 41134 h 789051"/>
                <a:gd name="connsiteX46" fmla="*/ 706789 w 786875"/>
                <a:gd name="connsiteY46" fmla="*/ 37394 h 789051"/>
                <a:gd name="connsiteX47" fmla="*/ 407618 w 786875"/>
                <a:gd name="connsiteY47" fmla="*/ 30327 h 789051"/>
                <a:gd name="connsiteX48" fmla="*/ 407618 w 786875"/>
                <a:gd name="connsiteY48" fmla="*/ 37806 h 789051"/>
                <a:gd name="connsiteX49" fmla="*/ 403878 w 786875"/>
                <a:gd name="connsiteY49" fmla="*/ 45285 h 789051"/>
                <a:gd name="connsiteX50" fmla="*/ 407618 w 786875"/>
                <a:gd name="connsiteY50" fmla="*/ 30327 h 789051"/>
                <a:gd name="connsiteX51" fmla="*/ 377700 w 786875"/>
                <a:gd name="connsiteY51" fmla="*/ 409 h 789051"/>
                <a:gd name="connsiteX52" fmla="*/ 396397 w 786875"/>
                <a:gd name="connsiteY52" fmla="*/ 7889 h 789051"/>
                <a:gd name="connsiteX53" fmla="*/ 407618 w 786875"/>
                <a:gd name="connsiteY53" fmla="*/ 22847 h 789051"/>
                <a:gd name="connsiteX54" fmla="*/ 407618 w 786875"/>
                <a:gd name="connsiteY54" fmla="*/ 30327 h 789051"/>
                <a:gd name="connsiteX55" fmla="*/ 403878 w 786875"/>
                <a:gd name="connsiteY55" fmla="*/ 19108 h 789051"/>
                <a:gd name="connsiteX56" fmla="*/ 385180 w 786875"/>
                <a:gd name="connsiteY56" fmla="*/ 11628 h 789051"/>
                <a:gd name="connsiteX57" fmla="*/ 415095 w 786875"/>
                <a:gd name="connsiteY57" fmla="*/ 63984 h 789051"/>
                <a:gd name="connsiteX58" fmla="*/ 415095 w 786875"/>
                <a:gd name="connsiteY58" fmla="*/ 67723 h 789051"/>
                <a:gd name="connsiteX59" fmla="*/ 385180 w 786875"/>
                <a:gd name="connsiteY59" fmla="*/ 82682 h 789051"/>
                <a:gd name="connsiteX60" fmla="*/ 340305 w 786875"/>
                <a:gd name="connsiteY60" fmla="*/ 67719 h 789051"/>
                <a:gd name="connsiteX61" fmla="*/ 336564 w 786875"/>
                <a:gd name="connsiteY61" fmla="*/ 45285 h 789051"/>
                <a:gd name="connsiteX62" fmla="*/ 377700 w 786875"/>
                <a:gd name="connsiteY62" fmla="*/ 409 h 789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786875" h="789051">
                  <a:moveTo>
                    <a:pt x="785326" y="411354"/>
                  </a:moveTo>
                  <a:cubicBezTo>
                    <a:pt x="789068" y="415096"/>
                    <a:pt x="785326" y="430047"/>
                    <a:pt x="781583" y="448739"/>
                  </a:cubicBezTo>
                  <a:cubicBezTo>
                    <a:pt x="777841" y="463707"/>
                    <a:pt x="766637" y="482400"/>
                    <a:pt x="755410" y="497368"/>
                  </a:cubicBezTo>
                  <a:cubicBezTo>
                    <a:pt x="744183" y="531011"/>
                    <a:pt x="613293" y="691812"/>
                    <a:pt x="545977" y="729214"/>
                  </a:cubicBezTo>
                  <a:cubicBezTo>
                    <a:pt x="527288" y="740440"/>
                    <a:pt x="512318" y="744182"/>
                    <a:pt x="501114" y="744182"/>
                  </a:cubicBezTo>
                  <a:cubicBezTo>
                    <a:pt x="441282" y="762875"/>
                    <a:pt x="411367" y="718006"/>
                    <a:pt x="377708" y="706780"/>
                  </a:cubicBezTo>
                  <a:cubicBezTo>
                    <a:pt x="373966" y="706780"/>
                    <a:pt x="370224" y="710522"/>
                    <a:pt x="366482" y="714264"/>
                  </a:cubicBezTo>
                  <a:cubicBezTo>
                    <a:pt x="336566" y="736698"/>
                    <a:pt x="310392" y="774083"/>
                    <a:pt x="302908" y="789051"/>
                  </a:cubicBezTo>
                  <a:lnTo>
                    <a:pt x="299165" y="789051"/>
                  </a:lnTo>
                  <a:cubicBezTo>
                    <a:pt x="299165" y="789051"/>
                    <a:pt x="299165" y="789051"/>
                    <a:pt x="299165" y="785309"/>
                  </a:cubicBezTo>
                  <a:cubicBezTo>
                    <a:pt x="302908" y="766617"/>
                    <a:pt x="336566" y="729214"/>
                    <a:pt x="370224" y="703038"/>
                  </a:cubicBezTo>
                  <a:cubicBezTo>
                    <a:pt x="366482" y="703038"/>
                    <a:pt x="366482" y="703038"/>
                    <a:pt x="366482" y="703038"/>
                  </a:cubicBezTo>
                  <a:cubicBezTo>
                    <a:pt x="362739" y="699296"/>
                    <a:pt x="355255" y="706780"/>
                    <a:pt x="355255" y="703038"/>
                  </a:cubicBezTo>
                  <a:cubicBezTo>
                    <a:pt x="362739" y="699296"/>
                    <a:pt x="370224" y="695554"/>
                    <a:pt x="377708" y="691829"/>
                  </a:cubicBezTo>
                  <a:cubicBezTo>
                    <a:pt x="400140" y="654427"/>
                    <a:pt x="355255" y="587106"/>
                    <a:pt x="441282" y="553463"/>
                  </a:cubicBezTo>
                  <a:cubicBezTo>
                    <a:pt x="523545" y="519802"/>
                    <a:pt x="658178" y="519802"/>
                    <a:pt x="725494" y="493626"/>
                  </a:cubicBezTo>
                  <a:cubicBezTo>
                    <a:pt x="725494" y="493626"/>
                    <a:pt x="729236" y="493626"/>
                    <a:pt x="729236" y="493626"/>
                  </a:cubicBezTo>
                  <a:cubicBezTo>
                    <a:pt x="744183" y="486142"/>
                    <a:pt x="755410" y="478675"/>
                    <a:pt x="762895" y="471191"/>
                  </a:cubicBezTo>
                  <a:cubicBezTo>
                    <a:pt x="774099" y="456223"/>
                    <a:pt x="785326" y="430047"/>
                    <a:pt x="785326" y="415096"/>
                  </a:cubicBezTo>
                  <a:cubicBezTo>
                    <a:pt x="785326" y="411354"/>
                    <a:pt x="785326" y="411354"/>
                    <a:pt x="785326" y="411354"/>
                  </a:cubicBezTo>
                  <a:close/>
                  <a:moveTo>
                    <a:pt x="3745" y="113737"/>
                  </a:moveTo>
                  <a:lnTo>
                    <a:pt x="3745" y="117482"/>
                  </a:lnTo>
                  <a:cubicBezTo>
                    <a:pt x="0" y="132441"/>
                    <a:pt x="3745" y="169826"/>
                    <a:pt x="11217" y="188530"/>
                  </a:cubicBezTo>
                  <a:cubicBezTo>
                    <a:pt x="29925" y="240874"/>
                    <a:pt x="186988" y="274536"/>
                    <a:pt x="273001" y="334371"/>
                  </a:cubicBezTo>
                  <a:cubicBezTo>
                    <a:pt x="355269" y="390460"/>
                    <a:pt x="299163" y="450295"/>
                    <a:pt x="332834" y="487702"/>
                  </a:cubicBezTo>
                  <a:cubicBezTo>
                    <a:pt x="362741" y="521365"/>
                    <a:pt x="388921" y="562495"/>
                    <a:pt x="388921" y="581199"/>
                  </a:cubicBezTo>
                  <a:cubicBezTo>
                    <a:pt x="388921" y="584922"/>
                    <a:pt x="385176" y="584922"/>
                    <a:pt x="385176" y="584922"/>
                  </a:cubicBezTo>
                  <a:lnTo>
                    <a:pt x="381449" y="588667"/>
                  </a:lnTo>
                  <a:cubicBezTo>
                    <a:pt x="377704" y="569963"/>
                    <a:pt x="358996" y="525088"/>
                    <a:pt x="336561" y="498916"/>
                  </a:cubicBezTo>
                  <a:cubicBezTo>
                    <a:pt x="329089" y="491425"/>
                    <a:pt x="325343" y="487702"/>
                    <a:pt x="314126" y="483957"/>
                  </a:cubicBezTo>
                  <a:cubicBezTo>
                    <a:pt x="276728" y="480212"/>
                    <a:pt x="235603" y="525088"/>
                    <a:pt x="168280" y="468998"/>
                  </a:cubicBezTo>
                  <a:cubicBezTo>
                    <a:pt x="112193" y="420377"/>
                    <a:pt x="22435" y="252110"/>
                    <a:pt x="14962" y="214702"/>
                  </a:cubicBezTo>
                  <a:cubicBezTo>
                    <a:pt x="7472" y="195998"/>
                    <a:pt x="3745" y="181040"/>
                    <a:pt x="0" y="162358"/>
                  </a:cubicBezTo>
                  <a:cubicBezTo>
                    <a:pt x="0" y="147400"/>
                    <a:pt x="0" y="117482"/>
                    <a:pt x="3745" y="113737"/>
                  </a:cubicBezTo>
                  <a:close/>
                  <a:moveTo>
                    <a:pt x="706789" y="37394"/>
                  </a:moveTo>
                  <a:cubicBezTo>
                    <a:pt x="710529" y="41134"/>
                    <a:pt x="706789" y="67311"/>
                    <a:pt x="703049" y="82270"/>
                  </a:cubicBezTo>
                  <a:cubicBezTo>
                    <a:pt x="699310" y="97228"/>
                    <a:pt x="691831" y="112187"/>
                    <a:pt x="680612" y="127145"/>
                  </a:cubicBezTo>
                  <a:cubicBezTo>
                    <a:pt x="669393" y="157062"/>
                    <a:pt x="564683" y="295429"/>
                    <a:pt x="508588" y="332825"/>
                  </a:cubicBezTo>
                  <a:cubicBezTo>
                    <a:pt x="445014" y="373961"/>
                    <a:pt x="415097" y="329086"/>
                    <a:pt x="377700" y="325346"/>
                  </a:cubicBezTo>
                  <a:cubicBezTo>
                    <a:pt x="370221" y="329086"/>
                    <a:pt x="362742" y="336565"/>
                    <a:pt x="359002" y="340305"/>
                  </a:cubicBezTo>
                  <a:cubicBezTo>
                    <a:pt x="355262" y="344044"/>
                    <a:pt x="347783" y="351524"/>
                    <a:pt x="340304" y="359003"/>
                  </a:cubicBezTo>
                  <a:cubicBezTo>
                    <a:pt x="336564" y="359003"/>
                    <a:pt x="336564" y="355263"/>
                    <a:pt x="336564" y="355263"/>
                  </a:cubicBezTo>
                  <a:cubicBezTo>
                    <a:pt x="344044" y="347784"/>
                    <a:pt x="351523" y="336565"/>
                    <a:pt x="362742" y="329086"/>
                  </a:cubicBezTo>
                  <a:cubicBezTo>
                    <a:pt x="396399" y="299169"/>
                    <a:pt x="355262" y="239334"/>
                    <a:pt x="437535" y="194459"/>
                  </a:cubicBezTo>
                  <a:cubicBezTo>
                    <a:pt x="519807" y="157062"/>
                    <a:pt x="661913" y="145843"/>
                    <a:pt x="688091" y="100968"/>
                  </a:cubicBezTo>
                  <a:cubicBezTo>
                    <a:pt x="699310" y="89749"/>
                    <a:pt x="706789" y="56092"/>
                    <a:pt x="706789" y="41134"/>
                  </a:cubicBezTo>
                  <a:cubicBezTo>
                    <a:pt x="706789" y="37394"/>
                    <a:pt x="706789" y="37394"/>
                    <a:pt x="706789" y="37394"/>
                  </a:cubicBezTo>
                  <a:close/>
                  <a:moveTo>
                    <a:pt x="407618" y="30327"/>
                  </a:moveTo>
                  <a:lnTo>
                    <a:pt x="407618" y="37806"/>
                  </a:lnTo>
                  <a:cubicBezTo>
                    <a:pt x="407618" y="41550"/>
                    <a:pt x="403878" y="45285"/>
                    <a:pt x="403878" y="45285"/>
                  </a:cubicBezTo>
                  <a:cubicBezTo>
                    <a:pt x="407618" y="41546"/>
                    <a:pt x="407618" y="34066"/>
                    <a:pt x="407618" y="30327"/>
                  </a:cubicBezTo>
                  <a:close/>
                  <a:moveTo>
                    <a:pt x="377700" y="409"/>
                  </a:moveTo>
                  <a:cubicBezTo>
                    <a:pt x="385180" y="409"/>
                    <a:pt x="392661" y="4149"/>
                    <a:pt x="396397" y="7889"/>
                  </a:cubicBezTo>
                  <a:cubicBezTo>
                    <a:pt x="403878" y="11628"/>
                    <a:pt x="407618" y="19108"/>
                    <a:pt x="407618" y="22847"/>
                  </a:cubicBezTo>
                  <a:lnTo>
                    <a:pt x="407618" y="30327"/>
                  </a:lnTo>
                  <a:cubicBezTo>
                    <a:pt x="407618" y="26587"/>
                    <a:pt x="403878" y="22847"/>
                    <a:pt x="403878" y="19108"/>
                  </a:cubicBezTo>
                  <a:cubicBezTo>
                    <a:pt x="396397" y="11628"/>
                    <a:pt x="392661" y="7889"/>
                    <a:pt x="385180" y="11628"/>
                  </a:cubicBezTo>
                  <a:cubicBezTo>
                    <a:pt x="366483" y="22851"/>
                    <a:pt x="381440" y="71463"/>
                    <a:pt x="415095" y="63984"/>
                  </a:cubicBezTo>
                  <a:cubicBezTo>
                    <a:pt x="418835" y="63984"/>
                    <a:pt x="418835" y="63984"/>
                    <a:pt x="415095" y="67723"/>
                  </a:cubicBezTo>
                  <a:cubicBezTo>
                    <a:pt x="407618" y="75203"/>
                    <a:pt x="396397" y="82682"/>
                    <a:pt x="385180" y="82682"/>
                  </a:cubicBezTo>
                  <a:cubicBezTo>
                    <a:pt x="366483" y="86422"/>
                    <a:pt x="347781" y="75203"/>
                    <a:pt x="340305" y="67719"/>
                  </a:cubicBezTo>
                  <a:cubicBezTo>
                    <a:pt x="340305" y="60244"/>
                    <a:pt x="336564" y="52765"/>
                    <a:pt x="336564" y="45285"/>
                  </a:cubicBezTo>
                  <a:cubicBezTo>
                    <a:pt x="336564" y="19108"/>
                    <a:pt x="355262" y="-3330"/>
                    <a:pt x="377700" y="409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A0AAF429-3929-44CE-878D-C7E9847B480F}"/>
                </a:ext>
              </a:extLst>
            </p:cNvPr>
            <p:cNvSpPr/>
            <p:nvPr/>
          </p:nvSpPr>
          <p:spPr>
            <a:xfrm>
              <a:off x="4274353" y="977329"/>
              <a:ext cx="504828" cy="1587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0" extrusionOk="0">
                  <a:moveTo>
                    <a:pt x="20481" y="5082"/>
                  </a:moveTo>
                  <a:cubicBezTo>
                    <a:pt x="20481" y="5082"/>
                    <a:pt x="20481" y="5082"/>
                    <a:pt x="20481" y="5082"/>
                  </a:cubicBezTo>
                  <a:cubicBezTo>
                    <a:pt x="20481" y="5032"/>
                    <a:pt x="20481" y="4981"/>
                    <a:pt x="20481" y="4981"/>
                  </a:cubicBezTo>
                  <a:cubicBezTo>
                    <a:pt x="20481" y="4930"/>
                    <a:pt x="20481" y="4879"/>
                    <a:pt x="20481" y="4828"/>
                  </a:cubicBezTo>
                  <a:cubicBezTo>
                    <a:pt x="20481" y="4828"/>
                    <a:pt x="20481" y="4778"/>
                    <a:pt x="20481" y="4778"/>
                  </a:cubicBezTo>
                  <a:cubicBezTo>
                    <a:pt x="20481" y="4828"/>
                    <a:pt x="20481" y="4879"/>
                    <a:pt x="20481" y="4930"/>
                  </a:cubicBezTo>
                  <a:cubicBezTo>
                    <a:pt x="20481" y="4930"/>
                    <a:pt x="20481" y="4930"/>
                    <a:pt x="20481" y="4930"/>
                  </a:cubicBezTo>
                  <a:cubicBezTo>
                    <a:pt x="20481" y="4879"/>
                    <a:pt x="20481" y="4828"/>
                    <a:pt x="20481" y="4778"/>
                  </a:cubicBezTo>
                  <a:lnTo>
                    <a:pt x="20481" y="4778"/>
                  </a:lnTo>
                  <a:cubicBezTo>
                    <a:pt x="20481" y="4778"/>
                    <a:pt x="20481" y="4778"/>
                    <a:pt x="20481" y="4778"/>
                  </a:cubicBezTo>
                  <a:lnTo>
                    <a:pt x="20481" y="4778"/>
                  </a:lnTo>
                  <a:cubicBezTo>
                    <a:pt x="20481" y="4778"/>
                    <a:pt x="20481" y="4778"/>
                    <a:pt x="20481" y="4778"/>
                  </a:cubicBezTo>
                  <a:lnTo>
                    <a:pt x="20481" y="4778"/>
                  </a:lnTo>
                  <a:cubicBezTo>
                    <a:pt x="20481" y="4828"/>
                    <a:pt x="20481" y="4879"/>
                    <a:pt x="20481" y="4930"/>
                  </a:cubicBezTo>
                  <a:cubicBezTo>
                    <a:pt x="20481" y="4930"/>
                    <a:pt x="20481" y="4930"/>
                    <a:pt x="20481" y="4981"/>
                  </a:cubicBezTo>
                  <a:cubicBezTo>
                    <a:pt x="20481" y="5032"/>
                    <a:pt x="20481" y="5032"/>
                    <a:pt x="20481" y="5082"/>
                  </a:cubicBezTo>
                  <a:cubicBezTo>
                    <a:pt x="20481" y="5082"/>
                    <a:pt x="20481" y="5082"/>
                    <a:pt x="20481" y="5133"/>
                  </a:cubicBezTo>
                  <a:cubicBezTo>
                    <a:pt x="20481" y="5184"/>
                    <a:pt x="20481" y="5235"/>
                    <a:pt x="20481" y="5286"/>
                  </a:cubicBezTo>
                  <a:cubicBezTo>
                    <a:pt x="20481" y="5286"/>
                    <a:pt x="20481" y="5286"/>
                    <a:pt x="20481" y="5337"/>
                  </a:cubicBezTo>
                  <a:cubicBezTo>
                    <a:pt x="20481" y="5387"/>
                    <a:pt x="20481" y="5387"/>
                    <a:pt x="20481" y="5438"/>
                  </a:cubicBezTo>
                  <a:cubicBezTo>
                    <a:pt x="20481" y="5438"/>
                    <a:pt x="20481" y="5489"/>
                    <a:pt x="20481" y="5489"/>
                  </a:cubicBezTo>
                  <a:cubicBezTo>
                    <a:pt x="20481" y="5540"/>
                    <a:pt x="20481" y="5540"/>
                    <a:pt x="20321" y="5591"/>
                  </a:cubicBezTo>
                  <a:cubicBezTo>
                    <a:pt x="20321" y="5591"/>
                    <a:pt x="20321" y="5591"/>
                    <a:pt x="20321" y="5641"/>
                  </a:cubicBezTo>
                  <a:cubicBezTo>
                    <a:pt x="20161" y="5794"/>
                    <a:pt x="20001" y="5896"/>
                    <a:pt x="19841" y="6048"/>
                  </a:cubicBezTo>
                  <a:cubicBezTo>
                    <a:pt x="18721" y="6760"/>
                    <a:pt x="16961" y="7319"/>
                    <a:pt x="16321" y="8081"/>
                  </a:cubicBezTo>
                  <a:cubicBezTo>
                    <a:pt x="16321" y="8081"/>
                    <a:pt x="16321" y="8081"/>
                    <a:pt x="16321" y="8081"/>
                  </a:cubicBezTo>
                  <a:cubicBezTo>
                    <a:pt x="16321" y="8132"/>
                    <a:pt x="16161" y="8183"/>
                    <a:pt x="16161" y="8233"/>
                  </a:cubicBezTo>
                  <a:cubicBezTo>
                    <a:pt x="16161" y="8233"/>
                    <a:pt x="16161" y="8233"/>
                    <a:pt x="16161" y="8233"/>
                  </a:cubicBezTo>
                  <a:cubicBezTo>
                    <a:pt x="16161" y="8284"/>
                    <a:pt x="16161" y="8335"/>
                    <a:pt x="16161" y="8335"/>
                  </a:cubicBezTo>
                  <a:cubicBezTo>
                    <a:pt x="16161" y="8335"/>
                    <a:pt x="16161" y="8335"/>
                    <a:pt x="16161" y="8386"/>
                  </a:cubicBezTo>
                  <a:cubicBezTo>
                    <a:pt x="16161" y="8386"/>
                    <a:pt x="16161" y="8386"/>
                    <a:pt x="16161" y="8386"/>
                  </a:cubicBezTo>
                  <a:lnTo>
                    <a:pt x="16161" y="8386"/>
                  </a:lnTo>
                  <a:cubicBezTo>
                    <a:pt x="16161" y="8437"/>
                    <a:pt x="16161" y="8437"/>
                    <a:pt x="16161" y="8488"/>
                  </a:cubicBezTo>
                  <a:cubicBezTo>
                    <a:pt x="16161" y="8488"/>
                    <a:pt x="16161" y="8538"/>
                    <a:pt x="16161" y="8538"/>
                  </a:cubicBezTo>
                  <a:cubicBezTo>
                    <a:pt x="16161" y="8589"/>
                    <a:pt x="16161" y="8589"/>
                    <a:pt x="16161" y="8640"/>
                  </a:cubicBezTo>
                  <a:cubicBezTo>
                    <a:pt x="16161" y="8640"/>
                    <a:pt x="16161" y="8640"/>
                    <a:pt x="16161" y="8640"/>
                  </a:cubicBezTo>
                  <a:cubicBezTo>
                    <a:pt x="16161" y="8742"/>
                    <a:pt x="16161" y="8843"/>
                    <a:pt x="16161" y="8945"/>
                  </a:cubicBezTo>
                  <a:cubicBezTo>
                    <a:pt x="16161" y="8945"/>
                    <a:pt x="16161" y="8945"/>
                    <a:pt x="16161" y="8996"/>
                  </a:cubicBezTo>
                  <a:cubicBezTo>
                    <a:pt x="16161" y="9047"/>
                    <a:pt x="16161" y="9047"/>
                    <a:pt x="16161" y="9097"/>
                  </a:cubicBezTo>
                  <a:cubicBezTo>
                    <a:pt x="16161" y="9097"/>
                    <a:pt x="16161" y="9148"/>
                    <a:pt x="16161" y="9148"/>
                  </a:cubicBezTo>
                  <a:cubicBezTo>
                    <a:pt x="16161" y="9148"/>
                    <a:pt x="16161" y="9199"/>
                    <a:pt x="16161" y="9199"/>
                  </a:cubicBezTo>
                  <a:cubicBezTo>
                    <a:pt x="16161" y="9199"/>
                    <a:pt x="16161" y="9250"/>
                    <a:pt x="16161" y="9250"/>
                  </a:cubicBezTo>
                  <a:cubicBezTo>
                    <a:pt x="16161" y="9250"/>
                    <a:pt x="16161" y="9301"/>
                    <a:pt x="16161" y="9301"/>
                  </a:cubicBezTo>
                  <a:cubicBezTo>
                    <a:pt x="16161" y="9301"/>
                    <a:pt x="16161" y="9352"/>
                    <a:pt x="16161" y="9352"/>
                  </a:cubicBezTo>
                  <a:cubicBezTo>
                    <a:pt x="16161" y="9352"/>
                    <a:pt x="16161" y="9402"/>
                    <a:pt x="16161" y="9402"/>
                  </a:cubicBezTo>
                  <a:cubicBezTo>
                    <a:pt x="16161" y="9402"/>
                    <a:pt x="16161" y="9453"/>
                    <a:pt x="16161" y="9453"/>
                  </a:cubicBezTo>
                  <a:cubicBezTo>
                    <a:pt x="16161" y="9453"/>
                    <a:pt x="16161" y="9504"/>
                    <a:pt x="16161" y="9504"/>
                  </a:cubicBezTo>
                  <a:cubicBezTo>
                    <a:pt x="16161" y="9504"/>
                    <a:pt x="16161" y="9555"/>
                    <a:pt x="16161" y="9555"/>
                  </a:cubicBezTo>
                  <a:cubicBezTo>
                    <a:pt x="16161" y="9555"/>
                    <a:pt x="16161" y="9606"/>
                    <a:pt x="16161" y="9606"/>
                  </a:cubicBezTo>
                  <a:cubicBezTo>
                    <a:pt x="16161" y="9606"/>
                    <a:pt x="16161" y="9656"/>
                    <a:pt x="16161" y="9656"/>
                  </a:cubicBezTo>
                  <a:cubicBezTo>
                    <a:pt x="16161" y="9656"/>
                    <a:pt x="16161" y="9707"/>
                    <a:pt x="16161" y="9707"/>
                  </a:cubicBezTo>
                  <a:cubicBezTo>
                    <a:pt x="16161" y="9707"/>
                    <a:pt x="16161" y="9758"/>
                    <a:pt x="16161" y="9758"/>
                  </a:cubicBezTo>
                  <a:cubicBezTo>
                    <a:pt x="16161" y="9758"/>
                    <a:pt x="16161" y="9809"/>
                    <a:pt x="16161" y="9809"/>
                  </a:cubicBezTo>
                  <a:cubicBezTo>
                    <a:pt x="16161" y="9809"/>
                    <a:pt x="16161" y="9860"/>
                    <a:pt x="16161" y="9860"/>
                  </a:cubicBezTo>
                  <a:cubicBezTo>
                    <a:pt x="16161" y="9860"/>
                    <a:pt x="16161" y="9910"/>
                    <a:pt x="16161" y="9910"/>
                  </a:cubicBezTo>
                  <a:cubicBezTo>
                    <a:pt x="16161" y="9910"/>
                    <a:pt x="16161" y="9961"/>
                    <a:pt x="16161" y="9961"/>
                  </a:cubicBezTo>
                  <a:cubicBezTo>
                    <a:pt x="16161" y="10012"/>
                    <a:pt x="16161" y="10012"/>
                    <a:pt x="16001" y="10063"/>
                  </a:cubicBezTo>
                  <a:cubicBezTo>
                    <a:pt x="16001" y="10114"/>
                    <a:pt x="16001" y="10114"/>
                    <a:pt x="15841" y="10165"/>
                  </a:cubicBezTo>
                  <a:cubicBezTo>
                    <a:pt x="14881" y="10825"/>
                    <a:pt x="13601" y="11384"/>
                    <a:pt x="12481" y="11994"/>
                  </a:cubicBezTo>
                  <a:cubicBezTo>
                    <a:pt x="12481" y="11537"/>
                    <a:pt x="12481" y="11130"/>
                    <a:pt x="12161" y="10673"/>
                  </a:cubicBezTo>
                  <a:cubicBezTo>
                    <a:pt x="12001" y="10419"/>
                    <a:pt x="11841" y="10215"/>
                    <a:pt x="11681" y="10012"/>
                  </a:cubicBezTo>
                  <a:cubicBezTo>
                    <a:pt x="11681" y="10012"/>
                    <a:pt x="11681" y="10012"/>
                    <a:pt x="11681" y="10012"/>
                  </a:cubicBezTo>
                  <a:cubicBezTo>
                    <a:pt x="11521" y="9860"/>
                    <a:pt x="11361" y="9707"/>
                    <a:pt x="11201" y="9605"/>
                  </a:cubicBezTo>
                  <a:cubicBezTo>
                    <a:pt x="9761" y="8437"/>
                    <a:pt x="7361" y="7623"/>
                    <a:pt x="8801" y="6048"/>
                  </a:cubicBezTo>
                  <a:cubicBezTo>
                    <a:pt x="8801" y="6048"/>
                    <a:pt x="8801" y="5997"/>
                    <a:pt x="8801" y="5997"/>
                  </a:cubicBezTo>
                  <a:cubicBezTo>
                    <a:pt x="8801" y="5946"/>
                    <a:pt x="8961" y="5895"/>
                    <a:pt x="8961" y="5845"/>
                  </a:cubicBezTo>
                  <a:cubicBezTo>
                    <a:pt x="8961" y="5845"/>
                    <a:pt x="8961" y="5794"/>
                    <a:pt x="9121" y="5794"/>
                  </a:cubicBezTo>
                  <a:cubicBezTo>
                    <a:pt x="9121" y="5743"/>
                    <a:pt x="9281" y="5692"/>
                    <a:pt x="9281" y="5641"/>
                  </a:cubicBezTo>
                  <a:cubicBezTo>
                    <a:pt x="9281" y="5641"/>
                    <a:pt x="9281" y="5591"/>
                    <a:pt x="9281" y="5591"/>
                  </a:cubicBezTo>
                  <a:cubicBezTo>
                    <a:pt x="9441" y="5540"/>
                    <a:pt x="9441" y="5438"/>
                    <a:pt x="9601" y="5387"/>
                  </a:cubicBezTo>
                  <a:cubicBezTo>
                    <a:pt x="10081" y="5133"/>
                    <a:pt x="10401" y="4879"/>
                    <a:pt x="10881" y="4625"/>
                  </a:cubicBezTo>
                  <a:cubicBezTo>
                    <a:pt x="10881" y="4625"/>
                    <a:pt x="10881" y="4625"/>
                    <a:pt x="10881" y="4625"/>
                  </a:cubicBezTo>
                  <a:cubicBezTo>
                    <a:pt x="11201" y="4422"/>
                    <a:pt x="11521" y="4218"/>
                    <a:pt x="11841" y="3964"/>
                  </a:cubicBezTo>
                  <a:cubicBezTo>
                    <a:pt x="11841" y="3964"/>
                    <a:pt x="11841" y="3964"/>
                    <a:pt x="11841" y="3964"/>
                  </a:cubicBezTo>
                  <a:cubicBezTo>
                    <a:pt x="12001" y="3812"/>
                    <a:pt x="12321" y="3659"/>
                    <a:pt x="12481" y="3456"/>
                  </a:cubicBezTo>
                  <a:cubicBezTo>
                    <a:pt x="12481" y="3456"/>
                    <a:pt x="12481" y="3456"/>
                    <a:pt x="12481" y="3456"/>
                  </a:cubicBezTo>
                  <a:cubicBezTo>
                    <a:pt x="12481" y="3405"/>
                    <a:pt x="12641" y="3354"/>
                    <a:pt x="12641" y="3303"/>
                  </a:cubicBezTo>
                  <a:cubicBezTo>
                    <a:pt x="12641" y="3303"/>
                    <a:pt x="12641" y="3303"/>
                    <a:pt x="12641" y="3303"/>
                  </a:cubicBezTo>
                  <a:cubicBezTo>
                    <a:pt x="12801" y="3202"/>
                    <a:pt x="12801" y="3100"/>
                    <a:pt x="12961" y="2948"/>
                  </a:cubicBezTo>
                  <a:cubicBezTo>
                    <a:pt x="12961" y="2948"/>
                    <a:pt x="12961" y="2948"/>
                    <a:pt x="12961" y="2948"/>
                  </a:cubicBezTo>
                  <a:cubicBezTo>
                    <a:pt x="12961" y="2897"/>
                    <a:pt x="12961" y="2846"/>
                    <a:pt x="13121" y="2795"/>
                  </a:cubicBezTo>
                  <a:cubicBezTo>
                    <a:pt x="13121" y="2795"/>
                    <a:pt x="13121" y="2795"/>
                    <a:pt x="13121" y="2795"/>
                  </a:cubicBezTo>
                  <a:cubicBezTo>
                    <a:pt x="13121" y="2795"/>
                    <a:pt x="13121" y="2795"/>
                    <a:pt x="13121" y="2795"/>
                  </a:cubicBezTo>
                  <a:cubicBezTo>
                    <a:pt x="13441" y="2287"/>
                    <a:pt x="13441" y="1728"/>
                    <a:pt x="12961" y="1220"/>
                  </a:cubicBezTo>
                  <a:cubicBezTo>
                    <a:pt x="12801" y="1067"/>
                    <a:pt x="12641" y="915"/>
                    <a:pt x="12481" y="762"/>
                  </a:cubicBezTo>
                  <a:cubicBezTo>
                    <a:pt x="12481" y="762"/>
                    <a:pt x="12481" y="762"/>
                    <a:pt x="12481" y="762"/>
                  </a:cubicBezTo>
                  <a:cubicBezTo>
                    <a:pt x="12481" y="762"/>
                    <a:pt x="12481" y="762"/>
                    <a:pt x="12481" y="762"/>
                  </a:cubicBezTo>
                  <a:cubicBezTo>
                    <a:pt x="12481" y="711"/>
                    <a:pt x="12321" y="661"/>
                    <a:pt x="12161" y="610"/>
                  </a:cubicBezTo>
                  <a:cubicBezTo>
                    <a:pt x="12161" y="610"/>
                    <a:pt x="12161" y="610"/>
                    <a:pt x="12161" y="559"/>
                  </a:cubicBezTo>
                  <a:cubicBezTo>
                    <a:pt x="12161" y="508"/>
                    <a:pt x="12001" y="457"/>
                    <a:pt x="12001" y="407"/>
                  </a:cubicBezTo>
                  <a:cubicBezTo>
                    <a:pt x="12001" y="407"/>
                    <a:pt x="12001" y="356"/>
                    <a:pt x="11841" y="356"/>
                  </a:cubicBezTo>
                  <a:cubicBezTo>
                    <a:pt x="11841" y="356"/>
                    <a:pt x="11841" y="356"/>
                    <a:pt x="11841" y="305"/>
                  </a:cubicBezTo>
                  <a:cubicBezTo>
                    <a:pt x="11841" y="305"/>
                    <a:pt x="11841" y="254"/>
                    <a:pt x="11841" y="254"/>
                  </a:cubicBezTo>
                  <a:cubicBezTo>
                    <a:pt x="11841" y="203"/>
                    <a:pt x="11361" y="51"/>
                    <a:pt x="11361" y="0"/>
                  </a:cubicBezTo>
                  <a:lnTo>
                    <a:pt x="11361" y="0"/>
                  </a:lnTo>
                  <a:cubicBezTo>
                    <a:pt x="11361" y="0"/>
                    <a:pt x="11361" y="0"/>
                    <a:pt x="11361" y="0"/>
                  </a:cubicBezTo>
                  <a:lnTo>
                    <a:pt x="11361" y="0"/>
                  </a:lnTo>
                  <a:cubicBezTo>
                    <a:pt x="11361" y="0"/>
                    <a:pt x="11361" y="0"/>
                    <a:pt x="11361" y="0"/>
                  </a:cubicBezTo>
                  <a:cubicBezTo>
                    <a:pt x="11361" y="0"/>
                    <a:pt x="11361" y="0"/>
                    <a:pt x="11361" y="0"/>
                  </a:cubicBezTo>
                  <a:lnTo>
                    <a:pt x="11361" y="0"/>
                  </a:lnTo>
                  <a:cubicBezTo>
                    <a:pt x="11361" y="0"/>
                    <a:pt x="11361" y="0"/>
                    <a:pt x="11361" y="0"/>
                  </a:cubicBezTo>
                  <a:cubicBezTo>
                    <a:pt x="11521" y="51"/>
                    <a:pt x="11521" y="102"/>
                    <a:pt x="11681" y="203"/>
                  </a:cubicBezTo>
                  <a:cubicBezTo>
                    <a:pt x="11681" y="203"/>
                    <a:pt x="11681" y="254"/>
                    <a:pt x="11681" y="254"/>
                  </a:cubicBezTo>
                  <a:cubicBezTo>
                    <a:pt x="11681" y="305"/>
                    <a:pt x="11841" y="356"/>
                    <a:pt x="11841" y="407"/>
                  </a:cubicBezTo>
                  <a:cubicBezTo>
                    <a:pt x="11841" y="407"/>
                    <a:pt x="11841" y="407"/>
                    <a:pt x="11841" y="407"/>
                  </a:cubicBezTo>
                  <a:cubicBezTo>
                    <a:pt x="11841" y="457"/>
                    <a:pt x="12001" y="559"/>
                    <a:pt x="12001" y="610"/>
                  </a:cubicBezTo>
                  <a:cubicBezTo>
                    <a:pt x="12001" y="610"/>
                    <a:pt x="12001" y="661"/>
                    <a:pt x="12001" y="661"/>
                  </a:cubicBezTo>
                  <a:cubicBezTo>
                    <a:pt x="12001" y="712"/>
                    <a:pt x="12161" y="762"/>
                    <a:pt x="12161" y="864"/>
                  </a:cubicBezTo>
                  <a:cubicBezTo>
                    <a:pt x="12161" y="864"/>
                    <a:pt x="12161" y="864"/>
                    <a:pt x="12161" y="864"/>
                  </a:cubicBezTo>
                  <a:cubicBezTo>
                    <a:pt x="12161" y="915"/>
                    <a:pt x="12161" y="1016"/>
                    <a:pt x="12161" y="1067"/>
                  </a:cubicBezTo>
                  <a:cubicBezTo>
                    <a:pt x="12161" y="1067"/>
                    <a:pt x="12161" y="1067"/>
                    <a:pt x="12161" y="1118"/>
                  </a:cubicBezTo>
                  <a:cubicBezTo>
                    <a:pt x="12161" y="1169"/>
                    <a:pt x="12161" y="1271"/>
                    <a:pt x="12161" y="1321"/>
                  </a:cubicBezTo>
                  <a:cubicBezTo>
                    <a:pt x="12161" y="1321"/>
                    <a:pt x="12161" y="1321"/>
                    <a:pt x="12161" y="1321"/>
                  </a:cubicBezTo>
                  <a:cubicBezTo>
                    <a:pt x="12161" y="1372"/>
                    <a:pt x="12161" y="1474"/>
                    <a:pt x="12161" y="1525"/>
                  </a:cubicBezTo>
                  <a:cubicBezTo>
                    <a:pt x="12161" y="1525"/>
                    <a:pt x="12161" y="1525"/>
                    <a:pt x="12161" y="1576"/>
                  </a:cubicBezTo>
                  <a:cubicBezTo>
                    <a:pt x="12161" y="1626"/>
                    <a:pt x="12161" y="1728"/>
                    <a:pt x="12161" y="1779"/>
                  </a:cubicBezTo>
                  <a:cubicBezTo>
                    <a:pt x="12001" y="2033"/>
                    <a:pt x="11841" y="2236"/>
                    <a:pt x="11521" y="2440"/>
                  </a:cubicBezTo>
                  <a:cubicBezTo>
                    <a:pt x="9921" y="4015"/>
                    <a:pt x="6401" y="5387"/>
                    <a:pt x="5921" y="7064"/>
                  </a:cubicBezTo>
                  <a:cubicBezTo>
                    <a:pt x="5441" y="6861"/>
                    <a:pt x="5121" y="6607"/>
                    <a:pt x="4801" y="6353"/>
                  </a:cubicBezTo>
                  <a:cubicBezTo>
                    <a:pt x="4801" y="6302"/>
                    <a:pt x="4801" y="6302"/>
                    <a:pt x="4641" y="6251"/>
                  </a:cubicBezTo>
                  <a:cubicBezTo>
                    <a:pt x="4641" y="6200"/>
                    <a:pt x="4641" y="6200"/>
                    <a:pt x="4481" y="6150"/>
                  </a:cubicBezTo>
                  <a:cubicBezTo>
                    <a:pt x="4481" y="6150"/>
                    <a:pt x="4481" y="6099"/>
                    <a:pt x="4481" y="6099"/>
                  </a:cubicBezTo>
                  <a:cubicBezTo>
                    <a:pt x="4481" y="6099"/>
                    <a:pt x="4481" y="6048"/>
                    <a:pt x="4481" y="6048"/>
                  </a:cubicBezTo>
                  <a:cubicBezTo>
                    <a:pt x="4481" y="6048"/>
                    <a:pt x="4481" y="5997"/>
                    <a:pt x="4481" y="5997"/>
                  </a:cubicBezTo>
                  <a:cubicBezTo>
                    <a:pt x="4481" y="5997"/>
                    <a:pt x="4481" y="5946"/>
                    <a:pt x="4481" y="5946"/>
                  </a:cubicBezTo>
                  <a:cubicBezTo>
                    <a:pt x="4481" y="5946"/>
                    <a:pt x="4481" y="5896"/>
                    <a:pt x="4481" y="5896"/>
                  </a:cubicBezTo>
                  <a:cubicBezTo>
                    <a:pt x="4481" y="5896"/>
                    <a:pt x="4481" y="5845"/>
                    <a:pt x="4481" y="5845"/>
                  </a:cubicBezTo>
                  <a:cubicBezTo>
                    <a:pt x="4481" y="5845"/>
                    <a:pt x="4481" y="5794"/>
                    <a:pt x="4481" y="5794"/>
                  </a:cubicBezTo>
                  <a:cubicBezTo>
                    <a:pt x="4481" y="5794"/>
                    <a:pt x="4481" y="5743"/>
                    <a:pt x="4481" y="5743"/>
                  </a:cubicBezTo>
                  <a:cubicBezTo>
                    <a:pt x="4481" y="5743"/>
                    <a:pt x="4481" y="5692"/>
                    <a:pt x="4481" y="5692"/>
                  </a:cubicBezTo>
                  <a:cubicBezTo>
                    <a:pt x="4481" y="5692"/>
                    <a:pt x="4481" y="5641"/>
                    <a:pt x="4481" y="5641"/>
                  </a:cubicBezTo>
                  <a:cubicBezTo>
                    <a:pt x="4481" y="5641"/>
                    <a:pt x="4481" y="5591"/>
                    <a:pt x="4481" y="5591"/>
                  </a:cubicBezTo>
                  <a:cubicBezTo>
                    <a:pt x="4481" y="5591"/>
                    <a:pt x="4481" y="5540"/>
                    <a:pt x="4481" y="5540"/>
                  </a:cubicBezTo>
                  <a:cubicBezTo>
                    <a:pt x="4481" y="5540"/>
                    <a:pt x="4481" y="5489"/>
                    <a:pt x="4481" y="5489"/>
                  </a:cubicBezTo>
                  <a:cubicBezTo>
                    <a:pt x="4481" y="5489"/>
                    <a:pt x="4481" y="5438"/>
                    <a:pt x="4481" y="5438"/>
                  </a:cubicBezTo>
                  <a:cubicBezTo>
                    <a:pt x="4481" y="5438"/>
                    <a:pt x="4481" y="5387"/>
                    <a:pt x="4481" y="5387"/>
                  </a:cubicBezTo>
                  <a:cubicBezTo>
                    <a:pt x="4481" y="5387"/>
                    <a:pt x="4481" y="5337"/>
                    <a:pt x="4481" y="5337"/>
                  </a:cubicBezTo>
                  <a:cubicBezTo>
                    <a:pt x="4481" y="5337"/>
                    <a:pt x="4481" y="5286"/>
                    <a:pt x="4481" y="5286"/>
                  </a:cubicBezTo>
                  <a:cubicBezTo>
                    <a:pt x="4481" y="5235"/>
                    <a:pt x="4481" y="5235"/>
                    <a:pt x="4481" y="5184"/>
                  </a:cubicBezTo>
                  <a:cubicBezTo>
                    <a:pt x="4481" y="5184"/>
                    <a:pt x="4481" y="5184"/>
                    <a:pt x="4481" y="5133"/>
                  </a:cubicBezTo>
                  <a:cubicBezTo>
                    <a:pt x="4481" y="5032"/>
                    <a:pt x="4481" y="4930"/>
                    <a:pt x="4481" y="4828"/>
                  </a:cubicBezTo>
                  <a:cubicBezTo>
                    <a:pt x="4481" y="4828"/>
                    <a:pt x="4481" y="4828"/>
                    <a:pt x="4481" y="4828"/>
                  </a:cubicBezTo>
                  <a:cubicBezTo>
                    <a:pt x="4481" y="4778"/>
                    <a:pt x="4481" y="4778"/>
                    <a:pt x="4481" y="4727"/>
                  </a:cubicBezTo>
                  <a:cubicBezTo>
                    <a:pt x="4481" y="4727"/>
                    <a:pt x="4481" y="4676"/>
                    <a:pt x="4481" y="4676"/>
                  </a:cubicBezTo>
                  <a:cubicBezTo>
                    <a:pt x="4481" y="4625"/>
                    <a:pt x="4481" y="4625"/>
                    <a:pt x="4481" y="4574"/>
                  </a:cubicBezTo>
                  <a:lnTo>
                    <a:pt x="4481" y="4574"/>
                  </a:lnTo>
                  <a:cubicBezTo>
                    <a:pt x="4481" y="4574"/>
                    <a:pt x="4481" y="4574"/>
                    <a:pt x="4481" y="4574"/>
                  </a:cubicBezTo>
                  <a:cubicBezTo>
                    <a:pt x="4481" y="4574"/>
                    <a:pt x="4481" y="4574"/>
                    <a:pt x="4481" y="4524"/>
                  </a:cubicBezTo>
                  <a:cubicBezTo>
                    <a:pt x="4481" y="4473"/>
                    <a:pt x="4481" y="4422"/>
                    <a:pt x="4481" y="4422"/>
                  </a:cubicBezTo>
                  <a:cubicBezTo>
                    <a:pt x="4481" y="4422"/>
                    <a:pt x="4481" y="4422"/>
                    <a:pt x="4481" y="4422"/>
                  </a:cubicBezTo>
                  <a:cubicBezTo>
                    <a:pt x="4481" y="4371"/>
                    <a:pt x="4321" y="4320"/>
                    <a:pt x="4321" y="4269"/>
                  </a:cubicBezTo>
                  <a:cubicBezTo>
                    <a:pt x="4321" y="4269"/>
                    <a:pt x="4321" y="4269"/>
                    <a:pt x="4321" y="4269"/>
                  </a:cubicBezTo>
                  <a:cubicBezTo>
                    <a:pt x="3521" y="3456"/>
                    <a:pt x="1921" y="2897"/>
                    <a:pt x="801" y="2236"/>
                  </a:cubicBezTo>
                  <a:cubicBezTo>
                    <a:pt x="641" y="2135"/>
                    <a:pt x="321" y="1982"/>
                    <a:pt x="321" y="1830"/>
                  </a:cubicBezTo>
                  <a:cubicBezTo>
                    <a:pt x="321" y="1830"/>
                    <a:pt x="321" y="1830"/>
                    <a:pt x="321" y="1779"/>
                  </a:cubicBezTo>
                  <a:cubicBezTo>
                    <a:pt x="321" y="1728"/>
                    <a:pt x="321" y="1728"/>
                    <a:pt x="161" y="1677"/>
                  </a:cubicBezTo>
                  <a:cubicBezTo>
                    <a:pt x="161" y="1677"/>
                    <a:pt x="161" y="1627"/>
                    <a:pt x="161" y="1627"/>
                  </a:cubicBezTo>
                  <a:cubicBezTo>
                    <a:pt x="161" y="1576"/>
                    <a:pt x="161" y="1576"/>
                    <a:pt x="161" y="1525"/>
                  </a:cubicBezTo>
                  <a:cubicBezTo>
                    <a:pt x="161" y="1525"/>
                    <a:pt x="161" y="1525"/>
                    <a:pt x="161" y="1474"/>
                  </a:cubicBezTo>
                  <a:cubicBezTo>
                    <a:pt x="161" y="1423"/>
                    <a:pt x="161" y="1372"/>
                    <a:pt x="161" y="1322"/>
                  </a:cubicBezTo>
                  <a:cubicBezTo>
                    <a:pt x="161" y="1322"/>
                    <a:pt x="161" y="1322"/>
                    <a:pt x="161" y="1271"/>
                  </a:cubicBezTo>
                  <a:cubicBezTo>
                    <a:pt x="161" y="1220"/>
                    <a:pt x="161" y="1220"/>
                    <a:pt x="161" y="1169"/>
                  </a:cubicBezTo>
                  <a:cubicBezTo>
                    <a:pt x="161" y="1169"/>
                    <a:pt x="161" y="1169"/>
                    <a:pt x="161" y="1118"/>
                  </a:cubicBezTo>
                  <a:cubicBezTo>
                    <a:pt x="161" y="1068"/>
                    <a:pt x="161" y="1017"/>
                    <a:pt x="161" y="966"/>
                  </a:cubicBezTo>
                  <a:lnTo>
                    <a:pt x="161" y="966"/>
                  </a:lnTo>
                  <a:cubicBezTo>
                    <a:pt x="161" y="966"/>
                    <a:pt x="161" y="966"/>
                    <a:pt x="161" y="966"/>
                  </a:cubicBezTo>
                  <a:lnTo>
                    <a:pt x="161" y="966"/>
                  </a:lnTo>
                  <a:cubicBezTo>
                    <a:pt x="161" y="966"/>
                    <a:pt x="161" y="966"/>
                    <a:pt x="161" y="966"/>
                  </a:cubicBezTo>
                  <a:lnTo>
                    <a:pt x="161" y="966"/>
                  </a:lnTo>
                  <a:cubicBezTo>
                    <a:pt x="161" y="1017"/>
                    <a:pt x="161" y="1068"/>
                    <a:pt x="161" y="1118"/>
                  </a:cubicBezTo>
                  <a:cubicBezTo>
                    <a:pt x="161" y="1118"/>
                    <a:pt x="161" y="1118"/>
                    <a:pt x="161" y="1118"/>
                  </a:cubicBezTo>
                  <a:cubicBezTo>
                    <a:pt x="161" y="1068"/>
                    <a:pt x="161" y="1017"/>
                    <a:pt x="161" y="966"/>
                  </a:cubicBezTo>
                  <a:cubicBezTo>
                    <a:pt x="161" y="966"/>
                    <a:pt x="161" y="1017"/>
                    <a:pt x="161" y="1017"/>
                  </a:cubicBezTo>
                  <a:cubicBezTo>
                    <a:pt x="161" y="1068"/>
                    <a:pt x="161" y="1118"/>
                    <a:pt x="161" y="1169"/>
                  </a:cubicBezTo>
                  <a:cubicBezTo>
                    <a:pt x="161" y="1169"/>
                    <a:pt x="161" y="1220"/>
                    <a:pt x="161" y="1220"/>
                  </a:cubicBezTo>
                  <a:cubicBezTo>
                    <a:pt x="161" y="1220"/>
                    <a:pt x="161" y="1220"/>
                    <a:pt x="161" y="1271"/>
                  </a:cubicBezTo>
                  <a:cubicBezTo>
                    <a:pt x="161" y="1271"/>
                    <a:pt x="161" y="1271"/>
                    <a:pt x="161" y="1271"/>
                  </a:cubicBezTo>
                  <a:cubicBezTo>
                    <a:pt x="161" y="1322"/>
                    <a:pt x="161" y="1423"/>
                    <a:pt x="161" y="1474"/>
                  </a:cubicBezTo>
                  <a:cubicBezTo>
                    <a:pt x="321" y="1728"/>
                    <a:pt x="481" y="1982"/>
                    <a:pt x="801" y="2186"/>
                  </a:cubicBezTo>
                  <a:cubicBezTo>
                    <a:pt x="801" y="2186"/>
                    <a:pt x="801" y="2186"/>
                    <a:pt x="801" y="2186"/>
                  </a:cubicBezTo>
                  <a:cubicBezTo>
                    <a:pt x="801" y="2186"/>
                    <a:pt x="801" y="2186"/>
                    <a:pt x="801" y="2186"/>
                  </a:cubicBezTo>
                  <a:cubicBezTo>
                    <a:pt x="961" y="2287"/>
                    <a:pt x="1121" y="2389"/>
                    <a:pt x="1281" y="2440"/>
                  </a:cubicBezTo>
                  <a:cubicBezTo>
                    <a:pt x="1281" y="2440"/>
                    <a:pt x="1281" y="2440"/>
                    <a:pt x="1281" y="2491"/>
                  </a:cubicBezTo>
                  <a:cubicBezTo>
                    <a:pt x="1281" y="2541"/>
                    <a:pt x="1441" y="2541"/>
                    <a:pt x="1441" y="2592"/>
                  </a:cubicBezTo>
                  <a:cubicBezTo>
                    <a:pt x="1441" y="2592"/>
                    <a:pt x="1441" y="2592"/>
                    <a:pt x="1441" y="2643"/>
                  </a:cubicBezTo>
                  <a:cubicBezTo>
                    <a:pt x="1441" y="2694"/>
                    <a:pt x="1601" y="2745"/>
                    <a:pt x="1601" y="2745"/>
                  </a:cubicBezTo>
                  <a:cubicBezTo>
                    <a:pt x="1601" y="2745"/>
                    <a:pt x="1601" y="2745"/>
                    <a:pt x="1601" y="2745"/>
                  </a:cubicBezTo>
                  <a:cubicBezTo>
                    <a:pt x="1761" y="2796"/>
                    <a:pt x="1761" y="2846"/>
                    <a:pt x="1921" y="2897"/>
                  </a:cubicBezTo>
                  <a:cubicBezTo>
                    <a:pt x="1921" y="2897"/>
                    <a:pt x="1921" y="2897"/>
                    <a:pt x="1921" y="2897"/>
                  </a:cubicBezTo>
                  <a:cubicBezTo>
                    <a:pt x="1921" y="2948"/>
                    <a:pt x="2081" y="2948"/>
                    <a:pt x="2081" y="2999"/>
                  </a:cubicBezTo>
                  <a:cubicBezTo>
                    <a:pt x="2081" y="2999"/>
                    <a:pt x="2081" y="2999"/>
                    <a:pt x="2081" y="3050"/>
                  </a:cubicBezTo>
                  <a:cubicBezTo>
                    <a:pt x="2081" y="3100"/>
                    <a:pt x="2241" y="3100"/>
                    <a:pt x="2241" y="3151"/>
                  </a:cubicBezTo>
                  <a:cubicBezTo>
                    <a:pt x="2241" y="3151"/>
                    <a:pt x="2241" y="3151"/>
                    <a:pt x="2241" y="3151"/>
                  </a:cubicBezTo>
                  <a:cubicBezTo>
                    <a:pt x="2400" y="3202"/>
                    <a:pt x="2400" y="3253"/>
                    <a:pt x="2561" y="3253"/>
                  </a:cubicBezTo>
                  <a:cubicBezTo>
                    <a:pt x="2721" y="3304"/>
                    <a:pt x="2721" y="3355"/>
                    <a:pt x="2881" y="3405"/>
                  </a:cubicBezTo>
                  <a:cubicBezTo>
                    <a:pt x="2881" y="3405"/>
                    <a:pt x="2881" y="3456"/>
                    <a:pt x="3041" y="3456"/>
                  </a:cubicBezTo>
                  <a:cubicBezTo>
                    <a:pt x="4161" y="4168"/>
                    <a:pt x="3841" y="4625"/>
                    <a:pt x="3841" y="5235"/>
                  </a:cubicBezTo>
                  <a:cubicBezTo>
                    <a:pt x="3841" y="5286"/>
                    <a:pt x="3841" y="5337"/>
                    <a:pt x="3841" y="5388"/>
                  </a:cubicBezTo>
                  <a:cubicBezTo>
                    <a:pt x="3841" y="5388"/>
                    <a:pt x="3841" y="5388"/>
                    <a:pt x="3841" y="5388"/>
                  </a:cubicBezTo>
                  <a:cubicBezTo>
                    <a:pt x="3841" y="5489"/>
                    <a:pt x="3841" y="5591"/>
                    <a:pt x="4001" y="5692"/>
                  </a:cubicBezTo>
                  <a:cubicBezTo>
                    <a:pt x="4161" y="6048"/>
                    <a:pt x="4481" y="6353"/>
                    <a:pt x="4801" y="6658"/>
                  </a:cubicBezTo>
                  <a:cubicBezTo>
                    <a:pt x="4801" y="6658"/>
                    <a:pt x="4801" y="6658"/>
                    <a:pt x="4801" y="6658"/>
                  </a:cubicBezTo>
                  <a:cubicBezTo>
                    <a:pt x="4801" y="6658"/>
                    <a:pt x="4801" y="6658"/>
                    <a:pt x="4801" y="6658"/>
                  </a:cubicBezTo>
                  <a:cubicBezTo>
                    <a:pt x="4961" y="6709"/>
                    <a:pt x="4961" y="6760"/>
                    <a:pt x="5121" y="6861"/>
                  </a:cubicBezTo>
                  <a:cubicBezTo>
                    <a:pt x="5121" y="6861"/>
                    <a:pt x="5121" y="6861"/>
                    <a:pt x="5121" y="6912"/>
                  </a:cubicBezTo>
                  <a:cubicBezTo>
                    <a:pt x="5121" y="6963"/>
                    <a:pt x="5281" y="7014"/>
                    <a:pt x="5281" y="7065"/>
                  </a:cubicBezTo>
                  <a:cubicBezTo>
                    <a:pt x="5281" y="7065"/>
                    <a:pt x="5281" y="7115"/>
                    <a:pt x="5441" y="7115"/>
                  </a:cubicBezTo>
                  <a:cubicBezTo>
                    <a:pt x="5441" y="7166"/>
                    <a:pt x="5600" y="7217"/>
                    <a:pt x="5600" y="7268"/>
                  </a:cubicBezTo>
                  <a:cubicBezTo>
                    <a:pt x="5600" y="7268"/>
                    <a:pt x="5600" y="7319"/>
                    <a:pt x="5600" y="7319"/>
                  </a:cubicBezTo>
                  <a:cubicBezTo>
                    <a:pt x="5760" y="7370"/>
                    <a:pt x="5760" y="7420"/>
                    <a:pt x="5921" y="7471"/>
                  </a:cubicBezTo>
                  <a:cubicBezTo>
                    <a:pt x="5921" y="7471"/>
                    <a:pt x="5921" y="7471"/>
                    <a:pt x="5921" y="7471"/>
                  </a:cubicBezTo>
                  <a:cubicBezTo>
                    <a:pt x="6080" y="7522"/>
                    <a:pt x="6080" y="7573"/>
                    <a:pt x="6241" y="7624"/>
                  </a:cubicBezTo>
                  <a:cubicBezTo>
                    <a:pt x="6241" y="7624"/>
                    <a:pt x="6241" y="7674"/>
                    <a:pt x="6401" y="7674"/>
                  </a:cubicBezTo>
                  <a:cubicBezTo>
                    <a:pt x="6560" y="7725"/>
                    <a:pt x="6560" y="7776"/>
                    <a:pt x="6721" y="7776"/>
                  </a:cubicBezTo>
                  <a:cubicBezTo>
                    <a:pt x="6721" y="7776"/>
                    <a:pt x="6721" y="7827"/>
                    <a:pt x="6881" y="7827"/>
                  </a:cubicBezTo>
                  <a:cubicBezTo>
                    <a:pt x="6881" y="7827"/>
                    <a:pt x="6881" y="7878"/>
                    <a:pt x="6881" y="7878"/>
                  </a:cubicBezTo>
                  <a:cubicBezTo>
                    <a:pt x="6881" y="7878"/>
                    <a:pt x="6881" y="7878"/>
                    <a:pt x="6881" y="7878"/>
                  </a:cubicBezTo>
                  <a:cubicBezTo>
                    <a:pt x="6881" y="7878"/>
                    <a:pt x="6881" y="7929"/>
                    <a:pt x="6881" y="7929"/>
                  </a:cubicBezTo>
                  <a:lnTo>
                    <a:pt x="6881" y="7929"/>
                  </a:lnTo>
                  <a:cubicBezTo>
                    <a:pt x="6881" y="7929"/>
                    <a:pt x="6881" y="7979"/>
                    <a:pt x="6881" y="7979"/>
                  </a:cubicBezTo>
                  <a:cubicBezTo>
                    <a:pt x="6881" y="7979"/>
                    <a:pt x="6881" y="8030"/>
                    <a:pt x="7040" y="8030"/>
                  </a:cubicBezTo>
                  <a:cubicBezTo>
                    <a:pt x="7040" y="8081"/>
                    <a:pt x="7040" y="8081"/>
                    <a:pt x="7200" y="8132"/>
                  </a:cubicBezTo>
                  <a:cubicBezTo>
                    <a:pt x="7200" y="8132"/>
                    <a:pt x="7200" y="8183"/>
                    <a:pt x="7200" y="8183"/>
                  </a:cubicBezTo>
                  <a:cubicBezTo>
                    <a:pt x="7200" y="8233"/>
                    <a:pt x="7360" y="8233"/>
                    <a:pt x="7360" y="8284"/>
                  </a:cubicBezTo>
                  <a:cubicBezTo>
                    <a:pt x="7360" y="8284"/>
                    <a:pt x="7360" y="8284"/>
                    <a:pt x="7360" y="8335"/>
                  </a:cubicBezTo>
                  <a:cubicBezTo>
                    <a:pt x="7360" y="8386"/>
                    <a:pt x="7520" y="8386"/>
                    <a:pt x="7520" y="8437"/>
                  </a:cubicBezTo>
                  <a:cubicBezTo>
                    <a:pt x="7520" y="8437"/>
                    <a:pt x="7520" y="8437"/>
                    <a:pt x="7520" y="8437"/>
                  </a:cubicBezTo>
                  <a:cubicBezTo>
                    <a:pt x="8000" y="8742"/>
                    <a:pt x="8480" y="8996"/>
                    <a:pt x="8800" y="9301"/>
                  </a:cubicBezTo>
                  <a:cubicBezTo>
                    <a:pt x="8800" y="9301"/>
                    <a:pt x="8800" y="9301"/>
                    <a:pt x="8800" y="9301"/>
                  </a:cubicBezTo>
                  <a:cubicBezTo>
                    <a:pt x="8800" y="9352"/>
                    <a:pt x="8960" y="9402"/>
                    <a:pt x="8960" y="9402"/>
                  </a:cubicBezTo>
                  <a:cubicBezTo>
                    <a:pt x="8960" y="9402"/>
                    <a:pt x="8960" y="9402"/>
                    <a:pt x="8960" y="9402"/>
                  </a:cubicBezTo>
                  <a:cubicBezTo>
                    <a:pt x="8960" y="9453"/>
                    <a:pt x="9120" y="9453"/>
                    <a:pt x="9120" y="9504"/>
                  </a:cubicBezTo>
                  <a:cubicBezTo>
                    <a:pt x="9120" y="9504"/>
                    <a:pt x="9120" y="9504"/>
                    <a:pt x="9120" y="9504"/>
                  </a:cubicBezTo>
                  <a:cubicBezTo>
                    <a:pt x="9120" y="9555"/>
                    <a:pt x="9280" y="9555"/>
                    <a:pt x="9280" y="9606"/>
                  </a:cubicBezTo>
                  <a:cubicBezTo>
                    <a:pt x="9280" y="9606"/>
                    <a:pt x="9280" y="9606"/>
                    <a:pt x="9280" y="9606"/>
                  </a:cubicBezTo>
                  <a:cubicBezTo>
                    <a:pt x="9280" y="9657"/>
                    <a:pt x="9440" y="9657"/>
                    <a:pt x="9440" y="9707"/>
                  </a:cubicBezTo>
                  <a:cubicBezTo>
                    <a:pt x="9440" y="9707"/>
                    <a:pt x="9440" y="9707"/>
                    <a:pt x="9440" y="9707"/>
                  </a:cubicBezTo>
                  <a:cubicBezTo>
                    <a:pt x="9440" y="9758"/>
                    <a:pt x="9440" y="9758"/>
                    <a:pt x="9600" y="9809"/>
                  </a:cubicBezTo>
                  <a:cubicBezTo>
                    <a:pt x="9600" y="9809"/>
                    <a:pt x="9600" y="9809"/>
                    <a:pt x="9600" y="9809"/>
                  </a:cubicBezTo>
                  <a:cubicBezTo>
                    <a:pt x="9600" y="9860"/>
                    <a:pt x="9600" y="9860"/>
                    <a:pt x="9760" y="9911"/>
                  </a:cubicBezTo>
                  <a:cubicBezTo>
                    <a:pt x="9760" y="9911"/>
                    <a:pt x="9760" y="9911"/>
                    <a:pt x="9760" y="9911"/>
                  </a:cubicBezTo>
                  <a:cubicBezTo>
                    <a:pt x="9760" y="9962"/>
                    <a:pt x="9760" y="9962"/>
                    <a:pt x="9920" y="10012"/>
                  </a:cubicBezTo>
                  <a:cubicBezTo>
                    <a:pt x="9920" y="10012"/>
                    <a:pt x="9920" y="10012"/>
                    <a:pt x="9920" y="10063"/>
                  </a:cubicBezTo>
                  <a:cubicBezTo>
                    <a:pt x="9920" y="10114"/>
                    <a:pt x="9920" y="10114"/>
                    <a:pt x="10080" y="10165"/>
                  </a:cubicBezTo>
                  <a:cubicBezTo>
                    <a:pt x="10080" y="10165"/>
                    <a:pt x="10080" y="10165"/>
                    <a:pt x="10080" y="10216"/>
                  </a:cubicBezTo>
                  <a:cubicBezTo>
                    <a:pt x="10080" y="10266"/>
                    <a:pt x="10080" y="10266"/>
                    <a:pt x="10080" y="10317"/>
                  </a:cubicBezTo>
                  <a:cubicBezTo>
                    <a:pt x="10080" y="10317"/>
                    <a:pt x="10080" y="10317"/>
                    <a:pt x="10080" y="10368"/>
                  </a:cubicBezTo>
                  <a:cubicBezTo>
                    <a:pt x="10080" y="10419"/>
                    <a:pt x="10080" y="10419"/>
                    <a:pt x="10080" y="10470"/>
                  </a:cubicBezTo>
                  <a:cubicBezTo>
                    <a:pt x="10080" y="10470"/>
                    <a:pt x="10080" y="10470"/>
                    <a:pt x="10080" y="10521"/>
                  </a:cubicBezTo>
                  <a:cubicBezTo>
                    <a:pt x="10080" y="10571"/>
                    <a:pt x="10080" y="10571"/>
                    <a:pt x="10080" y="10622"/>
                  </a:cubicBezTo>
                  <a:cubicBezTo>
                    <a:pt x="10080" y="10622"/>
                    <a:pt x="10080" y="10622"/>
                    <a:pt x="10080" y="10673"/>
                  </a:cubicBezTo>
                  <a:cubicBezTo>
                    <a:pt x="10080" y="10724"/>
                    <a:pt x="10080" y="10724"/>
                    <a:pt x="10080" y="10775"/>
                  </a:cubicBezTo>
                  <a:cubicBezTo>
                    <a:pt x="10080" y="10775"/>
                    <a:pt x="10080" y="10775"/>
                    <a:pt x="10080" y="10825"/>
                  </a:cubicBezTo>
                  <a:cubicBezTo>
                    <a:pt x="10080" y="10876"/>
                    <a:pt x="10080" y="10876"/>
                    <a:pt x="10080" y="10927"/>
                  </a:cubicBezTo>
                  <a:cubicBezTo>
                    <a:pt x="10080" y="10927"/>
                    <a:pt x="10080" y="10927"/>
                    <a:pt x="10080" y="10978"/>
                  </a:cubicBezTo>
                  <a:cubicBezTo>
                    <a:pt x="10080" y="11029"/>
                    <a:pt x="10080" y="11029"/>
                    <a:pt x="10080" y="11080"/>
                  </a:cubicBezTo>
                  <a:cubicBezTo>
                    <a:pt x="10080" y="11080"/>
                    <a:pt x="10080" y="11080"/>
                    <a:pt x="10080" y="11130"/>
                  </a:cubicBezTo>
                  <a:cubicBezTo>
                    <a:pt x="10080" y="11181"/>
                    <a:pt x="10080" y="11232"/>
                    <a:pt x="10080" y="11232"/>
                  </a:cubicBezTo>
                  <a:cubicBezTo>
                    <a:pt x="10080" y="11232"/>
                    <a:pt x="10080" y="11232"/>
                    <a:pt x="10080" y="11283"/>
                  </a:cubicBezTo>
                  <a:cubicBezTo>
                    <a:pt x="10080" y="11334"/>
                    <a:pt x="10080" y="11385"/>
                    <a:pt x="10080" y="11385"/>
                  </a:cubicBezTo>
                  <a:cubicBezTo>
                    <a:pt x="10080" y="11385"/>
                    <a:pt x="10080" y="11385"/>
                    <a:pt x="10080" y="11435"/>
                  </a:cubicBezTo>
                  <a:cubicBezTo>
                    <a:pt x="10080" y="11486"/>
                    <a:pt x="10080" y="11537"/>
                    <a:pt x="10080" y="11537"/>
                  </a:cubicBezTo>
                  <a:cubicBezTo>
                    <a:pt x="10080" y="11537"/>
                    <a:pt x="10080" y="11537"/>
                    <a:pt x="10080" y="11588"/>
                  </a:cubicBezTo>
                  <a:cubicBezTo>
                    <a:pt x="10080" y="11639"/>
                    <a:pt x="10080" y="11689"/>
                    <a:pt x="10080" y="11740"/>
                  </a:cubicBezTo>
                  <a:cubicBezTo>
                    <a:pt x="10080" y="11740"/>
                    <a:pt x="10080" y="11740"/>
                    <a:pt x="10080" y="11791"/>
                  </a:cubicBezTo>
                  <a:cubicBezTo>
                    <a:pt x="10080" y="11842"/>
                    <a:pt x="10080" y="11893"/>
                    <a:pt x="10080" y="11944"/>
                  </a:cubicBezTo>
                  <a:cubicBezTo>
                    <a:pt x="10080" y="11994"/>
                    <a:pt x="10080" y="12045"/>
                    <a:pt x="10080" y="12096"/>
                  </a:cubicBezTo>
                  <a:cubicBezTo>
                    <a:pt x="8320" y="14485"/>
                    <a:pt x="3200" y="16467"/>
                    <a:pt x="1280" y="18855"/>
                  </a:cubicBezTo>
                  <a:cubicBezTo>
                    <a:pt x="1280" y="18855"/>
                    <a:pt x="1280" y="18855"/>
                    <a:pt x="1280" y="18855"/>
                  </a:cubicBezTo>
                  <a:lnTo>
                    <a:pt x="1280" y="18855"/>
                  </a:lnTo>
                  <a:cubicBezTo>
                    <a:pt x="1280" y="18855"/>
                    <a:pt x="1280" y="18906"/>
                    <a:pt x="1280" y="18906"/>
                  </a:cubicBezTo>
                  <a:cubicBezTo>
                    <a:pt x="1280" y="18957"/>
                    <a:pt x="1120" y="19008"/>
                    <a:pt x="1120" y="19110"/>
                  </a:cubicBezTo>
                  <a:cubicBezTo>
                    <a:pt x="1120" y="19160"/>
                    <a:pt x="1120" y="19160"/>
                    <a:pt x="1120" y="19211"/>
                  </a:cubicBezTo>
                  <a:cubicBezTo>
                    <a:pt x="1120" y="19262"/>
                    <a:pt x="960" y="19364"/>
                    <a:pt x="960" y="19415"/>
                  </a:cubicBezTo>
                  <a:cubicBezTo>
                    <a:pt x="960" y="19465"/>
                    <a:pt x="960" y="19465"/>
                    <a:pt x="960" y="19516"/>
                  </a:cubicBezTo>
                  <a:cubicBezTo>
                    <a:pt x="960" y="19567"/>
                    <a:pt x="960" y="19669"/>
                    <a:pt x="800" y="19720"/>
                  </a:cubicBezTo>
                  <a:cubicBezTo>
                    <a:pt x="800" y="19770"/>
                    <a:pt x="800" y="19770"/>
                    <a:pt x="800" y="19821"/>
                  </a:cubicBezTo>
                  <a:cubicBezTo>
                    <a:pt x="800" y="19923"/>
                    <a:pt x="800" y="20024"/>
                    <a:pt x="640" y="20126"/>
                  </a:cubicBezTo>
                  <a:cubicBezTo>
                    <a:pt x="640" y="20126"/>
                    <a:pt x="640" y="20126"/>
                    <a:pt x="640" y="20126"/>
                  </a:cubicBezTo>
                  <a:cubicBezTo>
                    <a:pt x="480" y="20431"/>
                    <a:pt x="320" y="20634"/>
                    <a:pt x="160" y="20838"/>
                  </a:cubicBezTo>
                  <a:cubicBezTo>
                    <a:pt x="0" y="21092"/>
                    <a:pt x="0" y="21295"/>
                    <a:pt x="0" y="21549"/>
                  </a:cubicBezTo>
                  <a:cubicBezTo>
                    <a:pt x="0" y="21549"/>
                    <a:pt x="0" y="21549"/>
                    <a:pt x="0" y="21549"/>
                  </a:cubicBezTo>
                  <a:cubicBezTo>
                    <a:pt x="0" y="21549"/>
                    <a:pt x="0" y="21549"/>
                    <a:pt x="0" y="21549"/>
                  </a:cubicBezTo>
                  <a:cubicBezTo>
                    <a:pt x="160" y="21549"/>
                    <a:pt x="160" y="21549"/>
                    <a:pt x="160" y="21549"/>
                  </a:cubicBezTo>
                  <a:cubicBezTo>
                    <a:pt x="320" y="21549"/>
                    <a:pt x="480" y="21549"/>
                    <a:pt x="640" y="21549"/>
                  </a:cubicBezTo>
                  <a:cubicBezTo>
                    <a:pt x="640" y="21549"/>
                    <a:pt x="640" y="21549"/>
                    <a:pt x="640" y="21549"/>
                  </a:cubicBezTo>
                  <a:cubicBezTo>
                    <a:pt x="640" y="21549"/>
                    <a:pt x="640" y="21549"/>
                    <a:pt x="800" y="21549"/>
                  </a:cubicBezTo>
                  <a:cubicBezTo>
                    <a:pt x="1920" y="21600"/>
                    <a:pt x="3040" y="21549"/>
                    <a:pt x="3520" y="21498"/>
                  </a:cubicBezTo>
                  <a:cubicBezTo>
                    <a:pt x="4000" y="20431"/>
                    <a:pt x="4800" y="19313"/>
                    <a:pt x="5920" y="18195"/>
                  </a:cubicBezTo>
                  <a:cubicBezTo>
                    <a:pt x="6560" y="17585"/>
                    <a:pt x="7360" y="16975"/>
                    <a:pt x="8000" y="16518"/>
                  </a:cubicBezTo>
                  <a:cubicBezTo>
                    <a:pt x="8000" y="16518"/>
                    <a:pt x="8000" y="16467"/>
                    <a:pt x="8160" y="16467"/>
                  </a:cubicBezTo>
                  <a:cubicBezTo>
                    <a:pt x="8320" y="16416"/>
                    <a:pt x="8320" y="16365"/>
                    <a:pt x="8480" y="16264"/>
                  </a:cubicBezTo>
                  <a:cubicBezTo>
                    <a:pt x="8640" y="16213"/>
                    <a:pt x="8640" y="16162"/>
                    <a:pt x="8800" y="16111"/>
                  </a:cubicBezTo>
                  <a:cubicBezTo>
                    <a:pt x="8800" y="16111"/>
                    <a:pt x="8800" y="16111"/>
                    <a:pt x="8800" y="16111"/>
                  </a:cubicBezTo>
                  <a:cubicBezTo>
                    <a:pt x="8800" y="16060"/>
                    <a:pt x="8960" y="16060"/>
                    <a:pt x="8960" y="16009"/>
                  </a:cubicBezTo>
                  <a:cubicBezTo>
                    <a:pt x="8960" y="16009"/>
                    <a:pt x="9120" y="15959"/>
                    <a:pt x="9120" y="15959"/>
                  </a:cubicBezTo>
                  <a:cubicBezTo>
                    <a:pt x="9120" y="15908"/>
                    <a:pt x="9280" y="15908"/>
                    <a:pt x="9280" y="15857"/>
                  </a:cubicBezTo>
                  <a:cubicBezTo>
                    <a:pt x="9280" y="15806"/>
                    <a:pt x="9440" y="15806"/>
                    <a:pt x="9440" y="15755"/>
                  </a:cubicBezTo>
                  <a:cubicBezTo>
                    <a:pt x="9440" y="15705"/>
                    <a:pt x="9600" y="15705"/>
                    <a:pt x="9600" y="15654"/>
                  </a:cubicBezTo>
                  <a:cubicBezTo>
                    <a:pt x="9760" y="15603"/>
                    <a:pt x="9760" y="15552"/>
                    <a:pt x="9920" y="15450"/>
                  </a:cubicBezTo>
                  <a:cubicBezTo>
                    <a:pt x="9920" y="15450"/>
                    <a:pt x="9920" y="15400"/>
                    <a:pt x="9920" y="15400"/>
                  </a:cubicBezTo>
                  <a:cubicBezTo>
                    <a:pt x="9920" y="15349"/>
                    <a:pt x="10080" y="15298"/>
                    <a:pt x="10080" y="15247"/>
                  </a:cubicBezTo>
                  <a:cubicBezTo>
                    <a:pt x="10080" y="15247"/>
                    <a:pt x="10080" y="15196"/>
                    <a:pt x="10240" y="15196"/>
                  </a:cubicBezTo>
                  <a:cubicBezTo>
                    <a:pt x="10240" y="15145"/>
                    <a:pt x="10400" y="15095"/>
                    <a:pt x="10400" y="15044"/>
                  </a:cubicBezTo>
                  <a:cubicBezTo>
                    <a:pt x="10400" y="15044"/>
                    <a:pt x="10400" y="14993"/>
                    <a:pt x="10560" y="14993"/>
                  </a:cubicBezTo>
                  <a:cubicBezTo>
                    <a:pt x="10720" y="14942"/>
                    <a:pt x="10720" y="14891"/>
                    <a:pt x="10720" y="14841"/>
                  </a:cubicBezTo>
                  <a:cubicBezTo>
                    <a:pt x="10720" y="14841"/>
                    <a:pt x="10720" y="14841"/>
                    <a:pt x="10720" y="14790"/>
                  </a:cubicBezTo>
                  <a:cubicBezTo>
                    <a:pt x="10880" y="14739"/>
                    <a:pt x="10880" y="14637"/>
                    <a:pt x="11040" y="14586"/>
                  </a:cubicBezTo>
                  <a:cubicBezTo>
                    <a:pt x="11040" y="14586"/>
                    <a:pt x="11040" y="14586"/>
                    <a:pt x="11040" y="14586"/>
                  </a:cubicBezTo>
                  <a:cubicBezTo>
                    <a:pt x="11200" y="14536"/>
                    <a:pt x="11200" y="14434"/>
                    <a:pt x="11360" y="14383"/>
                  </a:cubicBezTo>
                  <a:cubicBezTo>
                    <a:pt x="11360" y="14383"/>
                    <a:pt x="11360" y="14383"/>
                    <a:pt x="11360" y="14332"/>
                  </a:cubicBezTo>
                  <a:cubicBezTo>
                    <a:pt x="11360" y="14282"/>
                    <a:pt x="11520" y="14231"/>
                    <a:pt x="11520" y="14180"/>
                  </a:cubicBezTo>
                  <a:cubicBezTo>
                    <a:pt x="11520" y="14180"/>
                    <a:pt x="11520" y="14180"/>
                    <a:pt x="11520" y="14129"/>
                  </a:cubicBezTo>
                  <a:cubicBezTo>
                    <a:pt x="11840" y="13926"/>
                    <a:pt x="12000" y="13722"/>
                    <a:pt x="12160" y="13468"/>
                  </a:cubicBezTo>
                  <a:cubicBezTo>
                    <a:pt x="12160" y="13468"/>
                    <a:pt x="12160" y="13468"/>
                    <a:pt x="12160" y="13418"/>
                  </a:cubicBezTo>
                  <a:cubicBezTo>
                    <a:pt x="12160" y="13367"/>
                    <a:pt x="12320" y="13265"/>
                    <a:pt x="12320" y="13214"/>
                  </a:cubicBezTo>
                  <a:cubicBezTo>
                    <a:pt x="12320" y="13214"/>
                    <a:pt x="12320" y="13214"/>
                    <a:pt x="12320" y="13214"/>
                  </a:cubicBezTo>
                  <a:cubicBezTo>
                    <a:pt x="12480" y="13062"/>
                    <a:pt x="12480" y="12909"/>
                    <a:pt x="12640" y="12757"/>
                  </a:cubicBezTo>
                  <a:cubicBezTo>
                    <a:pt x="12640" y="12757"/>
                    <a:pt x="12640" y="12757"/>
                    <a:pt x="12640" y="12757"/>
                  </a:cubicBezTo>
                  <a:cubicBezTo>
                    <a:pt x="12960" y="12655"/>
                    <a:pt x="13120" y="12503"/>
                    <a:pt x="13440" y="12401"/>
                  </a:cubicBezTo>
                  <a:cubicBezTo>
                    <a:pt x="13440" y="12401"/>
                    <a:pt x="13440" y="12350"/>
                    <a:pt x="13600" y="12350"/>
                  </a:cubicBezTo>
                  <a:cubicBezTo>
                    <a:pt x="13760" y="12299"/>
                    <a:pt x="13920" y="12249"/>
                    <a:pt x="13920" y="12198"/>
                  </a:cubicBezTo>
                  <a:cubicBezTo>
                    <a:pt x="14080" y="12147"/>
                    <a:pt x="14240" y="12096"/>
                    <a:pt x="14240" y="11994"/>
                  </a:cubicBezTo>
                  <a:cubicBezTo>
                    <a:pt x="14240" y="11994"/>
                    <a:pt x="14240" y="11994"/>
                    <a:pt x="14240" y="11994"/>
                  </a:cubicBezTo>
                  <a:cubicBezTo>
                    <a:pt x="14240" y="11994"/>
                    <a:pt x="14240" y="11994"/>
                    <a:pt x="14240" y="11994"/>
                  </a:cubicBezTo>
                  <a:cubicBezTo>
                    <a:pt x="14400" y="11944"/>
                    <a:pt x="14400" y="11893"/>
                    <a:pt x="14560" y="11842"/>
                  </a:cubicBezTo>
                  <a:cubicBezTo>
                    <a:pt x="14560" y="11842"/>
                    <a:pt x="14560" y="11791"/>
                    <a:pt x="14720" y="11791"/>
                  </a:cubicBezTo>
                  <a:cubicBezTo>
                    <a:pt x="14720" y="11740"/>
                    <a:pt x="14880" y="11740"/>
                    <a:pt x="14880" y="11690"/>
                  </a:cubicBezTo>
                  <a:cubicBezTo>
                    <a:pt x="14880" y="11690"/>
                    <a:pt x="14880" y="11639"/>
                    <a:pt x="15040" y="11639"/>
                  </a:cubicBezTo>
                  <a:cubicBezTo>
                    <a:pt x="15200" y="11588"/>
                    <a:pt x="15200" y="11537"/>
                    <a:pt x="15360" y="11537"/>
                  </a:cubicBezTo>
                  <a:cubicBezTo>
                    <a:pt x="15360" y="11537"/>
                    <a:pt x="15360" y="11486"/>
                    <a:pt x="15520" y="11486"/>
                  </a:cubicBezTo>
                  <a:cubicBezTo>
                    <a:pt x="15680" y="11435"/>
                    <a:pt x="15680" y="11385"/>
                    <a:pt x="15840" y="11334"/>
                  </a:cubicBezTo>
                  <a:cubicBezTo>
                    <a:pt x="15840" y="11334"/>
                    <a:pt x="15840" y="11334"/>
                    <a:pt x="15840" y="11334"/>
                  </a:cubicBezTo>
                  <a:cubicBezTo>
                    <a:pt x="16000" y="11283"/>
                    <a:pt x="16000" y="11232"/>
                    <a:pt x="16160" y="11181"/>
                  </a:cubicBezTo>
                  <a:cubicBezTo>
                    <a:pt x="16160" y="11181"/>
                    <a:pt x="16160" y="11131"/>
                    <a:pt x="16160" y="11131"/>
                  </a:cubicBezTo>
                  <a:cubicBezTo>
                    <a:pt x="16160" y="11080"/>
                    <a:pt x="16320" y="11029"/>
                    <a:pt x="16320" y="10978"/>
                  </a:cubicBezTo>
                  <a:cubicBezTo>
                    <a:pt x="16320" y="10978"/>
                    <a:pt x="16320" y="10927"/>
                    <a:pt x="16480" y="10927"/>
                  </a:cubicBezTo>
                  <a:cubicBezTo>
                    <a:pt x="16480" y="10876"/>
                    <a:pt x="16640" y="10826"/>
                    <a:pt x="16640" y="10775"/>
                  </a:cubicBezTo>
                  <a:cubicBezTo>
                    <a:pt x="16640" y="10775"/>
                    <a:pt x="16640" y="10775"/>
                    <a:pt x="16640" y="10724"/>
                  </a:cubicBezTo>
                  <a:cubicBezTo>
                    <a:pt x="16800" y="10673"/>
                    <a:pt x="16800" y="10622"/>
                    <a:pt x="16960" y="10521"/>
                  </a:cubicBezTo>
                  <a:cubicBezTo>
                    <a:pt x="16960" y="10521"/>
                    <a:pt x="16960" y="10521"/>
                    <a:pt x="16960" y="10521"/>
                  </a:cubicBezTo>
                  <a:cubicBezTo>
                    <a:pt x="16960" y="10521"/>
                    <a:pt x="16960" y="10521"/>
                    <a:pt x="16960" y="10521"/>
                  </a:cubicBezTo>
                  <a:cubicBezTo>
                    <a:pt x="17440" y="10216"/>
                    <a:pt x="17600" y="9860"/>
                    <a:pt x="17760" y="9555"/>
                  </a:cubicBezTo>
                  <a:cubicBezTo>
                    <a:pt x="17760" y="9453"/>
                    <a:pt x="17920" y="9352"/>
                    <a:pt x="17920" y="9250"/>
                  </a:cubicBezTo>
                  <a:cubicBezTo>
                    <a:pt x="17920" y="9250"/>
                    <a:pt x="17920" y="9250"/>
                    <a:pt x="17920" y="9250"/>
                  </a:cubicBezTo>
                  <a:cubicBezTo>
                    <a:pt x="17920" y="9199"/>
                    <a:pt x="17920" y="9148"/>
                    <a:pt x="17920" y="9098"/>
                  </a:cubicBezTo>
                  <a:cubicBezTo>
                    <a:pt x="17920" y="8488"/>
                    <a:pt x="17600" y="8030"/>
                    <a:pt x="18720" y="7319"/>
                  </a:cubicBezTo>
                  <a:cubicBezTo>
                    <a:pt x="18720" y="7319"/>
                    <a:pt x="18720" y="7268"/>
                    <a:pt x="18880" y="7268"/>
                  </a:cubicBezTo>
                  <a:cubicBezTo>
                    <a:pt x="19040" y="7217"/>
                    <a:pt x="19040" y="7166"/>
                    <a:pt x="19200" y="7116"/>
                  </a:cubicBezTo>
                  <a:cubicBezTo>
                    <a:pt x="19360" y="7065"/>
                    <a:pt x="19360" y="7014"/>
                    <a:pt x="19520" y="7014"/>
                  </a:cubicBezTo>
                  <a:cubicBezTo>
                    <a:pt x="19520" y="7014"/>
                    <a:pt x="19520" y="7014"/>
                    <a:pt x="19520" y="7014"/>
                  </a:cubicBezTo>
                  <a:cubicBezTo>
                    <a:pt x="19520" y="6963"/>
                    <a:pt x="19680" y="6963"/>
                    <a:pt x="19680" y="6912"/>
                  </a:cubicBezTo>
                  <a:cubicBezTo>
                    <a:pt x="19680" y="6912"/>
                    <a:pt x="19680" y="6912"/>
                    <a:pt x="19680" y="6861"/>
                  </a:cubicBezTo>
                  <a:cubicBezTo>
                    <a:pt x="19680" y="6811"/>
                    <a:pt x="19840" y="6811"/>
                    <a:pt x="19840" y="6760"/>
                  </a:cubicBezTo>
                  <a:cubicBezTo>
                    <a:pt x="19840" y="6760"/>
                    <a:pt x="19840" y="6760"/>
                    <a:pt x="19840" y="6760"/>
                  </a:cubicBezTo>
                  <a:cubicBezTo>
                    <a:pt x="20000" y="6709"/>
                    <a:pt x="20000" y="6658"/>
                    <a:pt x="20160" y="6607"/>
                  </a:cubicBezTo>
                  <a:cubicBezTo>
                    <a:pt x="20160" y="6607"/>
                    <a:pt x="20160" y="6607"/>
                    <a:pt x="20160" y="6607"/>
                  </a:cubicBezTo>
                  <a:cubicBezTo>
                    <a:pt x="20160" y="6556"/>
                    <a:pt x="20320" y="6556"/>
                    <a:pt x="20320" y="6506"/>
                  </a:cubicBezTo>
                  <a:cubicBezTo>
                    <a:pt x="20320" y="6506"/>
                    <a:pt x="20320" y="6506"/>
                    <a:pt x="20320" y="6455"/>
                  </a:cubicBezTo>
                  <a:cubicBezTo>
                    <a:pt x="20320" y="6404"/>
                    <a:pt x="20480" y="6404"/>
                    <a:pt x="20480" y="6353"/>
                  </a:cubicBezTo>
                  <a:cubicBezTo>
                    <a:pt x="20480" y="6353"/>
                    <a:pt x="20480" y="6353"/>
                    <a:pt x="20480" y="6302"/>
                  </a:cubicBezTo>
                  <a:cubicBezTo>
                    <a:pt x="20640" y="6201"/>
                    <a:pt x="20800" y="6099"/>
                    <a:pt x="20960" y="6048"/>
                  </a:cubicBezTo>
                  <a:cubicBezTo>
                    <a:pt x="20960" y="6048"/>
                    <a:pt x="20960" y="6048"/>
                    <a:pt x="20960" y="6048"/>
                  </a:cubicBezTo>
                  <a:cubicBezTo>
                    <a:pt x="20960" y="6048"/>
                    <a:pt x="20960" y="6048"/>
                    <a:pt x="20960" y="6048"/>
                  </a:cubicBezTo>
                  <a:cubicBezTo>
                    <a:pt x="21280" y="5794"/>
                    <a:pt x="21440" y="5591"/>
                    <a:pt x="21600" y="5337"/>
                  </a:cubicBezTo>
                  <a:cubicBezTo>
                    <a:pt x="20481" y="5235"/>
                    <a:pt x="20481" y="5184"/>
                    <a:pt x="20481" y="5082"/>
                  </a:cubicBezTo>
                  <a:cubicBezTo>
                    <a:pt x="20481" y="5082"/>
                    <a:pt x="20481" y="5082"/>
                    <a:pt x="20481" y="508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0792586F-D355-4ECC-892C-D4C4D29BB406}"/>
                </a:ext>
              </a:extLst>
            </p:cNvPr>
            <p:cNvSpPr/>
            <p:nvPr/>
          </p:nvSpPr>
          <p:spPr>
            <a:xfrm>
              <a:off x="3825586" y="857658"/>
              <a:ext cx="1192950" cy="1615513"/>
            </a:xfrm>
            <a:custGeom>
              <a:avLst/>
              <a:gdLst>
                <a:gd name="connsiteX0" fmla="*/ 1146121 w 1192950"/>
                <a:gd name="connsiteY0" fmla="*/ 1099800 h 1615513"/>
                <a:gd name="connsiteX1" fmla="*/ 1144803 w 1192950"/>
                <a:gd name="connsiteY1" fmla="*/ 1105057 h 1615513"/>
                <a:gd name="connsiteX2" fmla="*/ 1133108 w 1192950"/>
                <a:gd name="connsiteY2" fmla="*/ 1129351 h 1615513"/>
                <a:gd name="connsiteX3" fmla="*/ 1091967 w 1192950"/>
                <a:gd name="connsiteY3" fmla="*/ 1174244 h 1615513"/>
                <a:gd name="connsiteX4" fmla="*/ 818986 w 1192950"/>
                <a:gd name="connsiteY4" fmla="*/ 1372445 h 1615513"/>
                <a:gd name="connsiteX5" fmla="*/ 766628 w 1192950"/>
                <a:gd name="connsiteY5" fmla="*/ 1376186 h 1615513"/>
                <a:gd name="connsiteX6" fmla="*/ 747921 w 1192950"/>
                <a:gd name="connsiteY6" fmla="*/ 1413571 h 1615513"/>
                <a:gd name="connsiteX7" fmla="*/ 613311 w 1192950"/>
                <a:gd name="connsiteY7" fmla="*/ 1608031 h 1615513"/>
                <a:gd name="connsiteX8" fmla="*/ 542246 w 1192950"/>
                <a:gd name="connsiteY8" fmla="*/ 1540717 h 1615513"/>
                <a:gd name="connsiteX9" fmla="*/ 531029 w 1192950"/>
                <a:gd name="connsiteY9" fmla="*/ 1551940 h 1615513"/>
                <a:gd name="connsiteX10" fmla="*/ 489888 w 1192950"/>
                <a:gd name="connsiteY10" fmla="*/ 1615513 h 1615513"/>
                <a:gd name="connsiteX11" fmla="*/ 486159 w 1192950"/>
                <a:gd name="connsiteY11" fmla="*/ 1611772 h 1615513"/>
                <a:gd name="connsiteX12" fmla="*/ 486159 w 1192950"/>
                <a:gd name="connsiteY12" fmla="*/ 1608031 h 1615513"/>
                <a:gd name="connsiteX13" fmla="*/ 531029 w 1192950"/>
                <a:gd name="connsiteY13" fmla="*/ 1536976 h 1615513"/>
                <a:gd name="connsiteX14" fmla="*/ 587116 w 1192950"/>
                <a:gd name="connsiteY14" fmla="*/ 1398607 h 1615513"/>
                <a:gd name="connsiteX15" fmla="*/ 751681 w 1192950"/>
                <a:gd name="connsiteY15" fmla="*/ 1391151 h 1615513"/>
                <a:gd name="connsiteX16" fmla="*/ 759139 w 1192950"/>
                <a:gd name="connsiteY16" fmla="*/ 1376186 h 1615513"/>
                <a:gd name="connsiteX17" fmla="*/ 658181 w 1192950"/>
                <a:gd name="connsiteY17" fmla="*/ 1305131 h 1615513"/>
                <a:gd name="connsiteX18" fmla="*/ 632017 w 1192950"/>
                <a:gd name="connsiteY18" fmla="*/ 1316354 h 1615513"/>
                <a:gd name="connsiteX19" fmla="*/ 549735 w 1192950"/>
                <a:gd name="connsiteY19" fmla="*/ 1379927 h 1615513"/>
                <a:gd name="connsiteX20" fmla="*/ 546006 w 1192950"/>
                <a:gd name="connsiteY20" fmla="*/ 1376186 h 1615513"/>
                <a:gd name="connsiteX21" fmla="*/ 546006 w 1192950"/>
                <a:gd name="connsiteY21" fmla="*/ 1372445 h 1615513"/>
                <a:gd name="connsiteX22" fmla="*/ 643235 w 1192950"/>
                <a:gd name="connsiteY22" fmla="*/ 1301390 h 1615513"/>
                <a:gd name="connsiteX23" fmla="*/ 755410 w 1192950"/>
                <a:gd name="connsiteY23" fmla="*/ 1159280 h 1615513"/>
                <a:gd name="connsiteX24" fmla="*/ 1114433 w 1192950"/>
                <a:gd name="connsiteY24" fmla="*/ 1144316 h 1615513"/>
                <a:gd name="connsiteX25" fmla="*/ 1137330 w 1192950"/>
                <a:gd name="connsiteY25" fmla="*/ 1117673 h 1615513"/>
                <a:gd name="connsiteX26" fmla="*/ 336750 w 1192950"/>
                <a:gd name="connsiteY26" fmla="*/ 1090853 h 1615513"/>
                <a:gd name="connsiteX27" fmla="*/ 340784 w 1192950"/>
                <a:gd name="connsiteY27" fmla="*/ 1115952 h 1615513"/>
                <a:gd name="connsiteX28" fmla="*/ 347794 w 1192950"/>
                <a:gd name="connsiteY28" fmla="*/ 1142134 h 1615513"/>
                <a:gd name="connsiteX29" fmla="*/ 489901 w 1192950"/>
                <a:gd name="connsiteY29" fmla="*/ 1209451 h 1615513"/>
                <a:gd name="connsiteX30" fmla="*/ 523559 w 1192950"/>
                <a:gd name="connsiteY30" fmla="*/ 1351554 h 1615513"/>
                <a:gd name="connsiteX31" fmla="*/ 557217 w 1192950"/>
                <a:gd name="connsiteY31" fmla="*/ 1430072 h 1615513"/>
                <a:gd name="connsiteX32" fmla="*/ 557217 w 1192950"/>
                <a:gd name="connsiteY32" fmla="*/ 1433822 h 1615513"/>
                <a:gd name="connsiteX33" fmla="*/ 553478 w 1192950"/>
                <a:gd name="connsiteY33" fmla="*/ 1433822 h 1615513"/>
                <a:gd name="connsiteX34" fmla="*/ 523559 w 1192950"/>
                <a:gd name="connsiteY34" fmla="*/ 1366504 h 1615513"/>
                <a:gd name="connsiteX35" fmla="*/ 519820 w 1192950"/>
                <a:gd name="connsiteY35" fmla="*/ 1351554 h 1615513"/>
                <a:gd name="connsiteX36" fmla="*/ 452505 w 1192950"/>
                <a:gd name="connsiteY36" fmla="*/ 1385204 h 1615513"/>
                <a:gd name="connsiteX37" fmla="*/ 355281 w 1192950"/>
                <a:gd name="connsiteY37" fmla="*/ 1168317 h 1615513"/>
                <a:gd name="connsiteX38" fmla="*/ 340316 w 1192950"/>
                <a:gd name="connsiteY38" fmla="*/ 1123434 h 1615513"/>
                <a:gd name="connsiteX39" fmla="*/ 337045 w 1192950"/>
                <a:gd name="connsiteY39" fmla="*/ 1099127 h 1615513"/>
                <a:gd name="connsiteX40" fmla="*/ 336578 w 1192950"/>
                <a:gd name="connsiteY40" fmla="*/ 1086033 h 1615513"/>
                <a:gd name="connsiteX41" fmla="*/ 336750 w 1192950"/>
                <a:gd name="connsiteY41" fmla="*/ 1090853 h 1615513"/>
                <a:gd name="connsiteX42" fmla="*/ 336578 w 1192950"/>
                <a:gd name="connsiteY42" fmla="*/ 1089783 h 1615513"/>
                <a:gd name="connsiteX43" fmla="*/ 1151348 w 1192950"/>
                <a:gd name="connsiteY43" fmla="*/ 1084484 h 1615513"/>
                <a:gd name="connsiteX44" fmla="*/ 1151814 w 1192950"/>
                <a:gd name="connsiteY44" fmla="*/ 1088225 h 1615513"/>
                <a:gd name="connsiteX45" fmla="*/ 1146121 w 1192950"/>
                <a:gd name="connsiteY45" fmla="*/ 1099800 h 1615513"/>
                <a:gd name="connsiteX46" fmla="*/ 1148085 w 1192950"/>
                <a:gd name="connsiteY46" fmla="*/ 1091966 h 1615513"/>
                <a:gd name="connsiteX47" fmla="*/ 1151348 w 1192950"/>
                <a:gd name="connsiteY47" fmla="*/ 1084484 h 1615513"/>
                <a:gd name="connsiteX48" fmla="*/ 2803 w 1192950"/>
                <a:gd name="connsiteY48" fmla="*/ 1011235 h 1615513"/>
                <a:gd name="connsiteX49" fmla="*/ 2803 w 1192950"/>
                <a:gd name="connsiteY49" fmla="*/ 1014988 h 1615513"/>
                <a:gd name="connsiteX50" fmla="*/ 17755 w 1192950"/>
                <a:gd name="connsiteY50" fmla="*/ 1093508 h 1615513"/>
                <a:gd name="connsiteX51" fmla="*/ 324422 w 1192950"/>
                <a:gd name="connsiteY51" fmla="*/ 1231874 h 1615513"/>
                <a:gd name="connsiteX52" fmla="*/ 402941 w 1192950"/>
                <a:gd name="connsiteY52" fmla="*/ 1396420 h 1615513"/>
                <a:gd name="connsiteX53" fmla="*/ 474007 w 1192950"/>
                <a:gd name="connsiteY53" fmla="*/ 1497391 h 1615513"/>
                <a:gd name="connsiteX54" fmla="*/ 470269 w 1192950"/>
                <a:gd name="connsiteY54" fmla="*/ 1501144 h 1615513"/>
                <a:gd name="connsiteX55" fmla="*/ 466531 w 1192950"/>
                <a:gd name="connsiteY55" fmla="*/ 1504874 h 1615513"/>
                <a:gd name="connsiteX56" fmla="*/ 406701 w 1192950"/>
                <a:gd name="connsiteY56" fmla="*/ 1411387 h 1615513"/>
                <a:gd name="connsiteX57" fmla="*/ 384252 w 1192950"/>
                <a:gd name="connsiteY57" fmla="*/ 1392690 h 1615513"/>
                <a:gd name="connsiteX58" fmla="*/ 219715 w 1192950"/>
                <a:gd name="connsiteY58" fmla="*/ 1392690 h 1615513"/>
                <a:gd name="connsiteX59" fmla="*/ 25231 w 1192950"/>
                <a:gd name="connsiteY59" fmla="*/ 1123442 h 1615513"/>
                <a:gd name="connsiteX60" fmla="*/ 2803 w 1192950"/>
                <a:gd name="connsiteY60" fmla="*/ 1067350 h 1615513"/>
                <a:gd name="connsiteX61" fmla="*/ 2803 w 1192950"/>
                <a:gd name="connsiteY61" fmla="*/ 1011235 h 1615513"/>
                <a:gd name="connsiteX62" fmla="*/ 1192950 w 1192950"/>
                <a:gd name="connsiteY62" fmla="*/ 972299 h 1615513"/>
                <a:gd name="connsiteX63" fmla="*/ 1166767 w 1192950"/>
                <a:gd name="connsiteY63" fmla="*/ 1009698 h 1615513"/>
                <a:gd name="connsiteX64" fmla="*/ 1121885 w 1192950"/>
                <a:gd name="connsiteY64" fmla="*/ 1039619 h 1615513"/>
                <a:gd name="connsiteX65" fmla="*/ 848913 w 1192950"/>
                <a:gd name="connsiteY65" fmla="*/ 1140586 h 1615513"/>
                <a:gd name="connsiteX66" fmla="*/ 729236 w 1192950"/>
                <a:gd name="connsiteY66" fmla="*/ 1062053 h 1615513"/>
                <a:gd name="connsiteX67" fmla="*/ 703053 w 1192950"/>
                <a:gd name="connsiteY67" fmla="*/ 1065797 h 1615513"/>
                <a:gd name="connsiteX68" fmla="*/ 673140 w 1192950"/>
                <a:gd name="connsiteY68" fmla="*/ 1073275 h 1615513"/>
                <a:gd name="connsiteX69" fmla="*/ 673140 w 1192950"/>
                <a:gd name="connsiteY69" fmla="*/ 1069540 h 1615513"/>
                <a:gd name="connsiteX70" fmla="*/ 714267 w 1192950"/>
                <a:gd name="connsiteY70" fmla="*/ 1058318 h 1615513"/>
                <a:gd name="connsiteX71" fmla="*/ 852643 w 1192950"/>
                <a:gd name="connsiteY71" fmla="*/ 976042 h 1615513"/>
                <a:gd name="connsiteX72" fmla="*/ 1140584 w 1192950"/>
                <a:gd name="connsiteY72" fmla="*/ 1024663 h 1615513"/>
                <a:gd name="connsiteX73" fmla="*/ 1192950 w 1192950"/>
                <a:gd name="connsiteY73" fmla="*/ 972299 h 1615513"/>
                <a:gd name="connsiteX74" fmla="*/ 807763 w 1192950"/>
                <a:gd name="connsiteY74" fmla="*/ 815231 h 1615513"/>
                <a:gd name="connsiteX75" fmla="*/ 811511 w 1192950"/>
                <a:gd name="connsiteY75" fmla="*/ 818978 h 1615513"/>
                <a:gd name="connsiteX76" fmla="*/ 830206 w 1192950"/>
                <a:gd name="connsiteY76" fmla="*/ 852635 h 1615513"/>
                <a:gd name="connsiteX77" fmla="*/ 807766 w 1192950"/>
                <a:gd name="connsiteY77" fmla="*/ 815238 h 1615513"/>
                <a:gd name="connsiteX78" fmla="*/ 1105760 w 1192950"/>
                <a:gd name="connsiteY78" fmla="*/ 790240 h 1615513"/>
                <a:gd name="connsiteX79" fmla="*/ 1104137 w 1192950"/>
                <a:gd name="connsiteY79" fmla="*/ 797006 h 1615513"/>
                <a:gd name="connsiteX80" fmla="*/ 1095729 w 1192950"/>
                <a:gd name="connsiteY80" fmla="*/ 811498 h 1615513"/>
                <a:gd name="connsiteX81" fmla="*/ 1073290 w 1192950"/>
                <a:gd name="connsiteY81" fmla="*/ 833936 h 1615513"/>
                <a:gd name="connsiteX82" fmla="*/ 927435 w 1192950"/>
                <a:gd name="connsiteY82" fmla="*/ 919953 h 1615513"/>
                <a:gd name="connsiteX83" fmla="*/ 848908 w 1192950"/>
                <a:gd name="connsiteY83" fmla="*/ 886293 h 1615513"/>
                <a:gd name="connsiteX84" fmla="*/ 833944 w 1192950"/>
                <a:gd name="connsiteY84" fmla="*/ 890027 h 1615513"/>
                <a:gd name="connsiteX85" fmla="*/ 785331 w 1192950"/>
                <a:gd name="connsiteY85" fmla="*/ 923687 h 1615513"/>
                <a:gd name="connsiteX86" fmla="*/ 785331 w 1192950"/>
                <a:gd name="connsiteY86" fmla="*/ 919953 h 1615513"/>
                <a:gd name="connsiteX87" fmla="*/ 785331 w 1192950"/>
                <a:gd name="connsiteY87" fmla="*/ 916212 h 1615513"/>
                <a:gd name="connsiteX88" fmla="*/ 837682 w 1192950"/>
                <a:gd name="connsiteY88" fmla="*/ 882552 h 1615513"/>
                <a:gd name="connsiteX89" fmla="*/ 908749 w 1192950"/>
                <a:gd name="connsiteY89" fmla="*/ 818972 h 1615513"/>
                <a:gd name="connsiteX90" fmla="*/ 1080765 w 1192950"/>
                <a:gd name="connsiteY90" fmla="*/ 815238 h 1615513"/>
                <a:gd name="connsiteX91" fmla="*/ 1093853 w 1192950"/>
                <a:gd name="connsiteY91" fmla="*/ 802149 h 1615513"/>
                <a:gd name="connsiteX92" fmla="*/ 1106940 w 1192950"/>
                <a:gd name="connsiteY92" fmla="*/ 785319 h 1615513"/>
                <a:gd name="connsiteX93" fmla="*/ 1106940 w 1192950"/>
                <a:gd name="connsiteY93" fmla="*/ 789060 h 1615513"/>
                <a:gd name="connsiteX94" fmla="*/ 1105760 w 1192950"/>
                <a:gd name="connsiteY94" fmla="*/ 790240 h 1615513"/>
                <a:gd name="connsiteX95" fmla="*/ 79537 w 1192950"/>
                <a:gd name="connsiteY95" fmla="*/ 748530 h 1615513"/>
                <a:gd name="connsiteX96" fmla="*/ 80004 w 1192950"/>
                <a:gd name="connsiteY96" fmla="*/ 753195 h 1615513"/>
                <a:gd name="connsiteX97" fmla="*/ 106166 w 1192950"/>
                <a:gd name="connsiteY97" fmla="*/ 813040 h 1615513"/>
                <a:gd name="connsiteX98" fmla="*/ 453956 w 1192950"/>
                <a:gd name="connsiteY98" fmla="*/ 887828 h 1615513"/>
                <a:gd name="connsiteX99" fmla="*/ 539975 w 1192950"/>
                <a:gd name="connsiteY99" fmla="*/ 1044893 h 1615513"/>
                <a:gd name="connsiteX100" fmla="*/ 622252 w 1192950"/>
                <a:gd name="connsiteY100" fmla="*/ 1130916 h 1615513"/>
                <a:gd name="connsiteX101" fmla="*/ 622252 w 1192950"/>
                <a:gd name="connsiteY101" fmla="*/ 1134642 h 1615513"/>
                <a:gd name="connsiteX102" fmla="*/ 618511 w 1192950"/>
                <a:gd name="connsiteY102" fmla="*/ 1138387 h 1615513"/>
                <a:gd name="connsiteX103" fmla="*/ 547457 w 1192950"/>
                <a:gd name="connsiteY103" fmla="*/ 1059854 h 1615513"/>
                <a:gd name="connsiteX104" fmla="*/ 521295 w 1192950"/>
                <a:gd name="connsiteY104" fmla="*/ 1044893 h 1615513"/>
                <a:gd name="connsiteX105" fmla="*/ 356740 w 1192950"/>
                <a:gd name="connsiteY105" fmla="*/ 1082287 h 1615513"/>
                <a:gd name="connsiteX106" fmla="*/ 121130 w 1192950"/>
                <a:gd name="connsiteY106" fmla="*/ 839217 h 1615513"/>
                <a:gd name="connsiteX107" fmla="*/ 83746 w 1192950"/>
                <a:gd name="connsiteY107" fmla="*/ 790607 h 1615513"/>
                <a:gd name="connsiteX108" fmla="*/ 76263 w 1192950"/>
                <a:gd name="connsiteY108" fmla="*/ 749468 h 1615513"/>
                <a:gd name="connsiteX109" fmla="*/ 79537 w 1192950"/>
                <a:gd name="connsiteY109" fmla="*/ 748530 h 1615513"/>
                <a:gd name="connsiteX110" fmla="*/ 813804 w 1192950"/>
                <a:gd name="connsiteY110" fmla="*/ 705632 h 1615513"/>
                <a:gd name="connsiteX111" fmla="*/ 819923 w 1192950"/>
                <a:gd name="connsiteY111" fmla="*/ 707252 h 1615513"/>
                <a:gd name="connsiteX112" fmla="*/ 830206 w 1192950"/>
                <a:gd name="connsiteY112" fmla="*/ 714265 h 1615513"/>
                <a:gd name="connsiteX113" fmla="*/ 819923 w 1192950"/>
                <a:gd name="connsiteY113" fmla="*/ 709590 h 1615513"/>
                <a:gd name="connsiteX114" fmla="*/ 678033 w 1192950"/>
                <a:gd name="connsiteY114" fmla="*/ 704058 h 1615513"/>
                <a:gd name="connsiteX115" fmla="*/ 691663 w 1192950"/>
                <a:gd name="connsiteY115" fmla="*/ 715962 h 1615513"/>
                <a:gd name="connsiteX116" fmla="*/ 781588 w 1192950"/>
                <a:gd name="connsiteY116" fmla="*/ 755404 h 1615513"/>
                <a:gd name="connsiteX117" fmla="*/ 802099 w 1192950"/>
                <a:gd name="connsiteY117" fmla="*/ 802734 h 1615513"/>
                <a:gd name="connsiteX118" fmla="*/ 807763 w 1192950"/>
                <a:gd name="connsiteY118" fmla="*/ 815231 h 1615513"/>
                <a:gd name="connsiteX119" fmla="*/ 804028 w 1192950"/>
                <a:gd name="connsiteY119" fmla="*/ 811499 h 1615513"/>
                <a:gd name="connsiteX120" fmla="*/ 744190 w 1192950"/>
                <a:gd name="connsiteY120" fmla="*/ 807759 h 1615513"/>
                <a:gd name="connsiteX121" fmla="*/ 680622 w 1192950"/>
                <a:gd name="connsiteY121" fmla="*/ 710528 h 1615513"/>
                <a:gd name="connsiteX122" fmla="*/ 799629 w 1192950"/>
                <a:gd name="connsiteY122" fmla="*/ 699309 h 1615513"/>
                <a:gd name="connsiteX123" fmla="*/ 804028 w 1192950"/>
                <a:gd name="connsiteY123" fmla="*/ 699309 h 1615513"/>
                <a:gd name="connsiteX124" fmla="*/ 813804 w 1192950"/>
                <a:gd name="connsiteY124" fmla="*/ 705632 h 1615513"/>
                <a:gd name="connsiteX125" fmla="*/ 804028 w 1192950"/>
                <a:gd name="connsiteY125" fmla="*/ 703045 h 1615513"/>
                <a:gd name="connsiteX126" fmla="*/ 675905 w 1192950"/>
                <a:gd name="connsiteY126" fmla="*/ 698739 h 1615513"/>
                <a:gd name="connsiteX127" fmla="*/ 678033 w 1192950"/>
                <a:gd name="connsiteY127" fmla="*/ 704058 h 1615513"/>
                <a:gd name="connsiteX128" fmla="*/ 676877 w 1192950"/>
                <a:gd name="connsiteY128" fmla="*/ 703048 h 1615513"/>
                <a:gd name="connsiteX129" fmla="*/ 953728 w 1192950"/>
                <a:gd name="connsiteY129" fmla="*/ 698257 h 1615513"/>
                <a:gd name="connsiteX130" fmla="*/ 1037637 w 1192950"/>
                <a:gd name="connsiteY130" fmla="*/ 704568 h 1615513"/>
                <a:gd name="connsiteX131" fmla="*/ 1057297 w 1192950"/>
                <a:gd name="connsiteY131" fmla="*/ 700334 h 1615513"/>
                <a:gd name="connsiteX132" fmla="*/ 1050840 w 1192950"/>
                <a:gd name="connsiteY132" fmla="*/ 706788 h 1615513"/>
                <a:gd name="connsiteX133" fmla="*/ 934910 w 1192950"/>
                <a:gd name="connsiteY133" fmla="*/ 785322 h 1615513"/>
                <a:gd name="connsiteX134" fmla="*/ 871335 w 1192950"/>
                <a:gd name="connsiteY134" fmla="*/ 755404 h 1615513"/>
                <a:gd name="connsiteX135" fmla="*/ 860115 w 1192950"/>
                <a:gd name="connsiteY135" fmla="*/ 759144 h 1615513"/>
                <a:gd name="connsiteX136" fmla="*/ 826468 w 1192950"/>
                <a:gd name="connsiteY136" fmla="*/ 785322 h 1615513"/>
                <a:gd name="connsiteX137" fmla="*/ 822724 w 1192950"/>
                <a:gd name="connsiteY137" fmla="*/ 785322 h 1615513"/>
                <a:gd name="connsiteX138" fmla="*/ 863859 w 1192950"/>
                <a:gd name="connsiteY138" fmla="*/ 755404 h 1615513"/>
                <a:gd name="connsiteX139" fmla="*/ 912471 w 1192950"/>
                <a:gd name="connsiteY139" fmla="*/ 699309 h 1615513"/>
                <a:gd name="connsiteX140" fmla="*/ 953728 w 1192950"/>
                <a:gd name="connsiteY140" fmla="*/ 698257 h 1615513"/>
                <a:gd name="connsiteX141" fmla="*/ 1069530 w 1192950"/>
                <a:gd name="connsiteY141" fmla="*/ 688107 h 1615513"/>
                <a:gd name="connsiteX142" fmla="*/ 1062060 w 1192950"/>
                <a:gd name="connsiteY142" fmla="*/ 699309 h 1615513"/>
                <a:gd name="connsiteX143" fmla="*/ 1057297 w 1192950"/>
                <a:gd name="connsiteY143" fmla="*/ 700334 h 1615513"/>
                <a:gd name="connsiteX144" fmla="*/ 1069565 w 1192950"/>
                <a:gd name="connsiteY144" fmla="*/ 688055 h 1615513"/>
                <a:gd name="connsiteX145" fmla="*/ 1069547 w 1192950"/>
                <a:gd name="connsiteY145" fmla="*/ 688090 h 1615513"/>
                <a:gd name="connsiteX146" fmla="*/ 1069530 w 1192950"/>
                <a:gd name="connsiteY146" fmla="*/ 688107 h 1615513"/>
                <a:gd name="connsiteX147" fmla="*/ 673140 w 1192950"/>
                <a:gd name="connsiteY147" fmla="*/ 676871 h 1615513"/>
                <a:gd name="connsiteX148" fmla="*/ 673607 w 1192950"/>
                <a:gd name="connsiteY148" fmla="*/ 688557 h 1615513"/>
                <a:gd name="connsiteX149" fmla="*/ 675905 w 1192950"/>
                <a:gd name="connsiteY149" fmla="*/ 698739 h 1615513"/>
                <a:gd name="connsiteX150" fmla="*/ 673140 w 1192950"/>
                <a:gd name="connsiteY150" fmla="*/ 691829 h 1615513"/>
                <a:gd name="connsiteX151" fmla="*/ 673140 w 1192950"/>
                <a:gd name="connsiteY151" fmla="*/ 679675 h 1615513"/>
                <a:gd name="connsiteX152" fmla="*/ 1077023 w 1192950"/>
                <a:gd name="connsiteY152" fmla="*/ 673131 h 1615513"/>
                <a:gd name="connsiteX153" fmla="*/ 1077023 w 1192950"/>
                <a:gd name="connsiteY153" fmla="*/ 676871 h 1615513"/>
                <a:gd name="connsiteX154" fmla="*/ 1069565 w 1192950"/>
                <a:gd name="connsiteY154" fmla="*/ 688055 h 1615513"/>
                <a:gd name="connsiteX155" fmla="*/ 1074685 w 1192950"/>
                <a:gd name="connsiteY155" fmla="*/ 677806 h 1615513"/>
                <a:gd name="connsiteX156" fmla="*/ 1077023 w 1192950"/>
                <a:gd name="connsiteY156" fmla="*/ 673131 h 1615513"/>
                <a:gd name="connsiteX157" fmla="*/ 261783 w 1192950"/>
                <a:gd name="connsiteY157" fmla="*/ 673128 h 1615513"/>
                <a:gd name="connsiteX158" fmla="*/ 265522 w 1192950"/>
                <a:gd name="connsiteY158" fmla="*/ 676862 h 1615513"/>
                <a:gd name="connsiteX159" fmla="*/ 295439 w 1192950"/>
                <a:gd name="connsiteY159" fmla="*/ 729217 h 1615513"/>
                <a:gd name="connsiteX160" fmla="*/ 542253 w 1192950"/>
                <a:gd name="connsiteY160" fmla="*/ 755400 h 1615513"/>
                <a:gd name="connsiteX161" fmla="*/ 639482 w 1192950"/>
                <a:gd name="connsiteY161" fmla="*/ 852630 h 1615513"/>
                <a:gd name="connsiteX162" fmla="*/ 710535 w 1192950"/>
                <a:gd name="connsiteY162" fmla="*/ 904985 h 1615513"/>
                <a:gd name="connsiteX163" fmla="*/ 706795 w 1192950"/>
                <a:gd name="connsiteY163" fmla="*/ 908730 h 1615513"/>
                <a:gd name="connsiteX164" fmla="*/ 643222 w 1192950"/>
                <a:gd name="connsiteY164" fmla="*/ 856375 h 1615513"/>
                <a:gd name="connsiteX165" fmla="*/ 624524 w 1192950"/>
                <a:gd name="connsiteY165" fmla="*/ 848885 h 1615513"/>
                <a:gd name="connsiteX166" fmla="*/ 508596 w 1192950"/>
                <a:gd name="connsiteY166" fmla="*/ 886281 h 1615513"/>
                <a:gd name="connsiteX167" fmla="*/ 306658 w 1192950"/>
                <a:gd name="connsiteY167" fmla="*/ 744186 h 1615513"/>
                <a:gd name="connsiteX168" fmla="*/ 276741 w 1192950"/>
                <a:gd name="connsiteY168" fmla="*/ 710524 h 1615513"/>
                <a:gd name="connsiteX169" fmla="*/ 261783 w 1192950"/>
                <a:gd name="connsiteY169" fmla="*/ 673128 h 1615513"/>
                <a:gd name="connsiteX170" fmla="*/ 1005987 w 1192950"/>
                <a:gd name="connsiteY170" fmla="*/ 579625 h 1615513"/>
                <a:gd name="connsiteX171" fmla="*/ 1005974 w 1192950"/>
                <a:gd name="connsiteY171" fmla="*/ 579640 h 1615513"/>
                <a:gd name="connsiteX172" fmla="*/ 1005972 w 1192950"/>
                <a:gd name="connsiteY172" fmla="*/ 579641 h 1615513"/>
                <a:gd name="connsiteX173" fmla="*/ 1017192 w 1192950"/>
                <a:gd name="connsiteY173" fmla="*/ 560940 h 1615513"/>
                <a:gd name="connsiteX174" fmla="*/ 1013456 w 1192950"/>
                <a:gd name="connsiteY174" fmla="*/ 572158 h 1615513"/>
                <a:gd name="connsiteX175" fmla="*/ 1005987 w 1192950"/>
                <a:gd name="connsiteY175" fmla="*/ 579625 h 1615513"/>
                <a:gd name="connsiteX176" fmla="*/ 1012984 w 1192950"/>
                <a:gd name="connsiteY176" fmla="*/ 571693 h 1615513"/>
                <a:gd name="connsiteX177" fmla="*/ 1017192 w 1192950"/>
                <a:gd name="connsiteY177" fmla="*/ 560940 h 1615513"/>
                <a:gd name="connsiteX178" fmla="*/ 538517 w 1192950"/>
                <a:gd name="connsiteY178" fmla="*/ 549727 h 1615513"/>
                <a:gd name="connsiteX179" fmla="*/ 523555 w 1192950"/>
                <a:gd name="connsiteY179" fmla="*/ 572162 h 1615513"/>
                <a:gd name="connsiteX180" fmla="*/ 538517 w 1192950"/>
                <a:gd name="connsiteY180" fmla="*/ 549727 h 1615513"/>
                <a:gd name="connsiteX181" fmla="*/ 949870 w 1192950"/>
                <a:gd name="connsiteY181" fmla="*/ 523547 h 1615513"/>
                <a:gd name="connsiteX182" fmla="*/ 1017181 w 1192950"/>
                <a:gd name="connsiteY182" fmla="*/ 534765 h 1615513"/>
                <a:gd name="connsiteX183" fmla="*/ 1024662 w 1192950"/>
                <a:gd name="connsiteY183" fmla="*/ 527286 h 1615513"/>
                <a:gd name="connsiteX184" fmla="*/ 1020924 w 1192950"/>
                <a:gd name="connsiteY184" fmla="*/ 534765 h 1615513"/>
                <a:gd name="connsiteX185" fmla="*/ 1009705 w 1192950"/>
                <a:gd name="connsiteY185" fmla="*/ 542246 h 1615513"/>
                <a:gd name="connsiteX186" fmla="*/ 949870 w 1192950"/>
                <a:gd name="connsiteY186" fmla="*/ 568424 h 1615513"/>
                <a:gd name="connsiteX187" fmla="*/ 919955 w 1192950"/>
                <a:gd name="connsiteY187" fmla="*/ 549725 h 1615513"/>
                <a:gd name="connsiteX188" fmla="*/ 949870 w 1192950"/>
                <a:gd name="connsiteY188" fmla="*/ 523547 h 1615513"/>
                <a:gd name="connsiteX189" fmla="*/ 224390 w 1192950"/>
                <a:gd name="connsiteY189" fmla="*/ 523544 h 1615513"/>
                <a:gd name="connsiteX190" fmla="*/ 228123 w 1192950"/>
                <a:gd name="connsiteY190" fmla="*/ 527285 h 1615513"/>
                <a:gd name="connsiteX191" fmla="*/ 258041 w 1192950"/>
                <a:gd name="connsiteY191" fmla="*/ 568421 h 1615513"/>
                <a:gd name="connsiteX192" fmla="*/ 474936 w 1192950"/>
                <a:gd name="connsiteY192" fmla="*/ 572154 h 1615513"/>
                <a:gd name="connsiteX193" fmla="*/ 564691 w 1192950"/>
                <a:gd name="connsiteY193" fmla="*/ 650692 h 1615513"/>
                <a:gd name="connsiteX194" fmla="*/ 632013 w 1192950"/>
                <a:gd name="connsiteY194" fmla="*/ 691828 h 1615513"/>
                <a:gd name="connsiteX195" fmla="*/ 632013 w 1192950"/>
                <a:gd name="connsiteY195" fmla="*/ 695569 h 1615513"/>
                <a:gd name="connsiteX196" fmla="*/ 632013 w 1192950"/>
                <a:gd name="connsiteY196" fmla="*/ 699302 h 1615513"/>
                <a:gd name="connsiteX197" fmla="*/ 572176 w 1192950"/>
                <a:gd name="connsiteY197" fmla="*/ 658166 h 1615513"/>
                <a:gd name="connsiteX198" fmla="*/ 553474 w 1192950"/>
                <a:gd name="connsiteY198" fmla="*/ 650692 h 1615513"/>
                <a:gd name="connsiteX199" fmla="*/ 456254 w 1192950"/>
                <a:gd name="connsiteY199" fmla="*/ 691828 h 1615513"/>
                <a:gd name="connsiteX200" fmla="*/ 269258 w 1192950"/>
                <a:gd name="connsiteY200" fmla="*/ 583369 h 1615513"/>
                <a:gd name="connsiteX201" fmla="*/ 239359 w 1192950"/>
                <a:gd name="connsiteY201" fmla="*/ 557206 h 1615513"/>
                <a:gd name="connsiteX202" fmla="*/ 224390 w 1192950"/>
                <a:gd name="connsiteY202" fmla="*/ 523544 h 1615513"/>
                <a:gd name="connsiteX203" fmla="*/ 895443 w 1192950"/>
                <a:gd name="connsiteY203" fmla="*/ 497351 h 1615513"/>
                <a:gd name="connsiteX204" fmla="*/ 895437 w 1192950"/>
                <a:gd name="connsiteY204" fmla="*/ 497370 h 1615513"/>
                <a:gd name="connsiteX205" fmla="*/ 895431 w 1192950"/>
                <a:gd name="connsiteY205" fmla="*/ 497375 h 1615513"/>
                <a:gd name="connsiteX206" fmla="*/ 865517 w 1192950"/>
                <a:gd name="connsiteY206" fmla="*/ 493635 h 1615513"/>
                <a:gd name="connsiteX207" fmla="*/ 876740 w 1192950"/>
                <a:gd name="connsiteY207" fmla="*/ 512334 h 1615513"/>
                <a:gd name="connsiteX208" fmla="*/ 895431 w 1192950"/>
                <a:gd name="connsiteY208" fmla="*/ 497375 h 1615513"/>
                <a:gd name="connsiteX209" fmla="*/ 887951 w 1192950"/>
                <a:gd name="connsiteY209" fmla="*/ 512334 h 1615513"/>
                <a:gd name="connsiteX210" fmla="*/ 884214 w 1192950"/>
                <a:gd name="connsiteY210" fmla="*/ 523551 h 1615513"/>
                <a:gd name="connsiteX211" fmla="*/ 906648 w 1192950"/>
                <a:gd name="connsiteY211" fmla="*/ 549720 h 1615513"/>
                <a:gd name="connsiteX212" fmla="*/ 908041 w 1192950"/>
                <a:gd name="connsiteY212" fmla="*/ 555019 h 1615513"/>
                <a:gd name="connsiteX213" fmla="*/ 919955 w 1192950"/>
                <a:gd name="connsiteY213" fmla="*/ 549725 h 1615513"/>
                <a:gd name="connsiteX214" fmla="*/ 908041 w 1192950"/>
                <a:gd name="connsiteY214" fmla="*/ 555019 h 1615513"/>
                <a:gd name="connsiteX215" fmla="*/ 909690 w 1192950"/>
                <a:gd name="connsiteY215" fmla="*/ 561291 h 1615513"/>
                <a:gd name="connsiteX216" fmla="*/ 899175 w 1192950"/>
                <a:gd name="connsiteY216" fmla="*/ 583383 h 1615513"/>
                <a:gd name="connsiteX217" fmla="*/ 869254 w 1192950"/>
                <a:gd name="connsiteY217" fmla="*/ 568419 h 1615513"/>
                <a:gd name="connsiteX218" fmla="*/ 865517 w 1192950"/>
                <a:gd name="connsiteY218" fmla="*/ 557202 h 1615513"/>
                <a:gd name="connsiteX219" fmla="*/ 835597 w 1192950"/>
                <a:gd name="connsiteY219" fmla="*/ 594600 h 1615513"/>
                <a:gd name="connsiteX220" fmla="*/ 859199 w 1192950"/>
                <a:gd name="connsiteY220" fmla="*/ 624944 h 1615513"/>
                <a:gd name="connsiteX221" fmla="*/ 861117 w 1192950"/>
                <a:gd name="connsiteY221" fmla="*/ 622881 h 1615513"/>
                <a:gd name="connsiteX222" fmla="*/ 890042 w 1192950"/>
                <a:gd name="connsiteY222" fmla="*/ 587117 h 1615513"/>
                <a:gd name="connsiteX223" fmla="*/ 899965 w 1192950"/>
                <a:gd name="connsiteY223" fmla="*/ 586435 h 1615513"/>
                <a:gd name="connsiteX224" fmla="*/ 899175 w 1192950"/>
                <a:gd name="connsiteY224" fmla="*/ 583383 h 1615513"/>
                <a:gd name="connsiteX225" fmla="*/ 902083 w 1192950"/>
                <a:gd name="connsiteY225" fmla="*/ 586290 h 1615513"/>
                <a:gd name="connsiteX226" fmla="*/ 922356 w 1192950"/>
                <a:gd name="connsiteY226" fmla="*/ 584898 h 1615513"/>
                <a:gd name="connsiteX227" fmla="*/ 988383 w 1192950"/>
                <a:gd name="connsiteY227" fmla="*/ 586067 h 1615513"/>
                <a:gd name="connsiteX228" fmla="*/ 1005972 w 1192950"/>
                <a:gd name="connsiteY228" fmla="*/ 579641 h 1615513"/>
                <a:gd name="connsiteX229" fmla="*/ 998493 w 1192950"/>
                <a:gd name="connsiteY229" fmla="*/ 587117 h 1615513"/>
                <a:gd name="connsiteX230" fmla="*/ 908742 w 1192950"/>
                <a:gd name="connsiteY230" fmla="*/ 650692 h 1615513"/>
                <a:gd name="connsiteX231" fmla="*/ 876954 w 1192950"/>
                <a:gd name="connsiteY231" fmla="*/ 645086 h 1615513"/>
                <a:gd name="connsiteX232" fmla="*/ 863255 w 1192950"/>
                <a:gd name="connsiteY232" fmla="*/ 633875 h 1615513"/>
                <a:gd name="connsiteX233" fmla="*/ 864820 w 1192950"/>
                <a:gd name="connsiteY233" fmla="*/ 639832 h 1615513"/>
                <a:gd name="connsiteX234" fmla="*/ 854307 w 1192950"/>
                <a:gd name="connsiteY234" fmla="*/ 661914 h 1615513"/>
                <a:gd name="connsiteX235" fmla="*/ 839341 w 1192950"/>
                <a:gd name="connsiteY235" fmla="*/ 660045 h 1615513"/>
                <a:gd name="connsiteX236" fmla="*/ 827604 w 1192950"/>
                <a:gd name="connsiteY236" fmla="*/ 649777 h 1615513"/>
                <a:gd name="connsiteX237" fmla="*/ 822727 w 1192950"/>
                <a:gd name="connsiteY237" fmla="*/ 654433 h 1615513"/>
                <a:gd name="connsiteX238" fmla="*/ 827362 w 1192950"/>
                <a:gd name="connsiteY238" fmla="*/ 649565 h 1615513"/>
                <a:gd name="connsiteX239" fmla="*/ 824386 w 1192950"/>
                <a:gd name="connsiteY239" fmla="*/ 646962 h 1615513"/>
                <a:gd name="connsiteX240" fmla="*/ 820650 w 1192950"/>
                <a:gd name="connsiteY240" fmla="*/ 617046 h 1615513"/>
                <a:gd name="connsiteX241" fmla="*/ 764546 w 1192950"/>
                <a:gd name="connsiteY241" fmla="*/ 669396 h 1615513"/>
                <a:gd name="connsiteX242" fmla="*/ 734805 w 1192950"/>
                <a:gd name="connsiteY242" fmla="*/ 680523 h 1615513"/>
                <a:gd name="connsiteX243" fmla="*/ 770368 w 1192950"/>
                <a:gd name="connsiteY243" fmla="*/ 673128 h 1615513"/>
                <a:gd name="connsiteX244" fmla="*/ 796666 w 1192950"/>
                <a:gd name="connsiteY244" fmla="*/ 696793 h 1615513"/>
                <a:gd name="connsiteX245" fmla="*/ 799629 w 1192950"/>
                <a:gd name="connsiteY245" fmla="*/ 699309 h 1615513"/>
                <a:gd name="connsiteX246" fmla="*/ 796546 w 1192950"/>
                <a:gd name="connsiteY246" fmla="*/ 699309 h 1615513"/>
                <a:gd name="connsiteX247" fmla="*/ 762893 w 1192950"/>
                <a:gd name="connsiteY247" fmla="*/ 721748 h 1615513"/>
                <a:gd name="connsiteX248" fmla="*/ 688097 w 1192950"/>
                <a:gd name="connsiteY248" fmla="*/ 688089 h 1615513"/>
                <a:gd name="connsiteX249" fmla="*/ 676877 w 1192950"/>
                <a:gd name="connsiteY249" fmla="*/ 680608 h 1615513"/>
                <a:gd name="connsiteX250" fmla="*/ 673140 w 1192950"/>
                <a:gd name="connsiteY250" fmla="*/ 673128 h 1615513"/>
                <a:gd name="connsiteX251" fmla="*/ 684360 w 1192950"/>
                <a:gd name="connsiteY251" fmla="*/ 684346 h 1615513"/>
                <a:gd name="connsiteX252" fmla="*/ 723156 w 1192950"/>
                <a:gd name="connsiteY252" fmla="*/ 682945 h 1615513"/>
                <a:gd name="connsiteX253" fmla="*/ 731394 w 1192950"/>
                <a:gd name="connsiteY253" fmla="*/ 681232 h 1615513"/>
                <a:gd name="connsiteX254" fmla="*/ 707527 w 1192950"/>
                <a:gd name="connsiteY254" fmla="*/ 678274 h 1615513"/>
                <a:gd name="connsiteX255" fmla="*/ 667324 w 1192950"/>
                <a:gd name="connsiteY255" fmla="*/ 661914 h 1615513"/>
                <a:gd name="connsiteX256" fmla="*/ 652364 w 1192950"/>
                <a:gd name="connsiteY256" fmla="*/ 673131 h 1615513"/>
                <a:gd name="connsiteX257" fmla="*/ 637404 w 1192950"/>
                <a:gd name="connsiteY257" fmla="*/ 688095 h 1615513"/>
                <a:gd name="connsiteX258" fmla="*/ 663587 w 1192950"/>
                <a:gd name="connsiteY258" fmla="*/ 658179 h 1615513"/>
                <a:gd name="connsiteX259" fmla="*/ 715941 w 1192950"/>
                <a:gd name="connsiteY259" fmla="*/ 564684 h 1615513"/>
                <a:gd name="connsiteX260" fmla="*/ 865517 w 1192950"/>
                <a:gd name="connsiteY260" fmla="*/ 519804 h 1615513"/>
                <a:gd name="connsiteX261" fmla="*/ 865517 w 1192950"/>
                <a:gd name="connsiteY261" fmla="*/ 501105 h 1615513"/>
                <a:gd name="connsiteX262" fmla="*/ 869254 w 1192950"/>
                <a:gd name="connsiteY262" fmla="*/ 482418 h 1615513"/>
                <a:gd name="connsiteX263" fmla="*/ 865517 w 1192950"/>
                <a:gd name="connsiteY263" fmla="*/ 493635 h 1615513"/>
                <a:gd name="connsiteX264" fmla="*/ 865517 w 1192950"/>
                <a:gd name="connsiteY264" fmla="*/ 489888 h 1615513"/>
                <a:gd name="connsiteX265" fmla="*/ 869254 w 1192950"/>
                <a:gd name="connsiteY265" fmla="*/ 482418 h 1615513"/>
                <a:gd name="connsiteX266" fmla="*/ 463720 w 1192950"/>
                <a:gd name="connsiteY266" fmla="*/ 467448 h 1615513"/>
                <a:gd name="connsiteX267" fmla="*/ 512339 w 1192950"/>
                <a:gd name="connsiteY267" fmla="*/ 497371 h 1615513"/>
                <a:gd name="connsiteX268" fmla="*/ 504860 w 1192950"/>
                <a:gd name="connsiteY268" fmla="*/ 497371 h 1615513"/>
                <a:gd name="connsiteX269" fmla="*/ 463720 w 1192950"/>
                <a:gd name="connsiteY269" fmla="*/ 467448 h 1615513"/>
                <a:gd name="connsiteX270" fmla="*/ 617049 w 1192950"/>
                <a:gd name="connsiteY270" fmla="*/ 452490 h 1615513"/>
                <a:gd name="connsiteX271" fmla="*/ 620789 w 1192950"/>
                <a:gd name="connsiteY271" fmla="*/ 456234 h 1615513"/>
                <a:gd name="connsiteX272" fmla="*/ 625464 w 1192950"/>
                <a:gd name="connsiteY272" fmla="*/ 465586 h 1615513"/>
                <a:gd name="connsiteX273" fmla="*/ 624530 w 1192950"/>
                <a:gd name="connsiteY273" fmla="*/ 467456 h 1615513"/>
                <a:gd name="connsiteX274" fmla="*/ 617049 w 1192950"/>
                <a:gd name="connsiteY274" fmla="*/ 452499 h 1615513"/>
                <a:gd name="connsiteX275" fmla="*/ 617046 w 1192950"/>
                <a:gd name="connsiteY275" fmla="*/ 452490 h 1615513"/>
                <a:gd name="connsiteX276" fmla="*/ 632006 w 1192950"/>
                <a:gd name="connsiteY276" fmla="*/ 441277 h 1615513"/>
                <a:gd name="connsiteX277" fmla="*/ 632006 w 1192950"/>
                <a:gd name="connsiteY277" fmla="*/ 456234 h 1615513"/>
                <a:gd name="connsiteX278" fmla="*/ 628265 w 1192950"/>
                <a:gd name="connsiteY278" fmla="*/ 471200 h 1615513"/>
                <a:gd name="connsiteX279" fmla="*/ 583389 w 1192950"/>
                <a:gd name="connsiteY279" fmla="*/ 542249 h 1615513"/>
                <a:gd name="connsiteX280" fmla="*/ 542253 w 1192950"/>
                <a:gd name="connsiteY280" fmla="*/ 545983 h 1615513"/>
                <a:gd name="connsiteX281" fmla="*/ 538517 w 1192950"/>
                <a:gd name="connsiteY281" fmla="*/ 549727 h 1615513"/>
                <a:gd name="connsiteX282" fmla="*/ 560950 w 1192950"/>
                <a:gd name="connsiteY282" fmla="*/ 504848 h 1615513"/>
                <a:gd name="connsiteX283" fmla="*/ 628265 w 1192950"/>
                <a:gd name="connsiteY283" fmla="*/ 471191 h 1615513"/>
                <a:gd name="connsiteX284" fmla="*/ 625464 w 1192950"/>
                <a:gd name="connsiteY284" fmla="*/ 465586 h 1615513"/>
                <a:gd name="connsiteX285" fmla="*/ 628265 w 1192950"/>
                <a:gd name="connsiteY285" fmla="*/ 459978 h 1615513"/>
                <a:gd name="connsiteX286" fmla="*/ 632006 w 1192950"/>
                <a:gd name="connsiteY286" fmla="*/ 441277 h 1615513"/>
                <a:gd name="connsiteX287" fmla="*/ 938656 w 1192950"/>
                <a:gd name="connsiteY287" fmla="*/ 427267 h 1615513"/>
                <a:gd name="connsiteX288" fmla="*/ 942396 w 1192950"/>
                <a:gd name="connsiteY288" fmla="*/ 434747 h 1615513"/>
                <a:gd name="connsiteX289" fmla="*/ 938656 w 1192950"/>
                <a:gd name="connsiteY289" fmla="*/ 431009 h 1615513"/>
                <a:gd name="connsiteX290" fmla="*/ 900325 w 1192950"/>
                <a:gd name="connsiteY290" fmla="*/ 422576 h 1615513"/>
                <a:gd name="connsiteX291" fmla="*/ 930244 w 1192950"/>
                <a:gd name="connsiteY291" fmla="*/ 467453 h 1615513"/>
                <a:gd name="connsiteX292" fmla="*/ 922762 w 1192950"/>
                <a:gd name="connsiteY292" fmla="*/ 493632 h 1615513"/>
                <a:gd name="connsiteX293" fmla="*/ 910142 w 1192950"/>
                <a:gd name="connsiteY293" fmla="*/ 492230 h 1615513"/>
                <a:gd name="connsiteX294" fmla="*/ 902051 w 1192950"/>
                <a:gd name="connsiteY294" fmla="*/ 484139 h 1615513"/>
                <a:gd name="connsiteX295" fmla="*/ 895443 w 1192950"/>
                <a:gd name="connsiteY295" fmla="*/ 497351 h 1615513"/>
                <a:gd name="connsiteX296" fmla="*/ 900273 w 1192950"/>
                <a:gd name="connsiteY296" fmla="*/ 481885 h 1615513"/>
                <a:gd name="connsiteX297" fmla="*/ 897519 w 1192950"/>
                <a:gd name="connsiteY297" fmla="*/ 453896 h 1615513"/>
                <a:gd name="connsiteX298" fmla="*/ 900325 w 1192950"/>
                <a:gd name="connsiteY298" fmla="*/ 422576 h 1615513"/>
                <a:gd name="connsiteX299" fmla="*/ 942396 w 1192950"/>
                <a:gd name="connsiteY299" fmla="*/ 415112 h 1615513"/>
                <a:gd name="connsiteX300" fmla="*/ 943643 w 1192950"/>
                <a:gd name="connsiteY300" fmla="*/ 415423 h 1615513"/>
                <a:gd name="connsiteX301" fmla="*/ 942396 w 1192950"/>
                <a:gd name="connsiteY301" fmla="*/ 416047 h 1615513"/>
                <a:gd name="connsiteX302" fmla="*/ 938656 w 1192950"/>
                <a:gd name="connsiteY302" fmla="*/ 423527 h 1615513"/>
                <a:gd name="connsiteX303" fmla="*/ 938656 w 1192950"/>
                <a:gd name="connsiteY303" fmla="*/ 419787 h 1615513"/>
                <a:gd name="connsiteX304" fmla="*/ 942396 w 1192950"/>
                <a:gd name="connsiteY304" fmla="*/ 415112 h 1615513"/>
                <a:gd name="connsiteX305" fmla="*/ 949875 w 1192950"/>
                <a:gd name="connsiteY305" fmla="*/ 412309 h 1615513"/>
                <a:gd name="connsiteX306" fmla="*/ 972314 w 1192950"/>
                <a:gd name="connsiteY306" fmla="*/ 431009 h 1615513"/>
                <a:gd name="connsiteX307" fmla="*/ 972314 w 1192950"/>
                <a:gd name="connsiteY307" fmla="*/ 442227 h 1615513"/>
                <a:gd name="connsiteX308" fmla="*/ 949875 w 1192950"/>
                <a:gd name="connsiteY308" fmla="*/ 460927 h 1615513"/>
                <a:gd name="connsiteX309" fmla="*/ 934915 w 1192950"/>
                <a:gd name="connsiteY309" fmla="*/ 457189 h 1615513"/>
                <a:gd name="connsiteX310" fmla="*/ 934917 w 1192950"/>
                <a:gd name="connsiteY310" fmla="*/ 445967 h 1615513"/>
                <a:gd name="connsiteX311" fmla="*/ 946137 w 1192950"/>
                <a:gd name="connsiteY311" fmla="*/ 416047 h 1615513"/>
                <a:gd name="connsiteX312" fmla="*/ 943643 w 1192950"/>
                <a:gd name="connsiteY312" fmla="*/ 415423 h 1615513"/>
                <a:gd name="connsiteX313" fmla="*/ 904063 w 1192950"/>
                <a:gd name="connsiteY313" fmla="*/ 411356 h 1615513"/>
                <a:gd name="connsiteX314" fmla="*/ 900325 w 1192950"/>
                <a:gd name="connsiteY314" fmla="*/ 422576 h 1615513"/>
                <a:gd name="connsiteX315" fmla="*/ 900325 w 1192950"/>
                <a:gd name="connsiteY315" fmla="*/ 415096 h 1615513"/>
                <a:gd name="connsiteX316" fmla="*/ 904063 w 1192950"/>
                <a:gd name="connsiteY316" fmla="*/ 411356 h 1615513"/>
                <a:gd name="connsiteX317" fmla="*/ 226277 w 1192950"/>
                <a:gd name="connsiteY317" fmla="*/ 380579 h 1615513"/>
                <a:gd name="connsiteX318" fmla="*/ 234200 w 1192950"/>
                <a:gd name="connsiteY318" fmla="*/ 392657 h 1615513"/>
                <a:gd name="connsiteX319" fmla="*/ 246823 w 1192950"/>
                <a:gd name="connsiteY319" fmla="*/ 407615 h 1615513"/>
                <a:gd name="connsiteX320" fmla="*/ 400144 w 1192950"/>
                <a:gd name="connsiteY320" fmla="*/ 411354 h 1615513"/>
                <a:gd name="connsiteX321" fmla="*/ 463720 w 1192950"/>
                <a:gd name="connsiteY321" fmla="*/ 467448 h 1615513"/>
                <a:gd name="connsiteX322" fmla="*/ 452509 w 1192950"/>
                <a:gd name="connsiteY322" fmla="*/ 463709 h 1615513"/>
                <a:gd name="connsiteX323" fmla="*/ 385187 w 1192950"/>
                <a:gd name="connsiteY323" fmla="*/ 493632 h 1615513"/>
                <a:gd name="connsiteX324" fmla="*/ 254302 w 1192950"/>
                <a:gd name="connsiteY324" fmla="*/ 415099 h 1615513"/>
                <a:gd name="connsiteX325" fmla="*/ 235612 w 1192950"/>
                <a:gd name="connsiteY325" fmla="*/ 396399 h 1615513"/>
                <a:gd name="connsiteX326" fmla="*/ 227190 w 1192950"/>
                <a:gd name="connsiteY326" fmla="*/ 383777 h 1615513"/>
                <a:gd name="connsiteX327" fmla="*/ 224387 w 1192950"/>
                <a:gd name="connsiteY327" fmla="*/ 373960 h 1615513"/>
                <a:gd name="connsiteX328" fmla="*/ 226277 w 1192950"/>
                <a:gd name="connsiteY328" fmla="*/ 380579 h 1615513"/>
                <a:gd name="connsiteX329" fmla="*/ 224387 w 1192950"/>
                <a:gd name="connsiteY329" fmla="*/ 377699 h 1615513"/>
                <a:gd name="connsiteX330" fmla="*/ 224387 w 1192950"/>
                <a:gd name="connsiteY330" fmla="*/ 373960 h 1615513"/>
                <a:gd name="connsiteX331" fmla="*/ 994757 w 1192950"/>
                <a:gd name="connsiteY331" fmla="*/ 311623 h 1615513"/>
                <a:gd name="connsiteX332" fmla="*/ 991012 w 1192950"/>
                <a:gd name="connsiteY332" fmla="*/ 317868 h 1615513"/>
                <a:gd name="connsiteX333" fmla="*/ 968570 w 1192950"/>
                <a:gd name="connsiteY333" fmla="*/ 340305 h 1615513"/>
                <a:gd name="connsiteX334" fmla="*/ 815240 w 1192950"/>
                <a:gd name="connsiteY334" fmla="*/ 433795 h 1615513"/>
                <a:gd name="connsiteX335" fmla="*/ 736717 w 1192950"/>
                <a:gd name="connsiteY335" fmla="*/ 392661 h 1615513"/>
                <a:gd name="connsiteX336" fmla="*/ 721756 w 1192950"/>
                <a:gd name="connsiteY336" fmla="*/ 396401 h 1615513"/>
                <a:gd name="connsiteX337" fmla="*/ 676872 w 1192950"/>
                <a:gd name="connsiteY337" fmla="*/ 426313 h 1615513"/>
                <a:gd name="connsiteX338" fmla="*/ 673140 w 1192950"/>
                <a:gd name="connsiteY338" fmla="*/ 426313 h 1615513"/>
                <a:gd name="connsiteX339" fmla="*/ 725489 w 1192950"/>
                <a:gd name="connsiteY339" fmla="*/ 392661 h 1615513"/>
                <a:gd name="connsiteX340" fmla="*/ 789066 w 1192950"/>
                <a:gd name="connsiteY340" fmla="*/ 325349 h 1615513"/>
                <a:gd name="connsiteX341" fmla="*/ 979783 w 1192950"/>
                <a:gd name="connsiteY341" fmla="*/ 329090 h 1615513"/>
                <a:gd name="connsiteX342" fmla="*/ 224390 w 1192950"/>
                <a:gd name="connsiteY342" fmla="*/ 300832 h 1615513"/>
                <a:gd name="connsiteX343" fmla="*/ 250568 w 1192950"/>
                <a:gd name="connsiteY343" fmla="*/ 327010 h 1615513"/>
                <a:gd name="connsiteX344" fmla="*/ 400154 w 1192950"/>
                <a:gd name="connsiteY344" fmla="*/ 308311 h 1615513"/>
                <a:gd name="connsiteX345" fmla="*/ 471208 w 1192950"/>
                <a:gd name="connsiteY345" fmla="*/ 353187 h 1615513"/>
                <a:gd name="connsiteX346" fmla="*/ 523564 w 1192950"/>
                <a:gd name="connsiteY346" fmla="*/ 375625 h 1615513"/>
                <a:gd name="connsiteX347" fmla="*/ 523564 w 1192950"/>
                <a:gd name="connsiteY347" fmla="*/ 379365 h 1615513"/>
                <a:gd name="connsiteX348" fmla="*/ 523564 w 1192950"/>
                <a:gd name="connsiteY348" fmla="*/ 383104 h 1615513"/>
                <a:gd name="connsiteX349" fmla="*/ 478688 w 1192950"/>
                <a:gd name="connsiteY349" fmla="*/ 360667 h 1615513"/>
                <a:gd name="connsiteX350" fmla="*/ 463729 w 1192950"/>
                <a:gd name="connsiteY350" fmla="*/ 356927 h 1615513"/>
                <a:gd name="connsiteX351" fmla="*/ 400154 w 1192950"/>
                <a:gd name="connsiteY351" fmla="*/ 394323 h 1615513"/>
                <a:gd name="connsiteX352" fmla="*/ 261787 w 1192950"/>
                <a:gd name="connsiteY352" fmla="*/ 338229 h 1615513"/>
                <a:gd name="connsiteX353" fmla="*/ 239349 w 1192950"/>
                <a:gd name="connsiteY353" fmla="*/ 323270 h 1615513"/>
                <a:gd name="connsiteX354" fmla="*/ 224390 w 1192950"/>
                <a:gd name="connsiteY354" fmla="*/ 300832 h 1615513"/>
                <a:gd name="connsiteX355" fmla="*/ 1002225 w 1192950"/>
                <a:gd name="connsiteY355" fmla="*/ 299171 h 1615513"/>
                <a:gd name="connsiteX356" fmla="*/ 1002225 w 1192950"/>
                <a:gd name="connsiteY356" fmla="*/ 302912 h 1615513"/>
                <a:gd name="connsiteX357" fmla="*/ 994757 w 1192950"/>
                <a:gd name="connsiteY357" fmla="*/ 311623 h 1615513"/>
                <a:gd name="connsiteX358" fmla="*/ 494660 w 1192950"/>
                <a:gd name="connsiteY358" fmla="*/ 280480 h 1615513"/>
                <a:gd name="connsiteX359" fmla="*/ 487177 w 1192950"/>
                <a:gd name="connsiteY359" fmla="*/ 310393 h 1615513"/>
                <a:gd name="connsiteX360" fmla="*/ 494660 w 1192950"/>
                <a:gd name="connsiteY360" fmla="*/ 280480 h 1615513"/>
                <a:gd name="connsiteX361" fmla="*/ 714498 w 1192950"/>
                <a:gd name="connsiteY361" fmla="*/ 242288 h 1615513"/>
                <a:gd name="connsiteX362" fmla="*/ 714273 w 1192950"/>
                <a:gd name="connsiteY362" fmla="*/ 243075 h 1615513"/>
                <a:gd name="connsiteX363" fmla="*/ 635744 w 1192950"/>
                <a:gd name="connsiteY363" fmla="*/ 370223 h 1615513"/>
                <a:gd name="connsiteX364" fmla="*/ 560948 w 1192950"/>
                <a:gd name="connsiteY364" fmla="*/ 373962 h 1615513"/>
                <a:gd name="connsiteX365" fmla="*/ 553473 w 1192950"/>
                <a:gd name="connsiteY365" fmla="*/ 385181 h 1615513"/>
                <a:gd name="connsiteX366" fmla="*/ 552124 w 1192950"/>
                <a:gd name="connsiteY366" fmla="*/ 387608 h 1615513"/>
                <a:gd name="connsiteX367" fmla="*/ 558031 w 1192950"/>
                <a:gd name="connsiteY367" fmla="*/ 393596 h 1615513"/>
                <a:gd name="connsiteX368" fmla="*/ 609567 w 1192950"/>
                <a:gd name="connsiteY368" fmla="*/ 418842 h 1615513"/>
                <a:gd name="connsiteX369" fmla="*/ 615353 w 1192950"/>
                <a:gd name="connsiteY369" fmla="*/ 445659 h 1615513"/>
                <a:gd name="connsiteX370" fmla="*/ 617046 w 1192950"/>
                <a:gd name="connsiteY370" fmla="*/ 452490 h 1615513"/>
                <a:gd name="connsiteX371" fmla="*/ 601621 w 1192950"/>
                <a:gd name="connsiteY371" fmla="*/ 453427 h 1615513"/>
                <a:gd name="connsiteX372" fmla="*/ 583389 w 1192950"/>
                <a:gd name="connsiteY372" fmla="*/ 448756 h 1615513"/>
                <a:gd name="connsiteX373" fmla="*/ 553474 w 1192950"/>
                <a:gd name="connsiteY373" fmla="*/ 392663 h 1615513"/>
                <a:gd name="connsiteX374" fmla="*/ 551915 w 1192950"/>
                <a:gd name="connsiteY374" fmla="*/ 387985 h 1615513"/>
                <a:gd name="connsiteX375" fmla="*/ 539445 w 1192950"/>
                <a:gd name="connsiteY375" fmla="*/ 410424 h 1615513"/>
                <a:gd name="connsiteX376" fmla="*/ 531030 w 1192950"/>
                <a:gd name="connsiteY376" fmla="*/ 430057 h 1615513"/>
                <a:gd name="connsiteX377" fmla="*/ 527297 w 1192950"/>
                <a:gd name="connsiteY377" fmla="*/ 426317 h 1615513"/>
                <a:gd name="connsiteX378" fmla="*/ 523555 w 1192950"/>
                <a:gd name="connsiteY378" fmla="*/ 426317 h 1615513"/>
                <a:gd name="connsiteX379" fmla="*/ 532904 w 1192950"/>
                <a:gd name="connsiteY379" fmla="*/ 403412 h 1615513"/>
                <a:gd name="connsiteX380" fmla="*/ 549199 w 1192950"/>
                <a:gd name="connsiteY380" fmla="*/ 383045 h 1615513"/>
                <a:gd name="connsiteX381" fmla="*/ 548331 w 1192950"/>
                <a:gd name="connsiteY381" fmla="*/ 379571 h 1615513"/>
                <a:gd name="connsiteX382" fmla="*/ 549734 w 1192950"/>
                <a:gd name="connsiteY382" fmla="*/ 373963 h 1615513"/>
                <a:gd name="connsiteX383" fmla="*/ 549734 w 1192950"/>
                <a:gd name="connsiteY383" fmla="*/ 381441 h 1615513"/>
                <a:gd name="connsiteX384" fmla="*/ 549954 w 1192950"/>
                <a:gd name="connsiteY384" fmla="*/ 382101 h 1615513"/>
                <a:gd name="connsiteX385" fmla="*/ 553473 w 1192950"/>
                <a:gd name="connsiteY385" fmla="*/ 377702 h 1615513"/>
                <a:gd name="connsiteX386" fmla="*/ 590867 w 1192950"/>
                <a:gd name="connsiteY386" fmla="*/ 302909 h 1615513"/>
                <a:gd name="connsiteX387" fmla="*/ 706034 w 1192950"/>
                <a:gd name="connsiteY387" fmla="*/ 250321 h 1615513"/>
                <a:gd name="connsiteX388" fmla="*/ 403895 w 1192950"/>
                <a:gd name="connsiteY388" fmla="*/ 216900 h 1615513"/>
                <a:gd name="connsiteX389" fmla="*/ 407630 w 1192950"/>
                <a:gd name="connsiteY389" fmla="*/ 216900 h 1615513"/>
                <a:gd name="connsiteX390" fmla="*/ 433808 w 1192950"/>
                <a:gd name="connsiteY390" fmla="*/ 228121 h 1615513"/>
                <a:gd name="connsiteX391" fmla="*/ 403895 w 1192950"/>
                <a:gd name="connsiteY391" fmla="*/ 216900 h 1615513"/>
                <a:gd name="connsiteX392" fmla="*/ 729233 w 1192950"/>
                <a:gd name="connsiteY392" fmla="*/ 201939 h 1615513"/>
                <a:gd name="connsiteX393" fmla="*/ 725491 w 1192950"/>
                <a:gd name="connsiteY393" fmla="*/ 231856 h 1615513"/>
                <a:gd name="connsiteX394" fmla="*/ 714498 w 1192950"/>
                <a:gd name="connsiteY394" fmla="*/ 242288 h 1615513"/>
                <a:gd name="connsiteX395" fmla="*/ 721758 w 1192950"/>
                <a:gd name="connsiteY395" fmla="*/ 216897 h 1615513"/>
                <a:gd name="connsiteX396" fmla="*/ 721758 w 1192950"/>
                <a:gd name="connsiteY396" fmla="*/ 208534 h 1615513"/>
                <a:gd name="connsiteX397" fmla="*/ 276201 w 1192950"/>
                <a:gd name="connsiteY397" fmla="*/ 201403 h 1615513"/>
                <a:gd name="connsiteX398" fmla="*/ 277813 w 1192950"/>
                <a:gd name="connsiteY398" fmla="*/ 202147 h 1615513"/>
                <a:gd name="connsiteX399" fmla="*/ 276739 w 1192950"/>
                <a:gd name="connsiteY399" fmla="*/ 201941 h 1615513"/>
                <a:gd name="connsiteX400" fmla="*/ 362752 w 1192950"/>
                <a:gd name="connsiteY400" fmla="*/ 190720 h 1615513"/>
                <a:gd name="connsiteX401" fmla="*/ 403895 w 1192950"/>
                <a:gd name="connsiteY401" fmla="*/ 216900 h 1615513"/>
                <a:gd name="connsiteX402" fmla="*/ 400151 w 1192950"/>
                <a:gd name="connsiteY402" fmla="*/ 216900 h 1615513"/>
                <a:gd name="connsiteX403" fmla="*/ 366495 w 1192950"/>
                <a:gd name="connsiteY403" fmla="*/ 239340 h 1615513"/>
                <a:gd name="connsiteX404" fmla="*/ 287961 w 1192950"/>
                <a:gd name="connsiteY404" fmla="*/ 209422 h 1615513"/>
                <a:gd name="connsiteX405" fmla="*/ 281415 w 1192950"/>
                <a:gd name="connsiteY405" fmla="*/ 203810 h 1615513"/>
                <a:gd name="connsiteX406" fmla="*/ 277813 w 1192950"/>
                <a:gd name="connsiteY406" fmla="*/ 202147 h 1615513"/>
                <a:gd name="connsiteX407" fmla="*/ 292282 w 1192950"/>
                <a:gd name="connsiteY407" fmla="*/ 204921 h 1615513"/>
                <a:gd name="connsiteX408" fmla="*/ 362752 w 1192950"/>
                <a:gd name="connsiteY408" fmla="*/ 190720 h 1615513"/>
                <a:gd name="connsiteX409" fmla="*/ 261783 w 1192950"/>
                <a:gd name="connsiteY409" fmla="*/ 186980 h 1615513"/>
                <a:gd name="connsiteX410" fmla="*/ 276201 w 1192950"/>
                <a:gd name="connsiteY410" fmla="*/ 201403 h 1615513"/>
                <a:gd name="connsiteX411" fmla="*/ 269261 w 1192950"/>
                <a:gd name="connsiteY411" fmla="*/ 198199 h 1615513"/>
                <a:gd name="connsiteX412" fmla="*/ 261783 w 1192950"/>
                <a:gd name="connsiteY412" fmla="*/ 186980 h 1615513"/>
                <a:gd name="connsiteX413" fmla="*/ 938130 w 1192950"/>
                <a:gd name="connsiteY413" fmla="*/ 177890 h 1615513"/>
                <a:gd name="connsiteX414" fmla="*/ 934917 w 1192950"/>
                <a:gd name="connsiteY414" fmla="*/ 183245 h 1615513"/>
                <a:gd name="connsiteX415" fmla="*/ 848904 w 1192950"/>
                <a:gd name="connsiteY415" fmla="*/ 276739 h 1615513"/>
                <a:gd name="connsiteX416" fmla="*/ 785329 w 1192950"/>
                <a:gd name="connsiteY416" fmla="*/ 265518 h 1615513"/>
                <a:gd name="connsiteX417" fmla="*/ 777849 w 1192950"/>
                <a:gd name="connsiteY417" fmla="*/ 272994 h 1615513"/>
                <a:gd name="connsiteX418" fmla="*/ 747932 w 1192950"/>
                <a:gd name="connsiteY418" fmla="*/ 302917 h 1615513"/>
                <a:gd name="connsiteX419" fmla="*/ 781589 w 1192950"/>
                <a:gd name="connsiteY419" fmla="*/ 265511 h 1615513"/>
                <a:gd name="connsiteX420" fmla="*/ 811507 w 1192950"/>
                <a:gd name="connsiteY420" fmla="*/ 205679 h 1615513"/>
                <a:gd name="connsiteX421" fmla="*/ 921419 w 1192950"/>
                <a:gd name="connsiteY421" fmla="*/ 186221 h 1615513"/>
                <a:gd name="connsiteX422" fmla="*/ 565712 w 1192950"/>
                <a:gd name="connsiteY422" fmla="*/ 168288 h 1615513"/>
                <a:gd name="connsiteX423" fmla="*/ 565712 w 1192950"/>
                <a:gd name="connsiteY423" fmla="*/ 179507 h 1615513"/>
                <a:gd name="connsiteX424" fmla="*/ 539534 w 1192950"/>
                <a:gd name="connsiteY424" fmla="*/ 261779 h 1615513"/>
                <a:gd name="connsiteX425" fmla="*/ 498399 w 1192950"/>
                <a:gd name="connsiteY425" fmla="*/ 276735 h 1615513"/>
                <a:gd name="connsiteX426" fmla="*/ 494660 w 1192950"/>
                <a:gd name="connsiteY426" fmla="*/ 280480 h 1615513"/>
                <a:gd name="connsiteX427" fmla="*/ 502138 w 1192950"/>
                <a:gd name="connsiteY427" fmla="*/ 228121 h 1615513"/>
                <a:gd name="connsiteX428" fmla="*/ 565712 w 1192950"/>
                <a:gd name="connsiteY428" fmla="*/ 168288 h 1615513"/>
                <a:gd name="connsiteX429" fmla="*/ 718016 w 1192950"/>
                <a:gd name="connsiteY429" fmla="*/ 168282 h 1615513"/>
                <a:gd name="connsiteX430" fmla="*/ 718016 w 1192950"/>
                <a:gd name="connsiteY430" fmla="*/ 175761 h 1615513"/>
                <a:gd name="connsiteX431" fmla="*/ 714273 w 1192950"/>
                <a:gd name="connsiteY431" fmla="*/ 183241 h 1615513"/>
                <a:gd name="connsiteX432" fmla="*/ 714273 w 1192950"/>
                <a:gd name="connsiteY432" fmla="*/ 179501 h 1615513"/>
                <a:gd name="connsiteX433" fmla="*/ 718016 w 1192950"/>
                <a:gd name="connsiteY433" fmla="*/ 168282 h 1615513"/>
                <a:gd name="connsiteX434" fmla="*/ 407629 w 1192950"/>
                <a:gd name="connsiteY434" fmla="*/ 165496 h 1615513"/>
                <a:gd name="connsiteX435" fmla="*/ 407629 w 1192950"/>
                <a:gd name="connsiteY435" fmla="*/ 169236 h 1615513"/>
                <a:gd name="connsiteX436" fmla="*/ 403890 w 1192950"/>
                <a:gd name="connsiteY436" fmla="*/ 172976 h 1615513"/>
                <a:gd name="connsiteX437" fmla="*/ 407629 w 1192950"/>
                <a:gd name="connsiteY437" fmla="*/ 165496 h 1615513"/>
                <a:gd name="connsiteX438" fmla="*/ 946136 w 1192950"/>
                <a:gd name="connsiteY438" fmla="*/ 164543 h 1615513"/>
                <a:gd name="connsiteX439" fmla="*/ 942397 w 1192950"/>
                <a:gd name="connsiteY439" fmla="*/ 175762 h 1615513"/>
                <a:gd name="connsiteX440" fmla="*/ 938130 w 1192950"/>
                <a:gd name="connsiteY440" fmla="*/ 177890 h 1615513"/>
                <a:gd name="connsiteX441" fmla="*/ 946142 w 1192950"/>
                <a:gd name="connsiteY441" fmla="*/ 164525 h 1615513"/>
                <a:gd name="connsiteX442" fmla="*/ 946137 w 1192950"/>
                <a:gd name="connsiteY442" fmla="*/ 164542 h 1615513"/>
                <a:gd name="connsiteX443" fmla="*/ 946136 w 1192950"/>
                <a:gd name="connsiteY443" fmla="*/ 164543 h 1615513"/>
                <a:gd name="connsiteX444" fmla="*/ 405136 w 1192950"/>
                <a:gd name="connsiteY444" fmla="*/ 156770 h 1615513"/>
                <a:gd name="connsiteX445" fmla="*/ 407629 w 1192950"/>
                <a:gd name="connsiteY445" fmla="*/ 158016 h 1615513"/>
                <a:gd name="connsiteX446" fmla="*/ 407629 w 1192950"/>
                <a:gd name="connsiteY446" fmla="*/ 161756 h 1615513"/>
                <a:gd name="connsiteX447" fmla="*/ 396411 w 1192950"/>
                <a:gd name="connsiteY447" fmla="*/ 150539 h 1615513"/>
                <a:gd name="connsiteX448" fmla="*/ 403890 w 1192950"/>
                <a:gd name="connsiteY448" fmla="*/ 154276 h 1615513"/>
                <a:gd name="connsiteX449" fmla="*/ 405136 w 1192950"/>
                <a:gd name="connsiteY449" fmla="*/ 156770 h 1615513"/>
                <a:gd name="connsiteX450" fmla="*/ 400148 w 1192950"/>
                <a:gd name="connsiteY450" fmla="*/ 154276 h 1615513"/>
                <a:gd name="connsiteX451" fmla="*/ 411367 w 1192950"/>
                <a:gd name="connsiteY451" fmla="*/ 184196 h 1615513"/>
                <a:gd name="connsiteX452" fmla="*/ 411367 w 1192950"/>
                <a:gd name="connsiteY452" fmla="*/ 187933 h 1615513"/>
                <a:gd name="connsiteX453" fmla="*/ 411367 w 1192950"/>
                <a:gd name="connsiteY453" fmla="*/ 191673 h 1615513"/>
                <a:gd name="connsiteX454" fmla="*/ 396407 w 1192950"/>
                <a:gd name="connsiteY454" fmla="*/ 199153 h 1615513"/>
                <a:gd name="connsiteX455" fmla="*/ 377713 w 1192950"/>
                <a:gd name="connsiteY455" fmla="*/ 180456 h 1615513"/>
                <a:gd name="connsiteX456" fmla="*/ 373974 w 1192950"/>
                <a:gd name="connsiteY456" fmla="*/ 169236 h 1615513"/>
                <a:gd name="connsiteX457" fmla="*/ 396411 w 1192950"/>
                <a:gd name="connsiteY457" fmla="*/ 150539 h 1615513"/>
                <a:gd name="connsiteX458" fmla="*/ 561973 w 1192950"/>
                <a:gd name="connsiteY458" fmla="*/ 149587 h 1615513"/>
                <a:gd name="connsiteX459" fmla="*/ 565712 w 1192950"/>
                <a:gd name="connsiteY459" fmla="*/ 164543 h 1615513"/>
                <a:gd name="connsiteX460" fmla="*/ 565712 w 1192950"/>
                <a:gd name="connsiteY460" fmla="*/ 168288 h 1615513"/>
                <a:gd name="connsiteX461" fmla="*/ 561973 w 1192950"/>
                <a:gd name="connsiteY461" fmla="*/ 149587 h 1615513"/>
                <a:gd name="connsiteX462" fmla="*/ 949876 w 1192950"/>
                <a:gd name="connsiteY462" fmla="*/ 149584 h 1615513"/>
                <a:gd name="connsiteX463" fmla="*/ 949876 w 1192950"/>
                <a:gd name="connsiteY463" fmla="*/ 153322 h 1615513"/>
                <a:gd name="connsiteX464" fmla="*/ 946142 w 1192950"/>
                <a:gd name="connsiteY464" fmla="*/ 164525 h 1615513"/>
                <a:gd name="connsiteX465" fmla="*/ 949409 w 1192950"/>
                <a:gd name="connsiteY465" fmla="*/ 154260 h 1615513"/>
                <a:gd name="connsiteX466" fmla="*/ 949876 w 1192950"/>
                <a:gd name="connsiteY466" fmla="*/ 149584 h 1615513"/>
                <a:gd name="connsiteX467" fmla="*/ 699314 w 1192950"/>
                <a:gd name="connsiteY467" fmla="*/ 149584 h 1615513"/>
                <a:gd name="connsiteX468" fmla="*/ 710531 w 1192950"/>
                <a:gd name="connsiteY468" fmla="*/ 153324 h 1615513"/>
                <a:gd name="connsiteX469" fmla="*/ 718016 w 1192950"/>
                <a:gd name="connsiteY469" fmla="*/ 164542 h 1615513"/>
                <a:gd name="connsiteX470" fmla="*/ 718016 w 1192950"/>
                <a:gd name="connsiteY470" fmla="*/ 168282 h 1615513"/>
                <a:gd name="connsiteX471" fmla="*/ 714273 w 1192950"/>
                <a:gd name="connsiteY471" fmla="*/ 160803 h 1615513"/>
                <a:gd name="connsiteX472" fmla="*/ 703056 w 1192950"/>
                <a:gd name="connsiteY472" fmla="*/ 157063 h 1615513"/>
                <a:gd name="connsiteX473" fmla="*/ 721758 w 1192950"/>
                <a:gd name="connsiteY473" fmla="*/ 194460 h 1615513"/>
                <a:gd name="connsiteX474" fmla="*/ 721758 w 1192950"/>
                <a:gd name="connsiteY474" fmla="*/ 198199 h 1615513"/>
                <a:gd name="connsiteX475" fmla="*/ 721758 w 1192950"/>
                <a:gd name="connsiteY475" fmla="*/ 208534 h 1615513"/>
                <a:gd name="connsiteX476" fmla="*/ 721285 w 1192950"/>
                <a:gd name="connsiteY476" fmla="*/ 208951 h 1615513"/>
                <a:gd name="connsiteX477" fmla="*/ 710531 w 1192950"/>
                <a:gd name="connsiteY477" fmla="*/ 213158 h 1615513"/>
                <a:gd name="connsiteX478" fmla="*/ 673138 w 1192950"/>
                <a:gd name="connsiteY478" fmla="*/ 194460 h 1615513"/>
                <a:gd name="connsiteX479" fmla="*/ 669396 w 1192950"/>
                <a:gd name="connsiteY479" fmla="*/ 179501 h 1615513"/>
                <a:gd name="connsiteX480" fmla="*/ 699314 w 1192950"/>
                <a:gd name="connsiteY480" fmla="*/ 149584 h 1615513"/>
                <a:gd name="connsiteX481" fmla="*/ 504862 w 1192950"/>
                <a:gd name="connsiteY481" fmla="*/ 112188 h 1615513"/>
                <a:gd name="connsiteX482" fmla="*/ 508600 w 1192950"/>
                <a:gd name="connsiteY482" fmla="*/ 123405 h 1615513"/>
                <a:gd name="connsiteX483" fmla="*/ 508600 w 1192950"/>
                <a:gd name="connsiteY483" fmla="*/ 134628 h 1615513"/>
                <a:gd name="connsiteX484" fmla="*/ 489900 w 1192950"/>
                <a:gd name="connsiteY484" fmla="*/ 190718 h 1615513"/>
                <a:gd name="connsiteX485" fmla="*/ 459983 w 1192950"/>
                <a:gd name="connsiteY485" fmla="*/ 201935 h 1615513"/>
                <a:gd name="connsiteX486" fmla="*/ 456242 w 1192950"/>
                <a:gd name="connsiteY486" fmla="*/ 205676 h 1615513"/>
                <a:gd name="connsiteX487" fmla="*/ 448763 w 1192950"/>
                <a:gd name="connsiteY487" fmla="*/ 224375 h 1615513"/>
                <a:gd name="connsiteX488" fmla="*/ 456242 w 1192950"/>
                <a:gd name="connsiteY488" fmla="*/ 201941 h 1615513"/>
                <a:gd name="connsiteX489" fmla="*/ 459983 w 1192950"/>
                <a:gd name="connsiteY489" fmla="*/ 168284 h 1615513"/>
                <a:gd name="connsiteX490" fmla="*/ 504862 w 1192950"/>
                <a:gd name="connsiteY490" fmla="*/ 127146 h 1615513"/>
                <a:gd name="connsiteX491" fmla="*/ 504862 w 1192950"/>
                <a:gd name="connsiteY491" fmla="*/ 112188 h 1615513"/>
                <a:gd name="connsiteX492" fmla="*/ 690439 w 1192950"/>
                <a:gd name="connsiteY492" fmla="*/ 37467 h 1615513"/>
                <a:gd name="connsiteX493" fmla="*/ 706800 w 1192950"/>
                <a:gd name="connsiteY493" fmla="*/ 42610 h 1615513"/>
                <a:gd name="connsiteX494" fmla="*/ 714280 w 1192950"/>
                <a:gd name="connsiteY494" fmla="*/ 53829 h 1615513"/>
                <a:gd name="connsiteX495" fmla="*/ 706800 w 1192950"/>
                <a:gd name="connsiteY495" fmla="*/ 83749 h 1615513"/>
                <a:gd name="connsiteX496" fmla="*/ 691839 w 1192950"/>
                <a:gd name="connsiteY496" fmla="*/ 87489 h 1615513"/>
                <a:gd name="connsiteX497" fmla="*/ 691839 w 1192950"/>
                <a:gd name="connsiteY497" fmla="*/ 83749 h 1615513"/>
                <a:gd name="connsiteX498" fmla="*/ 691839 w 1192950"/>
                <a:gd name="connsiteY498" fmla="*/ 80011 h 1615513"/>
                <a:gd name="connsiteX499" fmla="*/ 680619 w 1192950"/>
                <a:gd name="connsiteY499" fmla="*/ 50091 h 1615513"/>
                <a:gd name="connsiteX500" fmla="*/ 676882 w 1192950"/>
                <a:gd name="connsiteY500" fmla="*/ 61309 h 1615513"/>
                <a:gd name="connsiteX501" fmla="*/ 680619 w 1192950"/>
                <a:gd name="connsiteY501" fmla="*/ 68790 h 1615513"/>
                <a:gd name="connsiteX502" fmla="*/ 676882 w 1192950"/>
                <a:gd name="connsiteY502" fmla="*/ 65050 h 1615513"/>
                <a:gd name="connsiteX503" fmla="*/ 673142 w 1192950"/>
                <a:gd name="connsiteY503" fmla="*/ 57569 h 1615513"/>
                <a:gd name="connsiteX504" fmla="*/ 676882 w 1192950"/>
                <a:gd name="connsiteY504" fmla="*/ 46350 h 1615513"/>
                <a:gd name="connsiteX505" fmla="*/ 690439 w 1192950"/>
                <a:gd name="connsiteY505" fmla="*/ 37467 h 1615513"/>
                <a:gd name="connsiteX506" fmla="*/ 876748 w 1192950"/>
                <a:gd name="connsiteY506" fmla="*/ 0 h 1615513"/>
                <a:gd name="connsiteX507" fmla="*/ 880488 w 1192950"/>
                <a:gd name="connsiteY507" fmla="*/ 18699 h 1615513"/>
                <a:gd name="connsiteX508" fmla="*/ 876748 w 1192950"/>
                <a:gd name="connsiteY508" fmla="*/ 37399 h 1615513"/>
                <a:gd name="connsiteX509" fmla="*/ 824393 w 1192950"/>
                <a:gd name="connsiteY509" fmla="*/ 130887 h 1615513"/>
                <a:gd name="connsiteX510" fmla="*/ 772037 w 1192950"/>
                <a:gd name="connsiteY510" fmla="*/ 138365 h 1615513"/>
                <a:gd name="connsiteX511" fmla="*/ 764558 w 1192950"/>
                <a:gd name="connsiteY511" fmla="*/ 145843 h 1615513"/>
                <a:gd name="connsiteX512" fmla="*/ 749599 w 1192950"/>
                <a:gd name="connsiteY512" fmla="*/ 175764 h 1615513"/>
                <a:gd name="connsiteX513" fmla="*/ 760824 w 1192950"/>
                <a:gd name="connsiteY513" fmla="*/ 138365 h 1615513"/>
                <a:gd name="connsiteX514" fmla="*/ 779523 w 1192950"/>
                <a:gd name="connsiteY514" fmla="*/ 82275 h 1615513"/>
                <a:gd name="connsiteX515" fmla="*/ 873008 w 1192950"/>
                <a:gd name="connsiteY515" fmla="*/ 26177 h 1615513"/>
                <a:gd name="connsiteX516" fmla="*/ 876748 w 1192950"/>
                <a:gd name="connsiteY516" fmla="*/ 0 h 1615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</a:cxnLst>
              <a:rect l="l" t="t" r="r" b="b"/>
              <a:pathLst>
                <a:path w="1192950" h="1615513">
                  <a:moveTo>
                    <a:pt x="1146121" y="1099800"/>
                  </a:moveTo>
                  <a:lnTo>
                    <a:pt x="1144803" y="1105057"/>
                  </a:lnTo>
                  <a:cubicBezTo>
                    <a:pt x="1142461" y="1111601"/>
                    <a:pt x="1138717" y="1120012"/>
                    <a:pt x="1133108" y="1129351"/>
                  </a:cubicBezTo>
                  <a:cubicBezTo>
                    <a:pt x="1121891" y="1144316"/>
                    <a:pt x="1110673" y="1159280"/>
                    <a:pt x="1091967" y="1174244"/>
                  </a:cubicBezTo>
                  <a:cubicBezTo>
                    <a:pt x="1073292" y="1207889"/>
                    <a:pt x="901269" y="1346258"/>
                    <a:pt x="818986" y="1372445"/>
                  </a:cubicBezTo>
                  <a:cubicBezTo>
                    <a:pt x="800280" y="1376186"/>
                    <a:pt x="781574" y="1379927"/>
                    <a:pt x="766628" y="1376186"/>
                  </a:cubicBezTo>
                  <a:cubicBezTo>
                    <a:pt x="759139" y="1391151"/>
                    <a:pt x="755410" y="1402348"/>
                    <a:pt x="747921" y="1413571"/>
                  </a:cubicBezTo>
                  <a:cubicBezTo>
                    <a:pt x="736704" y="1447241"/>
                    <a:pt x="650693" y="1585610"/>
                    <a:pt x="613311" y="1608031"/>
                  </a:cubicBezTo>
                  <a:cubicBezTo>
                    <a:pt x="568441" y="1634219"/>
                    <a:pt x="560952" y="1559422"/>
                    <a:pt x="542246" y="1540717"/>
                  </a:cubicBezTo>
                  <a:cubicBezTo>
                    <a:pt x="538517" y="1544458"/>
                    <a:pt x="534758" y="1548199"/>
                    <a:pt x="531029" y="1551940"/>
                  </a:cubicBezTo>
                  <a:cubicBezTo>
                    <a:pt x="512323" y="1570646"/>
                    <a:pt x="497376" y="1600549"/>
                    <a:pt x="489888" y="1615513"/>
                  </a:cubicBezTo>
                  <a:lnTo>
                    <a:pt x="486159" y="1611772"/>
                  </a:lnTo>
                  <a:lnTo>
                    <a:pt x="486159" y="1608031"/>
                  </a:lnTo>
                  <a:cubicBezTo>
                    <a:pt x="489888" y="1589351"/>
                    <a:pt x="508594" y="1555681"/>
                    <a:pt x="531029" y="1536976"/>
                  </a:cubicBezTo>
                  <a:cubicBezTo>
                    <a:pt x="557224" y="1514555"/>
                    <a:pt x="534789" y="1417313"/>
                    <a:pt x="587116" y="1398607"/>
                  </a:cubicBezTo>
                  <a:cubicBezTo>
                    <a:pt x="639475" y="1383668"/>
                    <a:pt x="729246" y="1436018"/>
                    <a:pt x="751681" y="1391151"/>
                  </a:cubicBezTo>
                  <a:cubicBezTo>
                    <a:pt x="755410" y="1387409"/>
                    <a:pt x="755410" y="1379927"/>
                    <a:pt x="759139" y="1376186"/>
                  </a:cubicBezTo>
                  <a:cubicBezTo>
                    <a:pt x="710540" y="1364963"/>
                    <a:pt x="688105" y="1316354"/>
                    <a:pt x="658181" y="1305131"/>
                  </a:cubicBezTo>
                  <a:cubicBezTo>
                    <a:pt x="650693" y="1308872"/>
                    <a:pt x="639475" y="1312613"/>
                    <a:pt x="632017" y="1316354"/>
                  </a:cubicBezTo>
                  <a:cubicBezTo>
                    <a:pt x="598334" y="1331293"/>
                    <a:pt x="560952" y="1364963"/>
                    <a:pt x="549735" y="1379927"/>
                  </a:cubicBezTo>
                  <a:lnTo>
                    <a:pt x="546006" y="1376186"/>
                  </a:lnTo>
                  <a:cubicBezTo>
                    <a:pt x="542246" y="1379927"/>
                    <a:pt x="542246" y="1376186"/>
                    <a:pt x="546006" y="1372445"/>
                  </a:cubicBezTo>
                  <a:cubicBezTo>
                    <a:pt x="553464" y="1353740"/>
                    <a:pt x="598334" y="1320096"/>
                    <a:pt x="643235" y="1301390"/>
                  </a:cubicBezTo>
                  <a:cubicBezTo>
                    <a:pt x="695594" y="1275203"/>
                    <a:pt x="643235" y="1177986"/>
                    <a:pt x="755410" y="1159280"/>
                  </a:cubicBezTo>
                  <a:cubicBezTo>
                    <a:pt x="871345" y="1140575"/>
                    <a:pt x="1069532" y="1189183"/>
                    <a:pt x="1114433" y="1144316"/>
                  </a:cubicBezTo>
                  <a:cubicBezTo>
                    <a:pt x="1121906" y="1136834"/>
                    <a:pt x="1130319" y="1127487"/>
                    <a:pt x="1137330" y="1117673"/>
                  </a:cubicBezTo>
                  <a:close/>
                  <a:moveTo>
                    <a:pt x="336750" y="1090853"/>
                  </a:moveTo>
                  <a:lnTo>
                    <a:pt x="340784" y="1115952"/>
                  </a:lnTo>
                  <a:cubicBezTo>
                    <a:pt x="343120" y="1125300"/>
                    <a:pt x="345924" y="1134650"/>
                    <a:pt x="347794" y="1142134"/>
                  </a:cubicBezTo>
                  <a:cubicBezTo>
                    <a:pt x="362758" y="1187001"/>
                    <a:pt x="445028" y="1175784"/>
                    <a:pt x="489901" y="1209451"/>
                  </a:cubicBezTo>
                  <a:cubicBezTo>
                    <a:pt x="531036" y="1243102"/>
                    <a:pt x="504866" y="1321637"/>
                    <a:pt x="523559" y="1351554"/>
                  </a:cubicBezTo>
                  <a:cubicBezTo>
                    <a:pt x="538514" y="1377721"/>
                    <a:pt x="553478" y="1411388"/>
                    <a:pt x="557217" y="1430072"/>
                  </a:cubicBezTo>
                  <a:lnTo>
                    <a:pt x="557217" y="1433822"/>
                  </a:lnTo>
                  <a:lnTo>
                    <a:pt x="553478" y="1433822"/>
                  </a:lnTo>
                  <a:cubicBezTo>
                    <a:pt x="549740" y="1418855"/>
                    <a:pt x="534775" y="1385204"/>
                    <a:pt x="523559" y="1366504"/>
                  </a:cubicBezTo>
                  <a:cubicBezTo>
                    <a:pt x="519820" y="1359021"/>
                    <a:pt x="516082" y="1355287"/>
                    <a:pt x="519820" y="1351554"/>
                  </a:cubicBezTo>
                  <a:cubicBezTo>
                    <a:pt x="501117" y="1359021"/>
                    <a:pt x="489901" y="1422605"/>
                    <a:pt x="452505" y="1385204"/>
                  </a:cubicBezTo>
                  <a:cubicBezTo>
                    <a:pt x="422586" y="1351554"/>
                    <a:pt x="359020" y="1201968"/>
                    <a:pt x="355281" y="1168317"/>
                  </a:cubicBezTo>
                  <a:cubicBezTo>
                    <a:pt x="347794" y="1153351"/>
                    <a:pt x="344055" y="1138400"/>
                    <a:pt x="340316" y="1123434"/>
                  </a:cubicBezTo>
                  <a:cubicBezTo>
                    <a:pt x="338447" y="1114083"/>
                    <a:pt x="337513" y="1105671"/>
                    <a:pt x="337045" y="1099127"/>
                  </a:cubicBezTo>
                  <a:close/>
                  <a:moveTo>
                    <a:pt x="336578" y="1086033"/>
                  </a:moveTo>
                  <a:lnTo>
                    <a:pt x="336750" y="1090853"/>
                  </a:lnTo>
                  <a:lnTo>
                    <a:pt x="336578" y="1089783"/>
                  </a:lnTo>
                  <a:close/>
                  <a:moveTo>
                    <a:pt x="1151348" y="1084484"/>
                  </a:moveTo>
                  <a:cubicBezTo>
                    <a:pt x="1151814" y="1084484"/>
                    <a:pt x="1151814" y="1086355"/>
                    <a:pt x="1151814" y="1088225"/>
                  </a:cubicBezTo>
                  <a:lnTo>
                    <a:pt x="1146121" y="1099800"/>
                  </a:lnTo>
                  <a:lnTo>
                    <a:pt x="1148085" y="1091966"/>
                  </a:lnTo>
                  <a:cubicBezTo>
                    <a:pt x="1149950" y="1086355"/>
                    <a:pt x="1150882" y="1084484"/>
                    <a:pt x="1151348" y="1084484"/>
                  </a:cubicBezTo>
                  <a:close/>
                  <a:moveTo>
                    <a:pt x="2803" y="1011235"/>
                  </a:moveTo>
                  <a:lnTo>
                    <a:pt x="2803" y="1014988"/>
                  </a:lnTo>
                  <a:cubicBezTo>
                    <a:pt x="-935" y="1033686"/>
                    <a:pt x="10279" y="1074811"/>
                    <a:pt x="17755" y="1093508"/>
                  </a:cubicBezTo>
                  <a:cubicBezTo>
                    <a:pt x="43943" y="1149600"/>
                    <a:pt x="223453" y="1175781"/>
                    <a:pt x="324422" y="1231874"/>
                  </a:cubicBezTo>
                  <a:cubicBezTo>
                    <a:pt x="421653" y="1287966"/>
                    <a:pt x="361824" y="1359025"/>
                    <a:pt x="402941" y="1396420"/>
                  </a:cubicBezTo>
                  <a:cubicBezTo>
                    <a:pt x="440343" y="1433815"/>
                    <a:pt x="474007" y="1478693"/>
                    <a:pt x="474007" y="1497391"/>
                  </a:cubicBezTo>
                  <a:cubicBezTo>
                    <a:pt x="474007" y="1501144"/>
                    <a:pt x="470269" y="1501144"/>
                    <a:pt x="470269" y="1501144"/>
                  </a:cubicBezTo>
                  <a:lnTo>
                    <a:pt x="466531" y="1504874"/>
                  </a:lnTo>
                  <a:cubicBezTo>
                    <a:pt x="459055" y="1486177"/>
                    <a:pt x="432867" y="1437568"/>
                    <a:pt x="406701" y="1411387"/>
                  </a:cubicBezTo>
                  <a:cubicBezTo>
                    <a:pt x="399225" y="1407634"/>
                    <a:pt x="391728" y="1400173"/>
                    <a:pt x="384252" y="1392690"/>
                  </a:cubicBezTo>
                  <a:cubicBezTo>
                    <a:pt x="339374" y="1396420"/>
                    <a:pt x="298235" y="1448782"/>
                    <a:pt x="219715" y="1392690"/>
                  </a:cubicBezTo>
                  <a:cubicBezTo>
                    <a:pt x="152388" y="1344081"/>
                    <a:pt x="36467" y="1164567"/>
                    <a:pt x="25231" y="1123442"/>
                  </a:cubicBezTo>
                  <a:cubicBezTo>
                    <a:pt x="14017" y="1104745"/>
                    <a:pt x="6541" y="1086047"/>
                    <a:pt x="2803" y="1067350"/>
                  </a:cubicBezTo>
                  <a:cubicBezTo>
                    <a:pt x="-935" y="1048653"/>
                    <a:pt x="-935" y="1014988"/>
                    <a:pt x="2803" y="1011235"/>
                  </a:cubicBezTo>
                  <a:close/>
                  <a:moveTo>
                    <a:pt x="1192950" y="972299"/>
                  </a:moveTo>
                  <a:cubicBezTo>
                    <a:pt x="1192950" y="979785"/>
                    <a:pt x="1177982" y="1002220"/>
                    <a:pt x="1166767" y="1009698"/>
                  </a:cubicBezTo>
                  <a:cubicBezTo>
                    <a:pt x="1155553" y="1020919"/>
                    <a:pt x="1140584" y="1032141"/>
                    <a:pt x="1121885" y="1039619"/>
                  </a:cubicBezTo>
                  <a:cubicBezTo>
                    <a:pt x="1095727" y="1065797"/>
                    <a:pt x="923708" y="1136851"/>
                    <a:pt x="848913" y="1140586"/>
                  </a:cubicBezTo>
                  <a:cubicBezTo>
                    <a:pt x="762903" y="1144329"/>
                    <a:pt x="759149" y="1084496"/>
                    <a:pt x="729236" y="1062053"/>
                  </a:cubicBezTo>
                  <a:cubicBezTo>
                    <a:pt x="718021" y="1062053"/>
                    <a:pt x="710537" y="1065797"/>
                    <a:pt x="703053" y="1065797"/>
                  </a:cubicBezTo>
                  <a:cubicBezTo>
                    <a:pt x="691838" y="1065797"/>
                    <a:pt x="684354" y="1069540"/>
                    <a:pt x="673140" y="1073275"/>
                  </a:cubicBezTo>
                  <a:cubicBezTo>
                    <a:pt x="673140" y="1073275"/>
                    <a:pt x="673140" y="1069540"/>
                    <a:pt x="673140" y="1069540"/>
                  </a:cubicBezTo>
                  <a:cubicBezTo>
                    <a:pt x="688108" y="1065797"/>
                    <a:pt x="699323" y="1062053"/>
                    <a:pt x="714267" y="1058318"/>
                  </a:cubicBezTo>
                  <a:cubicBezTo>
                    <a:pt x="762879" y="1047097"/>
                    <a:pt x="755419" y="968564"/>
                    <a:pt x="852643" y="976042"/>
                  </a:cubicBezTo>
                  <a:cubicBezTo>
                    <a:pt x="953621" y="983520"/>
                    <a:pt x="1091972" y="1054575"/>
                    <a:pt x="1140584" y="1024663"/>
                  </a:cubicBezTo>
                  <a:cubicBezTo>
                    <a:pt x="1155553" y="1017176"/>
                    <a:pt x="1181736" y="990999"/>
                    <a:pt x="1192950" y="972299"/>
                  </a:cubicBezTo>
                  <a:close/>
                  <a:moveTo>
                    <a:pt x="807763" y="815231"/>
                  </a:moveTo>
                  <a:lnTo>
                    <a:pt x="811511" y="818978"/>
                  </a:lnTo>
                  <a:cubicBezTo>
                    <a:pt x="818986" y="830197"/>
                    <a:pt x="830206" y="845156"/>
                    <a:pt x="830206" y="852635"/>
                  </a:cubicBezTo>
                  <a:cubicBezTo>
                    <a:pt x="830206" y="845156"/>
                    <a:pt x="818986" y="830197"/>
                    <a:pt x="807766" y="815238"/>
                  </a:cubicBezTo>
                  <a:close/>
                  <a:moveTo>
                    <a:pt x="1105760" y="790240"/>
                  </a:moveTo>
                  <a:lnTo>
                    <a:pt x="1104137" y="797006"/>
                  </a:lnTo>
                  <a:cubicBezTo>
                    <a:pt x="1102269" y="802147"/>
                    <a:pt x="1099466" y="807757"/>
                    <a:pt x="1095729" y="811498"/>
                  </a:cubicBezTo>
                  <a:cubicBezTo>
                    <a:pt x="1088239" y="818972"/>
                    <a:pt x="1080765" y="826454"/>
                    <a:pt x="1073290" y="833936"/>
                  </a:cubicBezTo>
                  <a:cubicBezTo>
                    <a:pt x="1062064" y="848892"/>
                    <a:pt x="968574" y="908731"/>
                    <a:pt x="927435" y="919953"/>
                  </a:cubicBezTo>
                  <a:cubicBezTo>
                    <a:pt x="878821" y="931169"/>
                    <a:pt x="871346" y="897508"/>
                    <a:pt x="848908" y="886293"/>
                  </a:cubicBezTo>
                  <a:cubicBezTo>
                    <a:pt x="841419" y="886293"/>
                    <a:pt x="837682" y="890027"/>
                    <a:pt x="833944" y="890027"/>
                  </a:cubicBezTo>
                  <a:cubicBezTo>
                    <a:pt x="815243" y="897508"/>
                    <a:pt x="792805" y="916206"/>
                    <a:pt x="785331" y="923687"/>
                  </a:cubicBezTo>
                  <a:lnTo>
                    <a:pt x="785331" y="919953"/>
                  </a:lnTo>
                  <a:cubicBezTo>
                    <a:pt x="785331" y="919953"/>
                    <a:pt x="785331" y="919953"/>
                    <a:pt x="785331" y="916212"/>
                  </a:cubicBezTo>
                  <a:cubicBezTo>
                    <a:pt x="789068" y="904990"/>
                    <a:pt x="815243" y="890034"/>
                    <a:pt x="837682" y="882552"/>
                  </a:cubicBezTo>
                  <a:cubicBezTo>
                    <a:pt x="863872" y="871337"/>
                    <a:pt x="852645" y="826454"/>
                    <a:pt x="908749" y="818972"/>
                  </a:cubicBezTo>
                  <a:cubicBezTo>
                    <a:pt x="968574" y="811498"/>
                    <a:pt x="1054589" y="837676"/>
                    <a:pt x="1080765" y="815238"/>
                  </a:cubicBezTo>
                  <a:cubicBezTo>
                    <a:pt x="1084502" y="813368"/>
                    <a:pt x="1089177" y="807759"/>
                    <a:pt x="1093853" y="802149"/>
                  </a:cubicBezTo>
                  <a:close/>
                  <a:moveTo>
                    <a:pt x="1106940" y="785319"/>
                  </a:moveTo>
                  <a:cubicBezTo>
                    <a:pt x="1106940" y="785319"/>
                    <a:pt x="1106940" y="785319"/>
                    <a:pt x="1106940" y="789060"/>
                  </a:cubicBezTo>
                  <a:lnTo>
                    <a:pt x="1105760" y="790240"/>
                  </a:lnTo>
                  <a:close/>
                  <a:moveTo>
                    <a:pt x="79537" y="748530"/>
                  </a:moveTo>
                  <a:cubicBezTo>
                    <a:pt x="80004" y="749464"/>
                    <a:pt x="80004" y="751332"/>
                    <a:pt x="80004" y="753195"/>
                  </a:cubicBezTo>
                  <a:cubicBezTo>
                    <a:pt x="83746" y="771901"/>
                    <a:pt x="94969" y="798079"/>
                    <a:pt x="106166" y="813040"/>
                  </a:cubicBezTo>
                  <a:cubicBezTo>
                    <a:pt x="139836" y="865395"/>
                    <a:pt x="345517" y="850434"/>
                    <a:pt x="453956" y="887828"/>
                  </a:cubicBezTo>
                  <a:cubicBezTo>
                    <a:pt x="562421" y="925222"/>
                    <a:pt x="491367" y="1011244"/>
                    <a:pt x="539975" y="1044893"/>
                  </a:cubicBezTo>
                  <a:cubicBezTo>
                    <a:pt x="581126" y="1071071"/>
                    <a:pt x="618511" y="1112210"/>
                    <a:pt x="622252" y="1130916"/>
                  </a:cubicBezTo>
                  <a:cubicBezTo>
                    <a:pt x="625993" y="1138387"/>
                    <a:pt x="622252" y="1138387"/>
                    <a:pt x="622252" y="1134642"/>
                  </a:cubicBezTo>
                  <a:lnTo>
                    <a:pt x="618511" y="1138387"/>
                  </a:lnTo>
                  <a:cubicBezTo>
                    <a:pt x="611029" y="1119681"/>
                    <a:pt x="577385" y="1082287"/>
                    <a:pt x="547457" y="1059854"/>
                  </a:cubicBezTo>
                  <a:cubicBezTo>
                    <a:pt x="539975" y="1056110"/>
                    <a:pt x="528751" y="1048638"/>
                    <a:pt x="521295" y="1044893"/>
                  </a:cubicBezTo>
                  <a:cubicBezTo>
                    <a:pt x="480143" y="1052383"/>
                    <a:pt x="446500" y="1123426"/>
                    <a:pt x="356740" y="1082287"/>
                  </a:cubicBezTo>
                  <a:cubicBezTo>
                    <a:pt x="281945" y="1041148"/>
                    <a:pt x="136095" y="876611"/>
                    <a:pt x="121130" y="839217"/>
                  </a:cubicBezTo>
                  <a:cubicBezTo>
                    <a:pt x="109907" y="824256"/>
                    <a:pt x="98710" y="809295"/>
                    <a:pt x="83746" y="790607"/>
                  </a:cubicBezTo>
                  <a:cubicBezTo>
                    <a:pt x="76263" y="771901"/>
                    <a:pt x="72522" y="756940"/>
                    <a:pt x="76263" y="749468"/>
                  </a:cubicBezTo>
                  <a:cubicBezTo>
                    <a:pt x="78134" y="747596"/>
                    <a:pt x="79069" y="747596"/>
                    <a:pt x="79537" y="748530"/>
                  </a:cubicBezTo>
                  <a:close/>
                  <a:moveTo>
                    <a:pt x="813804" y="705632"/>
                  </a:moveTo>
                  <a:lnTo>
                    <a:pt x="819923" y="707252"/>
                  </a:lnTo>
                  <a:cubicBezTo>
                    <a:pt x="824598" y="709590"/>
                    <a:pt x="828337" y="712395"/>
                    <a:pt x="830206" y="714265"/>
                  </a:cubicBezTo>
                  <a:cubicBezTo>
                    <a:pt x="828337" y="714265"/>
                    <a:pt x="824598" y="712395"/>
                    <a:pt x="819923" y="709590"/>
                  </a:cubicBezTo>
                  <a:close/>
                  <a:moveTo>
                    <a:pt x="678033" y="704058"/>
                  </a:moveTo>
                  <a:lnTo>
                    <a:pt x="691663" y="715962"/>
                  </a:lnTo>
                  <a:cubicBezTo>
                    <a:pt x="714277" y="728057"/>
                    <a:pt x="756349" y="738575"/>
                    <a:pt x="781588" y="755404"/>
                  </a:cubicBezTo>
                  <a:cubicBezTo>
                    <a:pt x="806833" y="772232"/>
                    <a:pt x="800522" y="789061"/>
                    <a:pt x="802099" y="802734"/>
                  </a:cubicBezTo>
                  <a:lnTo>
                    <a:pt x="807763" y="815231"/>
                  </a:lnTo>
                  <a:lnTo>
                    <a:pt x="804028" y="811499"/>
                  </a:lnTo>
                  <a:cubicBezTo>
                    <a:pt x="785326" y="811499"/>
                    <a:pt x="770368" y="830197"/>
                    <a:pt x="744190" y="807759"/>
                  </a:cubicBezTo>
                  <a:cubicBezTo>
                    <a:pt x="721750" y="789061"/>
                    <a:pt x="684353" y="725486"/>
                    <a:pt x="680622" y="710528"/>
                  </a:cubicBezTo>
                  <a:close/>
                  <a:moveTo>
                    <a:pt x="799629" y="699309"/>
                  </a:moveTo>
                  <a:lnTo>
                    <a:pt x="804028" y="699309"/>
                  </a:lnTo>
                  <a:lnTo>
                    <a:pt x="813804" y="705632"/>
                  </a:lnTo>
                  <a:lnTo>
                    <a:pt x="804028" y="703045"/>
                  </a:lnTo>
                  <a:close/>
                  <a:moveTo>
                    <a:pt x="675905" y="698739"/>
                  </a:moveTo>
                  <a:lnTo>
                    <a:pt x="678033" y="704058"/>
                  </a:lnTo>
                  <a:lnTo>
                    <a:pt x="676877" y="703048"/>
                  </a:lnTo>
                  <a:close/>
                  <a:moveTo>
                    <a:pt x="953728" y="698257"/>
                  </a:moveTo>
                  <a:cubicBezTo>
                    <a:pt x="983413" y="699893"/>
                    <a:pt x="1015433" y="704802"/>
                    <a:pt x="1037637" y="704568"/>
                  </a:cubicBezTo>
                  <a:lnTo>
                    <a:pt x="1057297" y="700334"/>
                  </a:lnTo>
                  <a:lnTo>
                    <a:pt x="1050840" y="706788"/>
                  </a:lnTo>
                  <a:cubicBezTo>
                    <a:pt x="1043364" y="718007"/>
                    <a:pt x="968569" y="774103"/>
                    <a:pt x="934910" y="785322"/>
                  </a:cubicBezTo>
                  <a:cubicBezTo>
                    <a:pt x="897518" y="792801"/>
                    <a:pt x="890042" y="762884"/>
                    <a:pt x="871335" y="755404"/>
                  </a:cubicBezTo>
                  <a:cubicBezTo>
                    <a:pt x="867603" y="755404"/>
                    <a:pt x="863859" y="759144"/>
                    <a:pt x="860115" y="759144"/>
                  </a:cubicBezTo>
                  <a:cubicBezTo>
                    <a:pt x="848895" y="766623"/>
                    <a:pt x="830200" y="777842"/>
                    <a:pt x="826468" y="785322"/>
                  </a:cubicBezTo>
                  <a:lnTo>
                    <a:pt x="822724" y="785322"/>
                  </a:lnTo>
                  <a:cubicBezTo>
                    <a:pt x="826468" y="777842"/>
                    <a:pt x="845163" y="762884"/>
                    <a:pt x="863859" y="755404"/>
                  </a:cubicBezTo>
                  <a:cubicBezTo>
                    <a:pt x="886299" y="747925"/>
                    <a:pt x="867603" y="706788"/>
                    <a:pt x="912471" y="699309"/>
                  </a:cubicBezTo>
                  <a:cubicBezTo>
                    <a:pt x="924627" y="697439"/>
                    <a:pt x="938885" y="697439"/>
                    <a:pt x="953728" y="698257"/>
                  </a:cubicBezTo>
                  <a:close/>
                  <a:moveTo>
                    <a:pt x="1069530" y="688107"/>
                  </a:moveTo>
                  <a:lnTo>
                    <a:pt x="1062060" y="699309"/>
                  </a:lnTo>
                  <a:lnTo>
                    <a:pt x="1057297" y="700334"/>
                  </a:lnTo>
                  <a:close/>
                  <a:moveTo>
                    <a:pt x="1069565" y="688055"/>
                  </a:moveTo>
                  <a:lnTo>
                    <a:pt x="1069547" y="688090"/>
                  </a:lnTo>
                  <a:lnTo>
                    <a:pt x="1069530" y="688107"/>
                  </a:lnTo>
                  <a:close/>
                  <a:moveTo>
                    <a:pt x="673140" y="676871"/>
                  </a:moveTo>
                  <a:cubicBezTo>
                    <a:pt x="673140" y="678741"/>
                    <a:pt x="673140" y="683415"/>
                    <a:pt x="673607" y="688557"/>
                  </a:cubicBezTo>
                  <a:lnTo>
                    <a:pt x="675905" y="698739"/>
                  </a:lnTo>
                  <a:lnTo>
                    <a:pt x="673140" y="691829"/>
                  </a:lnTo>
                  <a:cubicBezTo>
                    <a:pt x="673140" y="688090"/>
                    <a:pt x="673140" y="683415"/>
                    <a:pt x="673140" y="679675"/>
                  </a:cubicBezTo>
                  <a:close/>
                  <a:moveTo>
                    <a:pt x="1077023" y="673131"/>
                  </a:moveTo>
                  <a:cubicBezTo>
                    <a:pt x="1077023" y="673131"/>
                    <a:pt x="1077023" y="673131"/>
                    <a:pt x="1077023" y="676871"/>
                  </a:cubicBezTo>
                  <a:lnTo>
                    <a:pt x="1069565" y="688055"/>
                  </a:lnTo>
                  <a:lnTo>
                    <a:pt x="1074685" y="677806"/>
                  </a:lnTo>
                  <a:cubicBezTo>
                    <a:pt x="1076087" y="675001"/>
                    <a:pt x="1077023" y="673131"/>
                    <a:pt x="1077023" y="673131"/>
                  </a:cubicBezTo>
                  <a:close/>
                  <a:moveTo>
                    <a:pt x="261783" y="673128"/>
                  </a:moveTo>
                  <a:cubicBezTo>
                    <a:pt x="265522" y="673128"/>
                    <a:pt x="265522" y="673128"/>
                    <a:pt x="265522" y="676862"/>
                  </a:cubicBezTo>
                  <a:cubicBezTo>
                    <a:pt x="269262" y="691821"/>
                    <a:pt x="284220" y="718004"/>
                    <a:pt x="295439" y="729217"/>
                  </a:cubicBezTo>
                  <a:cubicBezTo>
                    <a:pt x="325356" y="762879"/>
                    <a:pt x="456242" y="740441"/>
                    <a:pt x="542253" y="755400"/>
                  </a:cubicBezTo>
                  <a:cubicBezTo>
                    <a:pt x="624524" y="770358"/>
                    <a:pt x="602086" y="833926"/>
                    <a:pt x="639482" y="852630"/>
                  </a:cubicBezTo>
                  <a:cubicBezTo>
                    <a:pt x="669399" y="867588"/>
                    <a:pt x="706795" y="890026"/>
                    <a:pt x="710535" y="904985"/>
                  </a:cubicBezTo>
                  <a:lnTo>
                    <a:pt x="706795" y="908730"/>
                  </a:lnTo>
                  <a:cubicBezTo>
                    <a:pt x="699316" y="897505"/>
                    <a:pt x="669399" y="867588"/>
                    <a:pt x="643222" y="856375"/>
                  </a:cubicBezTo>
                  <a:cubicBezTo>
                    <a:pt x="639482" y="856375"/>
                    <a:pt x="632003" y="852630"/>
                    <a:pt x="624524" y="848885"/>
                  </a:cubicBezTo>
                  <a:cubicBezTo>
                    <a:pt x="594607" y="860109"/>
                    <a:pt x="579649" y="908719"/>
                    <a:pt x="508596" y="886281"/>
                  </a:cubicBezTo>
                  <a:cubicBezTo>
                    <a:pt x="448763" y="867588"/>
                    <a:pt x="321616" y="770358"/>
                    <a:pt x="306658" y="744186"/>
                  </a:cubicBezTo>
                  <a:cubicBezTo>
                    <a:pt x="295439" y="732962"/>
                    <a:pt x="284220" y="721738"/>
                    <a:pt x="276741" y="710524"/>
                  </a:cubicBezTo>
                  <a:cubicBezTo>
                    <a:pt x="269262" y="699311"/>
                    <a:pt x="261783" y="676862"/>
                    <a:pt x="261783" y="673128"/>
                  </a:cubicBezTo>
                  <a:close/>
                  <a:moveTo>
                    <a:pt x="1005987" y="579625"/>
                  </a:moveTo>
                  <a:lnTo>
                    <a:pt x="1005974" y="579640"/>
                  </a:lnTo>
                  <a:lnTo>
                    <a:pt x="1005972" y="579641"/>
                  </a:lnTo>
                  <a:close/>
                  <a:moveTo>
                    <a:pt x="1017192" y="560940"/>
                  </a:moveTo>
                  <a:cubicBezTo>
                    <a:pt x="1017192" y="560940"/>
                    <a:pt x="1017192" y="564681"/>
                    <a:pt x="1013456" y="572158"/>
                  </a:cubicBezTo>
                  <a:lnTo>
                    <a:pt x="1005987" y="579625"/>
                  </a:lnTo>
                  <a:lnTo>
                    <a:pt x="1012984" y="571693"/>
                  </a:lnTo>
                  <a:cubicBezTo>
                    <a:pt x="1015322" y="568421"/>
                    <a:pt x="1017192" y="564681"/>
                    <a:pt x="1017192" y="560940"/>
                  </a:cubicBezTo>
                  <a:close/>
                  <a:moveTo>
                    <a:pt x="538517" y="549727"/>
                  </a:moveTo>
                  <a:cubicBezTo>
                    <a:pt x="534776" y="557205"/>
                    <a:pt x="527295" y="568427"/>
                    <a:pt x="523555" y="572162"/>
                  </a:cubicBezTo>
                  <a:cubicBezTo>
                    <a:pt x="523555" y="568427"/>
                    <a:pt x="531036" y="553462"/>
                    <a:pt x="538517" y="549727"/>
                  </a:cubicBezTo>
                  <a:close/>
                  <a:moveTo>
                    <a:pt x="949870" y="523547"/>
                  </a:moveTo>
                  <a:cubicBezTo>
                    <a:pt x="972303" y="523547"/>
                    <a:pt x="1005961" y="542246"/>
                    <a:pt x="1017181" y="534765"/>
                  </a:cubicBezTo>
                  <a:cubicBezTo>
                    <a:pt x="1020924" y="534765"/>
                    <a:pt x="1024662" y="531024"/>
                    <a:pt x="1024662" y="527286"/>
                  </a:cubicBezTo>
                  <a:cubicBezTo>
                    <a:pt x="1024662" y="527286"/>
                    <a:pt x="1024662" y="531026"/>
                    <a:pt x="1020924" y="534765"/>
                  </a:cubicBezTo>
                  <a:cubicBezTo>
                    <a:pt x="1017187" y="538508"/>
                    <a:pt x="1013443" y="538508"/>
                    <a:pt x="1009705" y="542246"/>
                  </a:cubicBezTo>
                  <a:cubicBezTo>
                    <a:pt x="1005967" y="545987"/>
                    <a:pt x="964833" y="568424"/>
                    <a:pt x="949870" y="568424"/>
                  </a:cubicBezTo>
                  <a:cubicBezTo>
                    <a:pt x="931175" y="572163"/>
                    <a:pt x="931175" y="557204"/>
                    <a:pt x="919955" y="549725"/>
                  </a:cubicBezTo>
                  <a:cubicBezTo>
                    <a:pt x="931175" y="545985"/>
                    <a:pt x="923693" y="523547"/>
                    <a:pt x="949870" y="523547"/>
                  </a:cubicBezTo>
                  <a:close/>
                  <a:moveTo>
                    <a:pt x="224390" y="523544"/>
                  </a:moveTo>
                  <a:cubicBezTo>
                    <a:pt x="228123" y="523544"/>
                    <a:pt x="228123" y="523544"/>
                    <a:pt x="228123" y="527285"/>
                  </a:cubicBezTo>
                  <a:cubicBezTo>
                    <a:pt x="231874" y="538500"/>
                    <a:pt x="246824" y="560939"/>
                    <a:pt x="258041" y="568421"/>
                  </a:cubicBezTo>
                  <a:cubicBezTo>
                    <a:pt x="287960" y="594592"/>
                    <a:pt x="400149" y="564680"/>
                    <a:pt x="474936" y="572154"/>
                  </a:cubicBezTo>
                  <a:cubicBezTo>
                    <a:pt x="545990" y="579636"/>
                    <a:pt x="531040" y="635728"/>
                    <a:pt x="564691" y="650692"/>
                  </a:cubicBezTo>
                  <a:cubicBezTo>
                    <a:pt x="594610" y="661907"/>
                    <a:pt x="624529" y="680605"/>
                    <a:pt x="632013" y="691828"/>
                  </a:cubicBezTo>
                  <a:cubicBezTo>
                    <a:pt x="635746" y="695569"/>
                    <a:pt x="632013" y="695569"/>
                    <a:pt x="632013" y="695569"/>
                  </a:cubicBezTo>
                  <a:lnTo>
                    <a:pt x="632013" y="699302"/>
                  </a:lnTo>
                  <a:cubicBezTo>
                    <a:pt x="624529" y="688087"/>
                    <a:pt x="594610" y="665649"/>
                    <a:pt x="572176" y="658166"/>
                  </a:cubicBezTo>
                  <a:cubicBezTo>
                    <a:pt x="564691" y="654425"/>
                    <a:pt x="560959" y="654425"/>
                    <a:pt x="553474" y="650692"/>
                  </a:cubicBezTo>
                  <a:cubicBezTo>
                    <a:pt x="527308" y="661907"/>
                    <a:pt x="519823" y="706784"/>
                    <a:pt x="456254" y="691828"/>
                  </a:cubicBezTo>
                  <a:cubicBezTo>
                    <a:pt x="403882" y="680605"/>
                    <a:pt x="284227" y="605807"/>
                    <a:pt x="269258" y="583369"/>
                  </a:cubicBezTo>
                  <a:cubicBezTo>
                    <a:pt x="258041" y="575895"/>
                    <a:pt x="250576" y="568412"/>
                    <a:pt x="239359" y="557206"/>
                  </a:cubicBezTo>
                  <a:cubicBezTo>
                    <a:pt x="231874" y="545983"/>
                    <a:pt x="224390" y="527285"/>
                    <a:pt x="224390" y="523544"/>
                  </a:cubicBezTo>
                  <a:close/>
                  <a:moveTo>
                    <a:pt x="895443" y="497351"/>
                  </a:moveTo>
                  <a:lnTo>
                    <a:pt x="895437" y="497370"/>
                  </a:lnTo>
                  <a:lnTo>
                    <a:pt x="895431" y="497375"/>
                  </a:lnTo>
                  <a:close/>
                  <a:moveTo>
                    <a:pt x="865517" y="493635"/>
                  </a:moveTo>
                  <a:cubicBezTo>
                    <a:pt x="865517" y="497370"/>
                    <a:pt x="869254" y="504852"/>
                    <a:pt x="876740" y="512334"/>
                  </a:cubicBezTo>
                  <a:lnTo>
                    <a:pt x="895431" y="497375"/>
                  </a:lnTo>
                  <a:lnTo>
                    <a:pt x="887951" y="512334"/>
                  </a:lnTo>
                  <a:cubicBezTo>
                    <a:pt x="887951" y="516069"/>
                    <a:pt x="887951" y="519804"/>
                    <a:pt x="884214" y="523551"/>
                  </a:cubicBezTo>
                  <a:cubicBezTo>
                    <a:pt x="891687" y="531021"/>
                    <a:pt x="902911" y="542250"/>
                    <a:pt x="906648" y="549720"/>
                  </a:cubicBezTo>
                  <a:lnTo>
                    <a:pt x="908041" y="555019"/>
                  </a:lnTo>
                  <a:lnTo>
                    <a:pt x="919955" y="549725"/>
                  </a:lnTo>
                  <a:lnTo>
                    <a:pt x="908041" y="555019"/>
                  </a:lnTo>
                  <a:lnTo>
                    <a:pt x="909690" y="561291"/>
                  </a:lnTo>
                  <a:cubicBezTo>
                    <a:pt x="908290" y="570760"/>
                    <a:pt x="896371" y="574970"/>
                    <a:pt x="899175" y="583383"/>
                  </a:cubicBezTo>
                  <a:cubicBezTo>
                    <a:pt x="891687" y="579636"/>
                    <a:pt x="876740" y="587118"/>
                    <a:pt x="869254" y="568419"/>
                  </a:cubicBezTo>
                  <a:cubicBezTo>
                    <a:pt x="869254" y="568419"/>
                    <a:pt x="865517" y="560949"/>
                    <a:pt x="865517" y="557202"/>
                  </a:cubicBezTo>
                  <a:cubicBezTo>
                    <a:pt x="854307" y="568419"/>
                    <a:pt x="846820" y="583383"/>
                    <a:pt x="835597" y="594600"/>
                  </a:cubicBezTo>
                  <a:lnTo>
                    <a:pt x="859199" y="624944"/>
                  </a:lnTo>
                  <a:lnTo>
                    <a:pt x="861117" y="622881"/>
                  </a:lnTo>
                  <a:cubicBezTo>
                    <a:pt x="865499" y="610959"/>
                    <a:pt x="861993" y="592728"/>
                    <a:pt x="890042" y="587117"/>
                  </a:cubicBezTo>
                  <a:lnTo>
                    <a:pt x="899965" y="586435"/>
                  </a:lnTo>
                  <a:lnTo>
                    <a:pt x="899175" y="583383"/>
                  </a:lnTo>
                  <a:lnTo>
                    <a:pt x="902083" y="586290"/>
                  </a:lnTo>
                  <a:lnTo>
                    <a:pt x="922356" y="584898"/>
                  </a:lnTo>
                  <a:cubicBezTo>
                    <a:pt x="945845" y="585132"/>
                    <a:pt x="971437" y="587703"/>
                    <a:pt x="988383" y="586067"/>
                  </a:cubicBezTo>
                  <a:lnTo>
                    <a:pt x="1005972" y="579641"/>
                  </a:lnTo>
                  <a:lnTo>
                    <a:pt x="998493" y="587117"/>
                  </a:lnTo>
                  <a:cubicBezTo>
                    <a:pt x="991011" y="598339"/>
                    <a:pt x="934923" y="643215"/>
                    <a:pt x="908742" y="650692"/>
                  </a:cubicBezTo>
                  <a:cubicBezTo>
                    <a:pt x="893783" y="654433"/>
                    <a:pt x="884433" y="650695"/>
                    <a:pt x="876954" y="645086"/>
                  </a:cubicBezTo>
                  <a:lnTo>
                    <a:pt x="863255" y="633875"/>
                  </a:lnTo>
                  <a:lnTo>
                    <a:pt x="864820" y="639832"/>
                  </a:lnTo>
                  <a:cubicBezTo>
                    <a:pt x="863418" y="649297"/>
                    <a:pt x="851494" y="653501"/>
                    <a:pt x="854307" y="661914"/>
                  </a:cubicBezTo>
                  <a:cubicBezTo>
                    <a:pt x="850563" y="660047"/>
                    <a:pt x="844952" y="660980"/>
                    <a:pt x="839341" y="660045"/>
                  </a:cubicBezTo>
                  <a:lnTo>
                    <a:pt x="827604" y="649777"/>
                  </a:lnTo>
                  <a:lnTo>
                    <a:pt x="822727" y="654433"/>
                  </a:lnTo>
                  <a:lnTo>
                    <a:pt x="827362" y="649565"/>
                  </a:lnTo>
                  <a:lnTo>
                    <a:pt x="824386" y="646962"/>
                  </a:lnTo>
                  <a:cubicBezTo>
                    <a:pt x="824386" y="639480"/>
                    <a:pt x="820650" y="628263"/>
                    <a:pt x="820650" y="617046"/>
                  </a:cubicBezTo>
                  <a:cubicBezTo>
                    <a:pt x="798203" y="639480"/>
                    <a:pt x="779506" y="658179"/>
                    <a:pt x="764546" y="669396"/>
                  </a:cubicBezTo>
                  <a:lnTo>
                    <a:pt x="734805" y="680523"/>
                  </a:lnTo>
                  <a:lnTo>
                    <a:pt x="770368" y="673128"/>
                  </a:lnTo>
                  <a:cubicBezTo>
                    <a:pt x="792810" y="673128"/>
                    <a:pt x="792109" y="687854"/>
                    <a:pt x="796666" y="696793"/>
                  </a:cubicBezTo>
                  <a:lnTo>
                    <a:pt x="799629" y="699309"/>
                  </a:lnTo>
                  <a:lnTo>
                    <a:pt x="796546" y="699309"/>
                  </a:lnTo>
                  <a:cubicBezTo>
                    <a:pt x="789070" y="706787"/>
                    <a:pt x="785326" y="725486"/>
                    <a:pt x="762893" y="721748"/>
                  </a:cubicBezTo>
                  <a:cubicBezTo>
                    <a:pt x="740453" y="721748"/>
                    <a:pt x="695580" y="695569"/>
                    <a:pt x="688097" y="688089"/>
                  </a:cubicBezTo>
                  <a:cubicBezTo>
                    <a:pt x="684360" y="688089"/>
                    <a:pt x="680615" y="684346"/>
                    <a:pt x="676877" y="680608"/>
                  </a:cubicBezTo>
                  <a:cubicBezTo>
                    <a:pt x="673140" y="676866"/>
                    <a:pt x="673140" y="673128"/>
                    <a:pt x="673140" y="673128"/>
                  </a:cubicBezTo>
                  <a:cubicBezTo>
                    <a:pt x="676877" y="676866"/>
                    <a:pt x="680622" y="680608"/>
                    <a:pt x="684360" y="684346"/>
                  </a:cubicBezTo>
                  <a:cubicBezTo>
                    <a:pt x="691839" y="689956"/>
                    <a:pt x="706796" y="687152"/>
                    <a:pt x="723156" y="682945"/>
                  </a:cubicBezTo>
                  <a:lnTo>
                    <a:pt x="731394" y="681232"/>
                  </a:lnTo>
                  <a:lnTo>
                    <a:pt x="707527" y="678274"/>
                  </a:lnTo>
                  <a:cubicBezTo>
                    <a:pt x="692570" y="673131"/>
                    <a:pt x="680416" y="663782"/>
                    <a:pt x="667324" y="661914"/>
                  </a:cubicBezTo>
                  <a:cubicBezTo>
                    <a:pt x="659850" y="665649"/>
                    <a:pt x="656101" y="669396"/>
                    <a:pt x="652364" y="673131"/>
                  </a:cubicBezTo>
                  <a:cubicBezTo>
                    <a:pt x="648627" y="676878"/>
                    <a:pt x="641140" y="684360"/>
                    <a:pt x="637404" y="688095"/>
                  </a:cubicBezTo>
                  <a:cubicBezTo>
                    <a:pt x="641140" y="676878"/>
                    <a:pt x="648627" y="669396"/>
                    <a:pt x="663587" y="658179"/>
                  </a:cubicBezTo>
                  <a:cubicBezTo>
                    <a:pt x="689758" y="635733"/>
                    <a:pt x="656101" y="594600"/>
                    <a:pt x="715941" y="564684"/>
                  </a:cubicBezTo>
                  <a:cubicBezTo>
                    <a:pt x="760809" y="545985"/>
                    <a:pt x="824386" y="534768"/>
                    <a:pt x="865517" y="519804"/>
                  </a:cubicBezTo>
                  <a:cubicBezTo>
                    <a:pt x="865517" y="512334"/>
                    <a:pt x="865517" y="504852"/>
                    <a:pt x="865517" y="501105"/>
                  </a:cubicBezTo>
                  <a:close/>
                  <a:moveTo>
                    <a:pt x="869254" y="482418"/>
                  </a:moveTo>
                  <a:cubicBezTo>
                    <a:pt x="865517" y="486153"/>
                    <a:pt x="865517" y="489888"/>
                    <a:pt x="865517" y="493635"/>
                  </a:cubicBezTo>
                  <a:lnTo>
                    <a:pt x="865517" y="489888"/>
                  </a:lnTo>
                  <a:cubicBezTo>
                    <a:pt x="865517" y="486153"/>
                    <a:pt x="869254" y="482418"/>
                    <a:pt x="869254" y="482418"/>
                  </a:cubicBezTo>
                  <a:close/>
                  <a:moveTo>
                    <a:pt x="463720" y="467448"/>
                  </a:moveTo>
                  <a:cubicBezTo>
                    <a:pt x="486156" y="474932"/>
                    <a:pt x="508606" y="489887"/>
                    <a:pt x="512339" y="497371"/>
                  </a:cubicBezTo>
                  <a:lnTo>
                    <a:pt x="504860" y="497371"/>
                  </a:lnTo>
                  <a:cubicBezTo>
                    <a:pt x="501114" y="489887"/>
                    <a:pt x="478678" y="474932"/>
                    <a:pt x="463720" y="467448"/>
                  </a:cubicBezTo>
                  <a:close/>
                  <a:moveTo>
                    <a:pt x="617049" y="452490"/>
                  </a:moveTo>
                  <a:cubicBezTo>
                    <a:pt x="617049" y="452490"/>
                    <a:pt x="620789" y="456234"/>
                    <a:pt x="620789" y="456234"/>
                  </a:cubicBezTo>
                  <a:lnTo>
                    <a:pt x="625464" y="465586"/>
                  </a:lnTo>
                  <a:lnTo>
                    <a:pt x="624530" y="467456"/>
                  </a:lnTo>
                  <a:cubicBezTo>
                    <a:pt x="624530" y="463712"/>
                    <a:pt x="620789" y="456234"/>
                    <a:pt x="617049" y="452499"/>
                  </a:cubicBezTo>
                  <a:lnTo>
                    <a:pt x="617046" y="452490"/>
                  </a:lnTo>
                  <a:close/>
                  <a:moveTo>
                    <a:pt x="632006" y="441277"/>
                  </a:moveTo>
                  <a:cubicBezTo>
                    <a:pt x="632006" y="445021"/>
                    <a:pt x="632006" y="452499"/>
                    <a:pt x="632006" y="456234"/>
                  </a:cubicBezTo>
                  <a:cubicBezTo>
                    <a:pt x="632006" y="459978"/>
                    <a:pt x="632006" y="467456"/>
                    <a:pt x="628265" y="471200"/>
                  </a:cubicBezTo>
                  <a:cubicBezTo>
                    <a:pt x="624525" y="482413"/>
                    <a:pt x="598351" y="527292"/>
                    <a:pt x="583389" y="542249"/>
                  </a:cubicBezTo>
                  <a:cubicBezTo>
                    <a:pt x="564691" y="557205"/>
                    <a:pt x="553474" y="545983"/>
                    <a:pt x="542253" y="545983"/>
                  </a:cubicBezTo>
                  <a:cubicBezTo>
                    <a:pt x="542253" y="545983"/>
                    <a:pt x="538517" y="549727"/>
                    <a:pt x="538517" y="549727"/>
                  </a:cubicBezTo>
                  <a:cubicBezTo>
                    <a:pt x="549734" y="534770"/>
                    <a:pt x="534776" y="516070"/>
                    <a:pt x="560950" y="504848"/>
                  </a:cubicBezTo>
                  <a:cubicBezTo>
                    <a:pt x="579653" y="489891"/>
                    <a:pt x="613308" y="482413"/>
                    <a:pt x="628265" y="471191"/>
                  </a:cubicBezTo>
                  <a:lnTo>
                    <a:pt x="625464" y="465586"/>
                  </a:lnTo>
                  <a:lnTo>
                    <a:pt x="628265" y="459978"/>
                  </a:lnTo>
                  <a:cubicBezTo>
                    <a:pt x="632006" y="456234"/>
                    <a:pt x="632006" y="445012"/>
                    <a:pt x="632006" y="441277"/>
                  </a:cubicBezTo>
                  <a:close/>
                  <a:moveTo>
                    <a:pt x="938656" y="427267"/>
                  </a:moveTo>
                  <a:cubicBezTo>
                    <a:pt x="938656" y="431009"/>
                    <a:pt x="942396" y="434747"/>
                    <a:pt x="942396" y="434747"/>
                  </a:cubicBezTo>
                  <a:cubicBezTo>
                    <a:pt x="938656" y="434747"/>
                    <a:pt x="938656" y="431009"/>
                    <a:pt x="938656" y="431009"/>
                  </a:cubicBezTo>
                  <a:close/>
                  <a:moveTo>
                    <a:pt x="900325" y="422576"/>
                  </a:moveTo>
                  <a:cubicBezTo>
                    <a:pt x="900325" y="433795"/>
                    <a:pt x="922762" y="452494"/>
                    <a:pt x="930244" y="467453"/>
                  </a:cubicBezTo>
                  <a:cubicBezTo>
                    <a:pt x="937723" y="482413"/>
                    <a:pt x="919024" y="486152"/>
                    <a:pt x="922762" y="493632"/>
                  </a:cubicBezTo>
                  <a:cubicBezTo>
                    <a:pt x="919024" y="491762"/>
                    <a:pt x="914349" y="492697"/>
                    <a:pt x="910142" y="492230"/>
                  </a:cubicBezTo>
                  <a:lnTo>
                    <a:pt x="902051" y="484139"/>
                  </a:lnTo>
                  <a:lnTo>
                    <a:pt x="895443" y="497351"/>
                  </a:lnTo>
                  <a:lnTo>
                    <a:pt x="900273" y="481885"/>
                  </a:lnTo>
                  <a:lnTo>
                    <a:pt x="897519" y="453896"/>
                  </a:lnTo>
                  <a:cubicBezTo>
                    <a:pt x="897519" y="442210"/>
                    <a:pt x="898455" y="430055"/>
                    <a:pt x="900325" y="422576"/>
                  </a:cubicBezTo>
                  <a:close/>
                  <a:moveTo>
                    <a:pt x="942396" y="415112"/>
                  </a:moveTo>
                  <a:lnTo>
                    <a:pt x="943643" y="415423"/>
                  </a:lnTo>
                  <a:lnTo>
                    <a:pt x="942396" y="416047"/>
                  </a:lnTo>
                  <a:cubicBezTo>
                    <a:pt x="938656" y="419787"/>
                    <a:pt x="938656" y="419787"/>
                    <a:pt x="938656" y="423527"/>
                  </a:cubicBezTo>
                  <a:lnTo>
                    <a:pt x="938656" y="419787"/>
                  </a:lnTo>
                  <a:cubicBezTo>
                    <a:pt x="940526" y="417917"/>
                    <a:pt x="941461" y="416047"/>
                    <a:pt x="942396" y="415112"/>
                  </a:cubicBezTo>
                  <a:close/>
                  <a:moveTo>
                    <a:pt x="949875" y="412309"/>
                  </a:moveTo>
                  <a:cubicBezTo>
                    <a:pt x="961095" y="408569"/>
                    <a:pt x="972314" y="416047"/>
                    <a:pt x="972314" y="431009"/>
                  </a:cubicBezTo>
                  <a:cubicBezTo>
                    <a:pt x="976053" y="434747"/>
                    <a:pt x="972314" y="438489"/>
                    <a:pt x="972314" y="442227"/>
                  </a:cubicBezTo>
                  <a:cubicBezTo>
                    <a:pt x="968576" y="453447"/>
                    <a:pt x="961095" y="460927"/>
                    <a:pt x="949875" y="460927"/>
                  </a:cubicBezTo>
                  <a:cubicBezTo>
                    <a:pt x="946135" y="464669"/>
                    <a:pt x="938654" y="460927"/>
                    <a:pt x="934915" y="457189"/>
                  </a:cubicBezTo>
                  <a:cubicBezTo>
                    <a:pt x="934915" y="453449"/>
                    <a:pt x="934915" y="449709"/>
                    <a:pt x="934917" y="445967"/>
                  </a:cubicBezTo>
                  <a:cubicBezTo>
                    <a:pt x="953618" y="445967"/>
                    <a:pt x="957356" y="419787"/>
                    <a:pt x="946137" y="416047"/>
                  </a:cubicBezTo>
                  <a:lnTo>
                    <a:pt x="943643" y="415423"/>
                  </a:lnTo>
                  <a:close/>
                  <a:moveTo>
                    <a:pt x="904063" y="411356"/>
                  </a:moveTo>
                  <a:cubicBezTo>
                    <a:pt x="900325" y="415096"/>
                    <a:pt x="900325" y="418836"/>
                    <a:pt x="900325" y="422576"/>
                  </a:cubicBezTo>
                  <a:cubicBezTo>
                    <a:pt x="900325" y="422576"/>
                    <a:pt x="900325" y="418836"/>
                    <a:pt x="900325" y="415096"/>
                  </a:cubicBezTo>
                  <a:cubicBezTo>
                    <a:pt x="900325" y="415096"/>
                    <a:pt x="904063" y="411356"/>
                    <a:pt x="904063" y="411356"/>
                  </a:cubicBezTo>
                  <a:close/>
                  <a:moveTo>
                    <a:pt x="226277" y="380579"/>
                  </a:moveTo>
                  <a:lnTo>
                    <a:pt x="234200" y="392657"/>
                  </a:lnTo>
                  <a:cubicBezTo>
                    <a:pt x="238408" y="398267"/>
                    <a:pt x="243084" y="403876"/>
                    <a:pt x="246823" y="407615"/>
                  </a:cubicBezTo>
                  <a:cubicBezTo>
                    <a:pt x="269259" y="426315"/>
                    <a:pt x="347793" y="407615"/>
                    <a:pt x="400144" y="411354"/>
                  </a:cubicBezTo>
                  <a:cubicBezTo>
                    <a:pt x="452509" y="418838"/>
                    <a:pt x="437551" y="456232"/>
                    <a:pt x="463720" y="467448"/>
                  </a:cubicBezTo>
                  <a:cubicBezTo>
                    <a:pt x="459987" y="467448"/>
                    <a:pt x="456241" y="463709"/>
                    <a:pt x="452509" y="463709"/>
                  </a:cubicBezTo>
                  <a:cubicBezTo>
                    <a:pt x="437551" y="471193"/>
                    <a:pt x="430072" y="504848"/>
                    <a:pt x="385187" y="493632"/>
                  </a:cubicBezTo>
                  <a:cubicBezTo>
                    <a:pt x="347793" y="482409"/>
                    <a:pt x="265527" y="430054"/>
                    <a:pt x="254302" y="415099"/>
                  </a:cubicBezTo>
                  <a:cubicBezTo>
                    <a:pt x="246823" y="411360"/>
                    <a:pt x="239344" y="403876"/>
                    <a:pt x="235612" y="396399"/>
                  </a:cubicBezTo>
                  <a:cubicBezTo>
                    <a:pt x="231866" y="392660"/>
                    <a:pt x="229059" y="387985"/>
                    <a:pt x="227190" y="383777"/>
                  </a:cubicBezTo>
                  <a:close/>
                  <a:moveTo>
                    <a:pt x="224387" y="373960"/>
                  </a:moveTo>
                  <a:lnTo>
                    <a:pt x="226277" y="380579"/>
                  </a:lnTo>
                  <a:lnTo>
                    <a:pt x="224387" y="377699"/>
                  </a:lnTo>
                  <a:cubicBezTo>
                    <a:pt x="224387" y="377699"/>
                    <a:pt x="224387" y="373960"/>
                    <a:pt x="224387" y="373960"/>
                  </a:cubicBezTo>
                  <a:close/>
                  <a:moveTo>
                    <a:pt x="994757" y="311623"/>
                  </a:moveTo>
                  <a:lnTo>
                    <a:pt x="991012" y="317868"/>
                  </a:lnTo>
                  <a:cubicBezTo>
                    <a:pt x="987264" y="325349"/>
                    <a:pt x="976051" y="332823"/>
                    <a:pt x="968570" y="340305"/>
                  </a:cubicBezTo>
                  <a:cubicBezTo>
                    <a:pt x="957357" y="359001"/>
                    <a:pt x="860124" y="422579"/>
                    <a:pt x="815240" y="433795"/>
                  </a:cubicBezTo>
                  <a:cubicBezTo>
                    <a:pt x="766624" y="445017"/>
                    <a:pt x="759144" y="403883"/>
                    <a:pt x="736717" y="392661"/>
                  </a:cubicBezTo>
                  <a:cubicBezTo>
                    <a:pt x="732969" y="392661"/>
                    <a:pt x="725489" y="396401"/>
                    <a:pt x="721756" y="396401"/>
                  </a:cubicBezTo>
                  <a:cubicBezTo>
                    <a:pt x="703062" y="403883"/>
                    <a:pt x="684353" y="418839"/>
                    <a:pt x="676872" y="426313"/>
                  </a:cubicBezTo>
                  <a:lnTo>
                    <a:pt x="673140" y="426313"/>
                  </a:lnTo>
                  <a:cubicBezTo>
                    <a:pt x="676888" y="415098"/>
                    <a:pt x="703062" y="400135"/>
                    <a:pt x="725489" y="392661"/>
                  </a:cubicBezTo>
                  <a:cubicBezTo>
                    <a:pt x="751678" y="385179"/>
                    <a:pt x="729237" y="329083"/>
                    <a:pt x="789066" y="325349"/>
                  </a:cubicBezTo>
                  <a:cubicBezTo>
                    <a:pt x="848911" y="321608"/>
                    <a:pt x="953609" y="355267"/>
                    <a:pt x="979783" y="329090"/>
                  </a:cubicBezTo>
                  <a:close/>
                  <a:moveTo>
                    <a:pt x="224390" y="300832"/>
                  </a:moveTo>
                  <a:cubicBezTo>
                    <a:pt x="228130" y="308311"/>
                    <a:pt x="243088" y="323270"/>
                    <a:pt x="250568" y="327010"/>
                  </a:cubicBezTo>
                  <a:cubicBezTo>
                    <a:pt x="273006" y="341968"/>
                    <a:pt x="347799" y="312051"/>
                    <a:pt x="400154" y="308311"/>
                  </a:cubicBezTo>
                  <a:cubicBezTo>
                    <a:pt x="452510" y="304572"/>
                    <a:pt x="445031" y="345708"/>
                    <a:pt x="471208" y="353187"/>
                  </a:cubicBezTo>
                  <a:cubicBezTo>
                    <a:pt x="493646" y="360667"/>
                    <a:pt x="519824" y="368146"/>
                    <a:pt x="523564" y="375625"/>
                  </a:cubicBezTo>
                  <a:cubicBezTo>
                    <a:pt x="523564" y="379365"/>
                    <a:pt x="523564" y="379365"/>
                    <a:pt x="523564" y="379365"/>
                  </a:cubicBezTo>
                  <a:lnTo>
                    <a:pt x="523564" y="383104"/>
                  </a:lnTo>
                  <a:cubicBezTo>
                    <a:pt x="516084" y="375625"/>
                    <a:pt x="493646" y="364406"/>
                    <a:pt x="478688" y="360667"/>
                  </a:cubicBezTo>
                  <a:cubicBezTo>
                    <a:pt x="471208" y="356927"/>
                    <a:pt x="467469" y="356927"/>
                    <a:pt x="463729" y="356927"/>
                  </a:cubicBezTo>
                  <a:cubicBezTo>
                    <a:pt x="448770" y="368146"/>
                    <a:pt x="445031" y="398063"/>
                    <a:pt x="400154" y="394323"/>
                  </a:cubicBezTo>
                  <a:cubicBezTo>
                    <a:pt x="362758" y="394323"/>
                    <a:pt x="273006" y="349448"/>
                    <a:pt x="261787" y="338229"/>
                  </a:cubicBezTo>
                  <a:cubicBezTo>
                    <a:pt x="250568" y="334489"/>
                    <a:pt x="243088" y="327010"/>
                    <a:pt x="239349" y="323270"/>
                  </a:cubicBezTo>
                  <a:cubicBezTo>
                    <a:pt x="231869" y="315791"/>
                    <a:pt x="224390" y="304572"/>
                    <a:pt x="224390" y="300832"/>
                  </a:cubicBezTo>
                  <a:close/>
                  <a:moveTo>
                    <a:pt x="1002225" y="299171"/>
                  </a:moveTo>
                  <a:cubicBezTo>
                    <a:pt x="1002225" y="299171"/>
                    <a:pt x="1002225" y="299171"/>
                    <a:pt x="1002225" y="302912"/>
                  </a:cubicBezTo>
                  <a:lnTo>
                    <a:pt x="994757" y="311623"/>
                  </a:lnTo>
                  <a:close/>
                  <a:moveTo>
                    <a:pt x="494660" y="280480"/>
                  </a:moveTo>
                  <a:cubicBezTo>
                    <a:pt x="490916" y="291692"/>
                    <a:pt x="487177" y="306656"/>
                    <a:pt x="487177" y="310393"/>
                  </a:cubicBezTo>
                  <a:cubicBezTo>
                    <a:pt x="483438" y="306656"/>
                    <a:pt x="490920" y="291692"/>
                    <a:pt x="494660" y="280480"/>
                  </a:cubicBezTo>
                  <a:close/>
                  <a:moveTo>
                    <a:pt x="714498" y="242288"/>
                  </a:moveTo>
                  <a:lnTo>
                    <a:pt x="714273" y="243075"/>
                  </a:lnTo>
                  <a:cubicBezTo>
                    <a:pt x="714273" y="258033"/>
                    <a:pt x="665663" y="344045"/>
                    <a:pt x="635744" y="370223"/>
                  </a:cubicBezTo>
                  <a:cubicBezTo>
                    <a:pt x="602084" y="396400"/>
                    <a:pt x="579650" y="373962"/>
                    <a:pt x="560948" y="373962"/>
                  </a:cubicBezTo>
                  <a:cubicBezTo>
                    <a:pt x="560948" y="377702"/>
                    <a:pt x="557206" y="381442"/>
                    <a:pt x="553473" y="385181"/>
                  </a:cubicBezTo>
                  <a:lnTo>
                    <a:pt x="552124" y="387608"/>
                  </a:lnTo>
                  <a:lnTo>
                    <a:pt x="558031" y="393596"/>
                  </a:lnTo>
                  <a:cubicBezTo>
                    <a:pt x="571003" y="402009"/>
                    <a:pt x="595544" y="410426"/>
                    <a:pt x="609567" y="418842"/>
                  </a:cubicBezTo>
                  <a:cubicBezTo>
                    <a:pt x="623591" y="427252"/>
                    <a:pt x="616579" y="437768"/>
                    <a:pt x="615353" y="445659"/>
                  </a:cubicBezTo>
                  <a:lnTo>
                    <a:pt x="617046" y="452490"/>
                  </a:lnTo>
                  <a:lnTo>
                    <a:pt x="601621" y="453427"/>
                  </a:lnTo>
                  <a:cubicBezTo>
                    <a:pt x="596479" y="454362"/>
                    <a:pt x="590870" y="454362"/>
                    <a:pt x="583389" y="448756"/>
                  </a:cubicBezTo>
                  <a:cubicBezTo>
                    <a:pt x="572172" y="437534"/>
                    <a:pt x="553474" y="400142"/>
                    <a:pt x="553474" y="392663"/>
                  </a:cubicBezTo>
                  <a:lnTo>
                    <a:pt x="551915" y="387985"/>
                  </a:lnTo>
                  <a:lnTo>
                    <a:pt x="539445" y="410424"/>
                  </a:lnTo>
                  <a:cubicBezTo>
                    <a:pt x="535705" y="418838"/>
                    <a:pt x="532901" y="426317"/>
                    <a:pt x="531030" y="430057"/>
                  </a:cubicBezTo>
                  <a:lnTo>
                    <a:pt x="527297" y="426317"/>
                  </a:lnTo>
                  <a:cubicBezTo>
                    <a:pt x="523555" y="430057"/>
                    <a:pt x="523555" y="430057"/>
                    <a:pt x="523555" y="426317"/>
                  </a:cubicBezTo>
                  <a:cubicBezTo>
                    <a:pt x="523555" y="420708"/>
                    <a:pt x="527295" y="412294"/>
                    <a:pt x="532904" y="403412"/>
                  </a:cubicBezTo>
                  <a:lnTo>
                    <a:pt x="549199" y="383045"/>
                  </a:lnTo>
                  <a:lnTo>
                    <a:pt x="548331" y="379571"/>
                  </a:lnTo>
                  <a:cubicBezTo>
                    <a:pt x="547864" y="377700"/>
                    <a:pt x="547864" y="375830"/>
                    <a:pt x="549734" y="373963"/>
                  </a:cubicBezTo>
                  <a:cubicBezTo>
                    <a:pt x="549734" y="373963"/>
                    <a:pt x="549734" y="377698"/>
                    <a:pt x="549734" y="381441"/>
                  </a:cubicBezTo>
                  <a:lnTo>
                    <a:pt x="549954" y="382101"/>
                  </a:lnTo>
                  <a:lnTo>
                    <a:pt x="553473" y="377702"/>
                  </a:lnTo>
                  <a:cubicBezTo>
                    <a:pt x="572175" y="359004"/>
                    <a:pt x="542256" y="329087"/>
                    <a:pt x="590867" y="302909"/>
                  </a:cubicBezTo>
                  <a:cubicBezTo>
                    <a:pt x="624525" y="283276"/>
                    <a:pt x="677112" y="267850"/>
                    <a:pt x="706034" y="250321"/>
                  </a:cubicBezTo>
                  <a:close/>
                  <a:moveTo>
                    <a:pt x="403895" y="216900"/>
                  </a:moveTo>
                  <a:lnTo>
                    <a:pt x="407630" y="216900"/>
                  </a:lnTo>
                  <a:cubicBezTo>
                    <a:pt x="418851" y="220641"/>
                    <a:pt x="430065" y="224381"/>
                    <a:pt x="433808" y="228121"/>
                  </a:cubicBezTo>
                  <a:cubicBezTo>
                    <a:pt x="430073" y="224381"/>
                    <a:pt x="418851" y="220641"/>
                    <a:pt x="403895" y="216900"/>
                  </a:cubicBezTo>
                  <a:close/>
                  <a:moveTo>
                    <a:pt x="729233" y="201939"/>
                  </a:moveTo>
                  <a:cubicBezTo>
                    <a:pt x="729233" y="209418"/>
                    <a:pt x="725491" y="224377"/>
                    <a:pt x="725491" y="231856"/>
                  </a:cubicBezTo>
                  <a:lnTo>
                    <a:pt x="714498" y="242288"/>
                  </a:lnTo>
                  <a:lnTo>
                    <a:pt x="721758" y="216897"/>
                  </a:lnTo>
                  <a:lnTo>
                    <a:pt x="721758" y="208534"/>
                  </a:lnTo>
                  <a:close/>
                  <a:moveTo>
                    <a:pt x="276201" y="201403"/>
                  </a:moveTo>
                  <a:lnTo>
                    <a:pt x="277813" y="202147"/>
                  </a:lnTo>
                  <a:lnTo>
                    <a:pt x="276739" y="201941"/>
                  </a:lnTo>
                  <a:close/>
                  <a:moveTo>
                    <a:pt x="362752" y="190720"/>
                  </a:moveTo>
                  <a:cubicBezTo>
                    <a:pt x="392673" y="190720"/>
                    <a:pt x="388930" y="213162"/>
                    <a:pt x="403895" y="216900"/>
                  </a:cubicBezTo>
                  <a:lnTo>
                    <a:pt x="400151" y="216900"/>
                  </a:lnTo>
                  <a:cubicBezTo>
                    <a:pt x="392673" y="224379"/>
                    <a:pt x="392673" y="239340"/>
                    <a:pt x="366495" y="239340"/>
                  </a:cubicBezTo>
                  <a:cubicBezTo>
                    <a:pt x="344052" y="239340"/>
                    <a:pt x="295439" y="216900"/>
                    <a:pt x="287961" y="209422"/>
                  </a:cubicBezTo>
                  <a:cubicBezTo>
                    <a:pt x="286089" y="207551"/>
                    <a:pt x="284220" y="205680"/>
                    <a:pt x="281415" y="203810"/>
                  </a:cubicBezTo>
                  <a:lnTo>
                    <a:pt x="277813" y="202147"/>
                  </a:lnTo>
                  <a:lnTo>
                    <a:pt x="292282" y="204921"/>
                  </a:lnTo>
                  <a:cubicBezTo>
                    <a:pt x="311566" y="203343"/>
                    <a:pt x="340317" y="190720"/>
                    <a:pt x="362752" y="190720"/>
                  </a:cubicBezTo>
                  <a:close/>
                  <a:moveTo>
                    <a:pt x="261783" y="186980"/>
                  </a:moveTo>
                  <a:lnTo>
                    <a:pt x="276201" y="201403"/>
                  </a:lnTo>
                  <a:lnTo>
                    <a:pt x="269261" y="198199"/>
                  </a:lnTo>
                  <a:cubicBezTo>
                    <a:pt x="265518" y="194461"/>
                    <a:pt x="261783" y="186980"/>
                    <a:pt x="261783" y="186980"/>
                  </a:cubicBezTo>
                  <a:close/>
                  <a:moveTo>
                    <a:pt x="938130" y="177890"/>
                  </a:moveTo>
                  <a:lnTo>
                    <a:pt x="934917" y="183245"/>
                  </a:lnTo>
                  <a:cubicBezTo>
                    <a:pt x="931178" y="198203"/>
                    <a:pt x="878821" y="261773"/>
                    <a:pt x="848904" y="276739"/>
                  </a:cubicBezTo>
                  <a:cubicBezTo>
                    <a:pt x="815246" y="295435"/>
                    <a:pt x="800288" y="269256"/>
                    <a:pt x="785329" y="265518"/>
                  </a:cubicBezTo>
                  <a:cubicBezTo>
                    <a:pt x="785329" y="269256"/>
                    <a:pt x="781589" y="269256"/>
                    <a:pt x="777849" y="272994"/>
                  </a:cubicBezTo>
                  <a:cubicBezTo>
                    <a:pt x="762891" y="284214"/>
                    <a:pt x="751671" y="295435"/>
                    <a:pt x="747932" y="302917"/>
                  </a:cubicBezTo>
                  <a:cubicBezTo>
                    <a:pt x="747932" y="295435"/>
                    <a:pt x="762891" y="280476"/>
                    <a:pt x="781589" y="265511"/>
                  </a:cubicBezTo>
                  <a:cubicBezTo>
                    <a:pt x="800288" y="254291"/>
                    <a:pt x="770370" y="220637"/>
                    <a:pt x="811507" y="205679"/>
                  </a:cubicBezTo>
                  <a:cubicBezTo>
                    <a:pt x="842359" y="194460"/>
                    <a:pt x="892144" y="193758"/>
                    <a:pt x="921419" y="186221"/>
                  </a:cubicBezTo>
                  <a:close/>
                  <a:moveTo>
                    <a:pt x="565712" y="168288"/>
                  </a:moveTo>
                  <a:lnTo>
                    <a:pt x="565712" y="179507"/>
                  </a:lnTo>
                  <a:cubicBezTo>
                    <a:pt x="565712" y="190726"/>
                    <a:pt x="550751" y="243078"/>
                    <a:pt x="539534" y="261779"/>
                  </a:cubicBezTo>
                  <a:cubicBezTo>
                    <a:pt x="524577" y="284217"/>
                    <a:pt x="509616" y="272998"/>
                    <a:pt x="498399" y="276735"/>
                  </a:cubicBezTo>
                  <a:cubicBezTo>
                    <a:pt x="498399" y="280480"/>
                    <a:pt x="494660" y="280480"/>
                    <a:pt x="494660" y="280480"/>
                  </a:cubicBezTo>
                  <a:cubicBezTo>
                    <a:pt x="502138" y="265516"/>
                    <a:pt x="479699" y="254297"/>
                    <a:pt x="502138" y="228121"/>
                  </a:cubicBezTo>
                  <a:cubicBezTo>
                    <a:pt x="524577" y="205683"/>
                    <a:pt x="565712" y="183245"/>
                    <a:pt x="565712" y="168288"/>
                  </a:cubicBezTo>
                  <a:close/>
                  <a:moveTo>
                    <a:pt x="718016" y="168282"/>
                  </a:moveTo>
                  <a:lnTo>
                    <a:pt x="718016" y="175761"/>
                  </a:lnTo>
                  <a:cubicBezTo>
                    <a:pt x="718016" y="179501"/>
                    <a:pt x="714273" y="183241"/>
                    <a:pt x="714273" y="183241"/>
                  </a:cubicBezTo>
                  <a:cubicBezTo>
                    <a:pt x="714273" y="183241"/>
                    <a:pt x="714273" y="179501"/>
                    <a:pt x="714273" y="179501"/>
                  </a:cubicBezTo>
                  <a:cubicBezTo>
                    <a:pt x="718016" y="175761"/>
                    <a:pt x="718016" y="172022"/>
                    <a:pt x="718016" y="168282"/>
                  </a:cubicBezTo>
                  <a:close/>
                  <a:moveTo>
                    <a:pt x="407629" y="165496"/>
                  </a:moveTo>
                  <a:lnTo>
                    <a:pt x="407629" y="169236"/>
                  </a:lnTo>
                  <a:cubicBezTo>
                    <a:pt x="403890" y="169236"/>
                    <a:pt x="403890" y="172976"/>
                    <a:pt x="403890" y="172976"/>
                  </a:cubicBezTo>
                  <a:cubicBezTo>
                    <a:pt x="407629" y="169234"/>
                    <a:pt x="407629" y="169234"/>
                    <a:pt x="407629" y="165496"/>
                  </a:cubicBezTo>
                  <a:close/>
                  <a:moveTo>
                    <a:pt x="946136" y="164543"/>
                  </a:moveTo>
                  <a:lnTo>
                    <a:pt x="942397" y="175762"/>
                  </a:lnTo>
                  <a:lnTo>
                    <a:pt x="938130" y="177890"/>
                  </a:lnTo>
                  <a:close/>
                  <a:moveTo>
                    <a:pt x="946142" y="164525"/>
                  </a:moveTo>
                  <a:lnTo>
                    <a:pt x="946137" y="164542"/>
                  </a:lnTo>
                  <a:lnTo>
                    <a:pt x="946136" y="164543"/>
                  </a:lnTo>
                  <a:close/>
                  <a:moveTo>
                    <a:pt x="405136" y="156770"/>
                  </a:moveTo>
                  <a:lnTo>
                    <a:pt x="407629" y="158016"/>
                  </a:lnTo>
                  <a:lnTo>
                    <a:pt x="407629" y="161756"/>
                  </a:lnTo>
                  <a:close/>
                  <a:moveTo>
                    <a:pt x="396411" y="150539"/>
                  </a:moveTo>
                  <a:cubicBezTo>
                    <a:pt x="400152" y="150539"/>
                    <a:pt x="400152" y="150539"/>
                    <a:pt x="403890" y="154276"/>
                  </a:cubicBezTo>
                  <a:lnTo>
                    <a:pt x="405136" y="156770"/>
                  </a:lnTo>
                  <a:lnTo>
                    <a:pt x="400148" y="154276"/>
                  </a:lnTo>
                  <a:cubicBezTo>
                    <a:pt x="388932" y="158016"/>
                    <a:pt x="392669" y="184196"/>
                    <a:pt x="411367" y="184196"/>
                  </a:cubicBezTo>
                  <a:cubicBezTo>
                    <a:pt x="411367" y="187933"/>
                    <a:pt x="411367" y="187933"/>
                    <a:pt x="411367" y="187933"/>
                  </a:cubicBezTo>
                  <a:cubicBezTo>
                    <a:pt x="411367" y="191673"/>
                    <a:pt x="411367" y="191673"/>
                    <a:pt x="411367" y="191673"/>
                  </a:cubicBezTo>
                  <a:cubicBezTo>
                    <a:pt x="407626" y="195413"/>
                    <a:pt x="400147" y="199153"/>
                    <a:pt x="396407" y="199153"/>
                  </a:cubicBezTo>
                  <a:cubicBezTo>
                    <a:pt x="385190" y="199153"/>
                    <a:pt x="373972" y="191673"/>
                    <a:pt x="377713" y="180456"/>
                  </a:cubicBezTo>
                  <a:cubicBezTo>
                    <a:pt x="373974" y="176718"/>
                    <a:pt x="373974" y="172976"/>
                    <a:pt x="373974" y="169236"/>
                  </a:cubicBezTo>
                  <a:cubicBezTo>
                    <a:pt x="373974" y="154276"/>
                    <a:pt x="385192" y="146799"/>
                    <a:pt x="396411" y="150539"/>
                  </a:cubicBezTo>
                  <a:close/>
                  <a:moveTo>
                    <a:pt x="561973" y="149587"/>
                  </a:moveTo>
                  <a:cubicBezTo>
                    <a:pt x="561973" y="153332"/>
                    <a:pt x="565712" y="160806"/>
                    <a:pt x="565712" y="164543"/>
                  </a:cubicBezTo>
                  <a:lnTo>
                    <a:pt x="565712" y="168288"/>
                  </a:lnTo>
                  <a:cubicBezTo>
                    <a:pt x="565712" y="164543"/>
                    <a:pt x="561973" y="153324"/>
                    <a:pt x="561973" y="149587"/>
                  </a:cubicBezTo>
                  <a:close/>
                  <a:moveTo>
                    <a:pt x="949876" y="149584"/>
                  </a:moveTo>
                  <a:cubicBezTo>
                    <a:pt x="949876" y="149584"/>
                    <a:pt x="949876" y="149584"/>
                    <a:pt x="949876" y="153322"/>
                  </a:cubicBezTo>
                  <a:lnTo>
                    <a:pt x="946142" y="164525"/>
                  </a:lnTo>
                  <a:lnTo>
                    <a:pt x="949409" y="154260"/>
                  </a:lnTo>
                  <a:cubicBezTo>
                    <a:pt x="949876" y="151455"/>
                    <a:pt x="949876" y="149584"/>
                    <a:pt x="949876" y="149584"/>
                  </a:cubicBezTo>
                  <a:close/>
                  <a:moveTo>
                    <a:pt x="699314" y="149584"/>
                  </a:moveTo>
                  <a:cubicBezTo>
                    <a:pt x="703056" y="149584"/>
                    <a:pt x="706799" y="149584"/>
                    <a:pt x="710531" y="153324"/>
                  </a:cubicBezTo>
                  <a:cubicBezTo>
                    <a:pt x="714273" y="157063"/>
                    <a:pt x="718016" y="160803"/>
                    <a:pt x="718016" y="164542"/>
                  </a:cubicBezTo>
                  <a:lnTo>
                    <a:pt x="718016" y="168282"/>
                  </a:lnTo>
                  <a:cubicBezTo>
                    <a:pt x="718016" y="168282"/>
                    <a:pt x="714273" y="164542"/>
                    <a:pt x="714273" y="160803"/>
                  </a:cubicBezTo>
                  <a:cubicBezTo>
                    <a:pt x="710541" y="157063"/>
                    <a:pt x="706799" y="157063"/>
                    <a:pt x="703056" y="157063"/>
                  </a:cubicBezTo>
                  <a:cubicBezTo>
                    <a:pt x="684355" y="164542"/>
                    <a:pt x="695582" y="198199"/>
                    <a:pt x="721758" y="194460"/>
                  </a:cubicBezTo>
                  <a:cubicBezTo>
                    <a:pt x="721758" y="194460"/>
                    <a:pt x="721758" y="194460"/>
                    <a:pt x="721758" y="198199"/>
                  </a:cubicBezTo>
                  <a:lnTo>
                    <a:pt x="721758" y="208534"/>
                  </a:lnTo>
                  <a:lnTo>
                    <a:pt x="721285" y="208951"/>
                  </a:lnTo>
                  <a:cubicBezTo>
                    <a:pt x="718013" y="211288"/>
                    <a:pt x="714274" y="213158"/>
                    <a:pt x="710531" y="213158"/>
                  </a:cubicBezTo>
                  <a:cubicBezTo>
                    <a:pt x="695572" y="213158"/>
                    <a:pt x="680613" y="205679"/>
                    <a:pt x="673138" y="194460"/>
                  </a:cubicBezTo>
                  <a:cubicBezTo>
                    <a:pt x="669396" y="190720"/>
                    <a:pt x="669396" y="183241"/>
                    <a:pt x="669396" y="179501"/>
                  </a:cubicBezTo>
                  <a:cubicBezTo>
                    <a:pt x="669396" y="160803"/>
                    <a:pt x="684355" y="149584"/>
                    <a:pt x="699314" y="149584"/>
                  </a:cubicBezTo>
                  <a:close/>
                  <a:moveTo>
                    <a:pt x="504862" y="112188"/>
                  </a:moveTo>
                  <a:cubicBezTo>
                    <a:pt x="504862" y="115929"/>
                    <a:pt x="508600" y="119670"/>
                    <a:pt x="508600" y="123405"/>
                  </a:cubicBezTo>
                  <a:cubicBezTo>
                    <a:pt x="508600" y="127146"/>
                    <a:pt x="508600" y="130887"/>
                    <a:pt x="508600" y="134628"/>
                  </a:cubicBezTo>
                  <a:cubicBezTo>
                    <a:pt x="508600" y="142104"/>
                    <a:pt x="497379" y="179501"/>
                    <a:pt x="489900" y="190718"/>
                  </a:cubicBezTo>
                  <a:cubicBezTo>
                    <a:pt x="478683" y="205676"/>
                    <a:pt x="467462" y="198200"/>
                    <a:pt x="459983" y="201935"/>
                  </a:cubicBezTo>
                  <a:cubicBezTo>
                    <a:pt x="456242" y="201935"/>
                    <a:pt x="456242" y="205676"/>
                    <a:pt x="456242" y="205676"/>
                  </a:cubicBezTo>
                  <a:cubicBezTo>
                    <a:pt x="452501" y="213158"/>
                    <a:pt x="448763" y="220634"/>
                    <a:pt x="448763" y="224375"/>
                  </a:cubicBezTo>
                  <a:cubicBezTo>
                    <a:pt x="448763" y="224375"/>
                    <a:pt x="452504" y="213158"/>
                    <a:pt x="456242" y="201941"/>
                  </a:cubicBezTo>
                  <a:cubicBezTo>
                    <a:pt x="459983" y="190718"/>
                    <a:pt x="445022" y="183242"/>
                    <a:pt x="459983" y="168284"/>
                  </a:cubicBezTo>
                  <a:cubicBezTo>
                    <a:pt x="474942" y="153326"/>
                    <a:pt x="504862" y="138368"/>
                    <a:pt x="504862" y="127146"/>
                  </a:cubicBezTo>
                  <a:cubicBezTo>
                    <a:pt x="508600" y="123405"/>
                    <a:pt x="504862" y="115929"/>
                    <a:pt x="504862" y="112188"/>
                  </a:cubicBezTo>
                  <a:close/>
                  <a:moveTo>
                    <a:pt x="690439" y="37467"/>
                  </a:moveTo>
                  <a:cubicBezTo>
                    <a:pt x="695581" y="37000"/>
                    <a:pt x="701191" y="38870"/>
                    <a:pt x="706800" y="42610"/>
                  </a:cubicBezTo>
                  <a:cubicBezTo>
                    <a:pt x="710542" y="46350"/>
                    <a:pt x="714280" y="50091"/>
                    <a:pt x="714280" y="53829"/>
                  </a:cubicBezTo>
                  <a:cubicBezTo>
                    <a:pt x="718020" y="65050"/>
                    <a:pt x="714280" y="76268"/>
                    <a:pt x="706800" y="83749"/>
                  </a:cubicBezTo>
                  <a:cubicBezTo>
                    <a:pt x="703058" y="83749"/>
                    <a:pt x="695579" y="87489"/>
                    <a:pt x="691839" y="87489"/>
                  </a:cubicBezTo>
                  <a:cubicBezTo>
                    <a:pt x="691839" y="87489"/>
                    <a:pt x="691839" y="87489"/>
                    <a:pt x="691839" y="83749"/>
                  </a:cubicBezTo>
                  <a:cubicBezTo>
                    <a:pt x="691839" y="80011"/>
                    <a:pt x="691839" y="80011"/>
                    <a:pt x="691839" y="80011"/>
                  </a:cubicBezTo>
                  <a:cubicBezTo>
                    <a:pt x="703058" y="68790"/>
                    <a:pt x="691839" y="42610"/>
                    <a:pt x="680619" y="50091"/>
                  </a:cubicBezTo>
                  <a:cubicBezTo>
                    <a:pt x="676882" y="53829"/>
                    <a:pt x="676882" y="57572"/>
                    <a:pt x="676882" y="61309"/>
                  </a:cubicBezTo>
                  <a:cubicBezTo>
                    <a:pt x="676882" y="61309"/>
                    <a:pt x="676882" y="65052"/>
                    <a:pt x="680619" y="68790"/>
                  </a:cubicBezTo>
                  <a:cubicBezTo>
                    <a:pt x="676880" y="65052"/>
                    <a:pt x="676880" y="65052"/>
                    <a:pt x="676882" y="65050"/>
                  </a:cubicBezTo>
                  <a:cubicBezTo>
                    <a:pt x="673142" y="65050"/>
                    <a:pt x="673142" y="61309"/>
                    <a:pt x="673142" y="57569"/>
                  </a:cubicBezTo>
                  <a:cubicBezTo>
                    <a:pt x="673142" y="53829"/>
                    <a:pt x="676882" y="50088"/>
                    <a:pt x="676882" y="46350"/>
                  </a:cubicBezTo>
                  <a:cubicBezTo>
                    <a:pt x="680622" y="40740"/>
                    <a:pt x="685296" y="37935"/>
                    <a:pt x="690439" y="37467"/>
                  </a:cubicBezTo>
                  <a:close/>
                  <a:moveTo>
                    <a:pt x="876748" y="0"/>
                  </a:moveTo>
                  <a:cubicBezTo>
                    <a:pt x="880488" y="3735"/>
                    <a:pt x="880488" y="11221"/>
                    <a:pt x="880488" y="18699"/>
                  </a:cubicBezTo>
                  <a:cubicBezTo>
                    <a:pt x="880488" y="26177"/>
                    <a:pt x="880488" y="29921"/>
                    <a:pt x="876748" y="37399"/>
                  </a:cubicBezTo>
                  <a:cubicBezTo>
                    <a:pt x="873008" y="48612"/>
                    <a:pt x="843091" y="112188"/>
                    <a:pt x="824393" y="130887"/>
                  </a:cubicBezTo>
                  <a:cubicBezTo>
                    <a:pt x="801954" y="153330"/>
                    <a:pt x="786996" y="138365"/>
                    <a:pt x="772037" y="138365"/>
                  </a:cubicBezTo>
                  <a:cubicBezTo>
                    <a:pt x="768297" y="142108"/>
                    <a:pt x="764558" y="142108"/>
                    <a:pt x="764558" y="145843"/>
                  </a:cubicBezTo>
                  <a:cubicBezTo>
                    <a:pt x="757078" y="153330"/>
                    <a:pt x="753339" y="172029"/>
                    <a:pt x="749599" y="175764"/>
                  </a:cubicBezTo>
                  <a:cubicBezTo>
                    <a:pt x="745859" y="168286"/>
                    <a:pt x="757078" y="149586"/>
                    <a:pt x="760824" y="138365"/>
                  </a:cubicBezTo>
                  <a:cubicBezTo>
                    <a:pt x="772043" y="123409"/>
                    <a:pt x="749605" y="104710"/>
                    <a:pt x="779523" y="82275"/>
                  </a:cubicBezTo>
                  <a:cubicBezTo>
                    <a:pt x="809440" y="59833"/>
                    <a:pt x="865529" y="44877"/>
                    <a:pt x="873008" y="26177"/>
                  </a:cubicBezTo>
                  <a:cubicBezTo>
                    <a:pt x="876748" y="18699"/>
                    <a:pt x="876748" y="7478"/>
                    <a:pt x="876748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1" name="Line">
              <a:extLst>
                <a:ext uri="{FF2B5EF4-FFF2-40B4-BE49-F238E27FC236}">
                  <a16:creationId xmlns:a16="http://schemas.microsoft.com/office/drawing/2014/main" id="{7C545EB7-28D3-4E18-AD3B-EF612E9757E4}"/>
                </a:ext>
              </a:extLst>
            </p:cNvPr>
            <p:cNvSpPr/>
            <p:nvPr/>
          </p:nvSpPr>
          <p:spPr>
            <a:xfrm>
              <a:off x="4124769" y="4978706"/>
              <a:ext cx="696140" cy="254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335" extrusionOk="0">
                  <a:moveTo>
                    <a:pt x="0" y="13509"/>
                  </a:moveTo>
                  <a:cubicBezTo>
                    <a:pt x="231" y="10691"/>
                    <a:pt x="924" y="8187"/>
                    <a:pt x="1733" y="6309"/>
                  </a:cubicBezTo>
                  <a:cubicBezTo>
                    <a:pt x="2888" y="6622"/>
                    <a:pt x="3927" y="4744"/>
                    <a:pt x="4851" y="2865"/>
                  </a:cubicBezTo>
                  <a:cubicBezTo>
                    <a:pt x="5082" y="3805"/>
                    <a:pt x="5660" y="3805"/>
                    <a:pt x="6006" y="3492"/>
                  </a:cubicBezTo>
                  <a:cubicBezTo>
                    <a:pt x="6353" y="3179"/>
                    <a:pt x="6699" y="2239"/>
                    <a:pt x="7162" y="1926"/>
                  </a:cubicBezTo>
                  <a:cubicBezTo>
                    <a:pt x="8086" y="1300"/>
                    <a:pt x="9125" y="3179"/>
                    <a:pt x="10049" y="1926"/>
                  </a:cubicBezTo>
                  <a:cubicBezTo>
                    <a:pt x="10280" y="1613"/>
                    <a:pt x="10511" y="987"/>
                    <a:pt x="10742" y="361"/>
                  </a:cubicBezTo>
                  <a:cubicBezTo>
                    <a:pt x="11089" y="-265"/>
                    <a:pt x="11551" y="48"/>
                    <a:pt x="12013" y="361"/>
                  </a:cubicBezTo>
                  <a:cubicBezTo>
                    <a:pt x="14092" y="1300"/>
                    <a:pt x="16171" y="2239"/>
                    <a:pt x="18135" y="3179"/>
                  </a:cubicBezTo>
                  <a:cubicBezTo>
                    <a:pt x="18943" y="3492"/>
                    <a:pt x="19752" y="3805"/>
                    <a:pt x="20445" y="5057"/>
                  </a:cubicBezTo>
                  <a:cubicBezTo>
                    <a:pt x="21138" y="6309"/>
                    <a:pt x="21600" y="8500"/>
                    <a:pt x="21485" y="10691"/>
                  </a:cubicBezTo>
                  <a:cubicBezTo>
                    <a:pt x="21369" y="12257"/>
                    <a:pt x="20907" y="13509"/>
                    <a:pt x="20445" y="14448"/>
                  </a:cubicBezTo>
                  <a:cubicBezTo>
                    <a:pt x="17442" y="20709"/>
                    <a:pt x="13399" y="21335"/>
                    <a:pt x="9587" y="21335"/>
                  </a:cubicBezTo>
                  <a:cubicBezTo>
                    <a:pt x="6353" y="21335"/>
                    <a:pt x="3003" y="21022"/>
                    <a:pt x="346" y="16013"/>
                  </a:cubicBez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2" name="Line">
              <a:extLst>
                <a:ext uri="{FF2B5EF4-FFF2-40B4-BE49-F238E27FC236}">
                  <a16:creationId xmlns:a16="http://schemas.microsoft.com/office/drawing/2014/main" id="{F320FDA4-E3D0-4B8C-97AD-47F3CB7B163F}"/>
                </a:ext>
              </a:extLst>
            </p:cNvPr>
            <p:cNvSpPr/>
            <p:nvPr/>
          </p:nvSpPr>
          <p:spPr>
            <a:xfrm>
              <a:off x="3975185" y="2435777"/>
              <a:ext cx="696140" cy="254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335" extrusionOk="0">
                  <a:moveTo>
                    <a:pt x="0" y="13509"/>
                  </a:moveTo>
                  <a:cubicBezTo>
                    <a:pt x="231" y="10691"/>
                    <a:pt x="924" y="8187"/>
                    <a:pt x="1733" y="6309"/>
                  </a:cubicBezTo>
                  <a:cubicBezTo>
                    <a:pt x="2888" y="6622"/>
                    <a:pt x="3927" y="4744"/>
                    <a:pt x="4851" y="2865"/>
                  </a:cubicBezTo>
                  <a:cubicBezTo>
                    <a:pt x="5082" y="3805"/>
                    <a:pt x="5660" y="3805"/>
                    <a:pt x="6006" y="3492"/>
                  </a:cubicBezTo>
                  <a:cubicBezTo>
                    <a:pt x="6353" y="3179"/>
                    <a:pt x="6699" y="2239"/>
                    <a:pt x="7162" y="1926"/>
                  </a:cubicBezTo>
                  <a:cubicBezTo>
                    <a:pt x="8086" y="1300"/>
                    <a:pt x="9125" y="3179"/>
                    <a:pt x="10049" y="1926"/>
                  </a:cubicBezTo>
                  <a:cubicBezTo>
                    <a:pt x="10280" y="1613"/>
                    <a:pt x="10511" y="987"/>
                    <a:pt x="10742" y="361"/>
                  </a:cubicBezTo>
                  <a:cubicBezTo>
                    <a:pt x="11089" y="-265"/>
                    <a:pt x="11551" y="48"/>
                    <a:pt x="12013" y="361"/>
                  </a:cubicBezTo>
                  <a:cubicBezTo>
                    <a:pt x="14092" y="1300"/>
                    <a:pt x="16171" y="2239"/>
                    <a:pt x="18135" y="3179"/>
                  </a:cubicBezTo>
                  <a:cubicBezTo>
                    <a:pt x="18943" y="3492"/>
                    <a:pt x="19752" y="3805"/>
                    <a:pt x="20445" y="5057"/>
                  </a:cubicBezTo>
                  <a:cubicBezTo>
                    <a:pt x="21138" y="6309"/>
                    <a:pt x="21600" y="8500"/>
                    <a:pt x="21485" y="10691"/>
                  </a:cubicBezTo>
                  <a:cubicBezTo>
                    <a:pt x="21369" y="12257"/>
                    <a:pt x="20907" y="13509"/>
                    <a:pt x="20445" y="14448"/>
                  </a:cubicBezTo>
                  <a:cubicBezTo>
                    <a:pt x="17442" y="20709"/>
                    <a:pt x="13399" y="21335"/>
                    <a:pt x="9587" y="21335"/>
                  </a:cubicBezTo>
                  <a:cubicBezTo>
                    <a:pt x="6353" y="21335"/>
                    <a:pt x="3003" y="21022"/>
                    <a:pt x="346" y="16013"/>
                  </a:cubicBez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3" name="Line">
              <a:extLst>
                <a:ext uri="{FF2B5EF4-FFF2-40B4-BE49-F238E27FC236}">
                  <a16:creationId xmlns:a16="http://schemas.microsoft.com/office/drawing/2014/main" id="{067A134F-3888-4E83-AB20-1F9EEC6E20FB}"/>
                </a:ext>
              </a:extLst>
            </p:cNvPr>
            <p:cNvSpPr/>
            <p:nvPr/>
          </p:nvSpPr>
          <p:spPr>
            <a:xfrm>
              <a:off x="7752182" y="3707241"/>
              <a:ext cx="696140" cy="254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335" extrusionOk="0">
                  <a:moveTo>
                    <a:pt x="0" y="13509"/>
                  </a:moveTo>
                  <a:cubicBezTo>
                    <a:pt x="231" y="10691"/>
                    <a:pt x="924" y="8187"/>
                    <a:pt x="1733" y="6309"/>
                  </a:cubicBezTo>
                  <a:cubicBezTo>
                    <a:pt x="2888" y="6622"/>
                    <a:pt x="3927" y="4744"/>
                    <a:pt x="4851" y="2865"/>
                  </a:cubicBezTo>
                  <a:cubicBezTo>
                    <a:pt x="5082" y="3805"/>
                    <a:pt x="5660" y="3805"/>
                    <a:pt x="6006" y="3492"/>
                  </a:cubicBezTo>
                  <a:cubicBezTo>
                    <a:pt x="6353" y="3179"/>
                    <a:pt x="6699" y="2239"/>
                    <a:pt x="7162" y="1926"/>
                  </a:cubicBezTo>
                  <a:cubicBezTo>
                    <a:pt x="8086" y="1300"/>
                    <a:pt x="9125" y="3179"/>
                    <a:pt x="10049" y="1926"/>
                  </a:cubicBezTo>
                  <a:cubicBezTo>
                    <a:pt x="10280" y="1613"/>
                    <a:pt x="10511" y="987"/>
                    <a:pt x="10742" y="361"/>
                  </a:cubicBezTo>
                  <a:cubicBezTo>
                    <a:pt x="11089" y="-265"/>
                    <a:pt x="11551" y="48"/>
                    <a:pt x="12013" y="361"/>
                  </a:cubicBezTo>
                  <a:cubicBezTo>
                    <a:pt x="14092" y="1300"/>
                    <a:pt x="16171" y="2239"/>
                    <a:pt x="18135" y="3179"/>
                  </a:cubicBezTo>
                  <a:cubicBezTo>
                    <a:pt x="18943" y="3492"/>
                    <a:pt x="19752" y="3805"/>
                    <a:pt x="20445" y="5057"/>
                  </a:cubicBezTo>
                  <a:cubicBezTo>
                    <a:pt x="21138" y="6309"/>
                    <a:pt x="21600" y="8500"/>
                    <a:pt x="21485" y="10691"/>
                  </a:cubicBezTo>
                  <a:cubicBezTo>
                    <a:pt x="21369" y="12257"/>
                    <a:pt x="20907" y="13509"/>
                    <a:pt x="20445" y="14448"/>
                  </a:cubicBezTo>
                  <a:cubicBezTo>
                    <a:pt x="17442" y="20709"/>
                    <a:pt x="13399" y="21335"/>
                    <a:pt x="9587" y="21335"/>
                  </a:cubicBezTo>
                  <a:cubicBezTo>
                    <a:pt x="6353" y="21335"/>
                    <a:pt x="3003" y="21022"/>
                    <a:pt x="346" y="16013"/>
                  </a:cubicBez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4" name="Shape">
              <a:extLst>
                <a:ext uri="{FF2B5EF4-FFF2-40B4-BE49-F238E27FC236}">
                  <a16:creationId xmlns:a16="http://schemas.microsoft.com/office/drawing/2014/main" id="{9A0F7FD8-5197-47A4-8E67-605E0AA75934}"/>
                </a:ext>
              </a:extLst>
            </p:cNvPr>
            <p:cNvSpPr/>
            <p:nvPr/>
          </p:nvSpPr>
          <p:spPr>
            <a:xfrm>
              <a:off x="3601225" y="4829119"/>
              <a:ext cx="676868" cy="409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2" extrusionOk="0">
                  <a:moveTo>
                    <a:pt x="0" y="2602"/>
                  </a:moveTo>
                  <a:cubicBezTo>
                    <a:pt x="0" y="2602"/>
                    <a:pt x="1551" y="-648"/>
                    <a:pt x="5370" y="117"/>
                  </a:cubicBezTo>
                  <a:cubicBezTo>
                    <a:pt x="9189" y="881"/>
                    <a:pt x="12888" y="10630"/>
                    <a:pt x="21600" y="17129"/>
                  </a:cubicBezTo>
                  <a:lnTo>
                    <a:pt x="5609" y="20952"/>
                  </a:lnTo>
                  <a:lnTo>
                    <a:pt x="0" y="2602"/>
                  </a:lnTo>
                  <a:close/>
                </a:path>
              </a:pathLst>
            </a:custGeom>
            <a:solidFill>
              <a:srgbClr val="ED8B5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9DDBA6F9-840F-437F-9864-FB43AE768B4F}"/>
                </a:ext>
              </a:extLst>
            </p:cNvPr>
            <p:cNvSpPr/>
            <p:nvPr/>
          </p:nvSpPr>
          <p:spPr>
            <a:xfrm>
              <a:off x="3451594" y="4791684"/>
              <a:ext cx="2270524" cy="1482749"/>
            </a:xfrm>
            <a:custGeom>
              <a:avLst/>
              <a:gdLst>
                <a:gd name="connsiteX0" fmla="*/ 94201 w 2270524"/>
                <a:gd name="connsiteY0" fmla="*/ 1222 h 1482749"/>
                <a:gd name="connsiteX1" fmla="*/ 329750 w 2270524"/>
                <a:gd name="connsiteY1" fmla="*/ 143345 h 1482749"/>
                <a:gd name="connsiteX2" fmla="*/ 527975 w 2270524"/>
                <a:gd name="connsiteY2" fmla="*/ 304120 h 1482749"/>
                <a:gd name="connsiteX3" fmla="*/ 752348 w 2270524"/>
                <a:gd name="connsiteY3" fmla="*/ 292914 h 1482749"/>
                <a:gd name="connsiteX4" fmla="*/ 1178636 w 2270524"/>
                <a:gd name="connsiteY4" fmla="*/ 229370 h 1482749"/>
                <a:gd name="connsiteX5" fmla="*/ 1818120 w 2270524"/>
                <a:gd name="connsiteY5" fmla="*/ 304120 h 1482749"/>
                <a:gd name="connsiteX6" fmla="*/ 2268292 w 2270524"/>
                <a:gd name="connsiteY6" fmla="*/ 1310859 h 1482749"/>
                <a:gd name="connsiteX7" fmla="*/ 2270524 w 2270524"/>
                <a:gd name="connsiteY7" fmla="*/ 1482749 h 1482749"/>
                <a:gd name="connsiteX8" fmla="*/ 1765823 w 2270524"/>
                <a:gd name="connsiteY8" fmla="*/ 1482749 h 1482749"/>
                <a:gd name="connsiteX9" fmla="*/ 1765823 w 2270524"/>
                <a:gd name="connsiteY9" fmla="*/ 1033384 h 1482749"/>
                <a:gd name="connsiteX10" fmla="*/ 1489047 w 2270524"/>
                <a:gd name="connsiteY10" fmla="*/ 797790 h 1482749"/>
                <a:gd name="connsiteX11" fmla="*/ 815927 w 2270524"/>
                <a:gd name="connsiteY11" fmla="*/ 861334 h 1482749"/>
                <a:gd name="connsiteX12" fmla="*/ 288629 w 2270524"/>
                <a:gd name="connsiteY12" fmla="*/ 558437 h 1482749"/>
                <a:gd name="connsiteX13" fmla="*/ 677 w 2270524"/>
                <a:gd name="connsiteY13" fmla="*/ 109659 h 1482749"/>
                <a:gd name="connsiteX14" fmla="*/ 94201 w 2270524"/>
                <a:gd name="connsiteY14" fmla="*/ 1222 h 1482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270524" h="1482749">
                  <a:moveTo>
                    <a:pt x="94201" y="1222"/>
                  </a:moveTo>
                  <a:cubicBezTo>
                    <a:pt x="135322" y="-9984"/>
                    <a:pt x="236226" y="57320"/>
                    <a:pt x="329750" y="143345"/>
                  </a:cubicBezTo>
                  <a:cubicBezTo>
                    <a:pt x="426965" y="229370"/>
                    <a:pt x="527975" y="304120"/>
                    <a:pt x="527975" y="304120"/>
                  </a:cubicBezTo>
                  <a:cubicBezTo>
                    <a:pt x="527975" y="304120"/>
                    <a:pt x="602731" y="255539"/>
                    <a:pt x="752348" y="292914"/>
                  </a:cubicBezTo>
                  <a:cubicBezTo>
                    <a:pt x="901965" y="330359"/>
                    <a:pt x="1081421" y="255539"/>
                    <a:pt x="1178636" y="229370"/>
                  </a:cubicBezTo>
                  <a:cubicBezTo>
                    <a:pt x="1275955" y="203200"/>
                    <a:pt x="1571394" y="162067"/>
                    <a:pt x="1818120" y="304120"/>
                  </a:cubicBezTo>
                  <a:cubicBezTo>
                    <a:pt x="2049525" y="437360"/>
                    <a:pt x="2244788" y="455536"/>
                    <a:pt x="2268292" y="1310859"/>
                  </a:cubicBezTo>
                  <a:lnTo>
                    <a:pt x="2270524" y="1482749"/>
                  </a:lnTo>
                  <a:lnTo>
                    <a:pt x="1765823" y="1482749"/>
                  </a:lnTo>
                  <a:lnTo>
                    <a:pt x="1765823" y="1033384"/>
                  </a:lnTo>
                  <a:cubicBezTo>
                    <a:pt x="1765823" y="1033384"/>
                    <a:pt x="1780795" y="749140"/>
                    <a:pt x="1489047" y="797790"/>
                  </a:cubicBezTo>
                  <a:cubicBezTo>
                    <a:pt x="1197404" y="842682"/>
                    <a:pt x="901965" y="876298"/>
                    <a:pt x="815927" y="861334"/>
                  </a:cubicBezTo>
                  <a:cubicBezTo>
                    <a:pt x="729889" y="846440"/>
                    <a:pt x="419478" y="715523"/>
                    <a:pt x="288629" y="558437"/>
                  </a:cubicBezTo>
                  <a:cubicBezTo>
                    <a:pt x="157780" y="401351"/>
                    <a:pt x="8163" y="165756"/>
                    <a:pt x="677" y="109659"/>
                  </a:cubicBezTo>
                  <a:cubicBezTo>
                    <a:pt x="-6810" y="57320"/>
                    <a:pt x="49284" y="12428"/>
                    <a:pt x="94201" y="1222"/>
                  </a:cubicBezTo>
                  <a:close/>
                </a:path>
              </a:pathLst>
            </a:custGeom>
            <a:solidFill>
              <a:srgbClr val="FEB580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FF625BF8-12F6-4F9E-8880-D4509B00A2D7}"/>
                </a:ext>
              </a:extLst>
            </p:cNvPr>
            <p:cNvSpPr/>
            <p:nvPr/>
          </p:nvSpPr>
          <p:spPr>
            <a:xfrm>
              <a:off x="3825575" y="5128287"/>
              <a:ext cx="913966" cy="294312"/>
            </a:xfrm>
            <a:custGeom>
              <a:avLst/>
              <a:gdLst>
                <a:gd name="connsiteX0" fmla="*/ 195356 w 913966"/>
                <a:gd name="connsiteY0" fmla="*/ 37439 h 294312"/>
                <a:gd name="connsiteX1" fmla="*/ 202835 w 913966"/>
                <a:gd name="connsiteY1" fmla="*/ 205725 h 294312"/>
                <a:gd name="connsiteX2" fmla="*/ 113080 w 913966"/>
                <a:gd name="connsiteY2" fmla="*/ 97275 h 294312"/>
                <a:gd name="connsiteX3" fmla="*/ 195356 w 913966"/>
                <a:gd name="connsiteY3" fmla="*/ 37439 h 294312"/>
                <a:gd name="connsiteX4" fmla="*/ 102441 w 913966"/>
                <a:gd name="connsiteY4" fmla="*/ 0 h 294312"/>
                <a:gd name="connsiteX5" fmla="*/ 102441 w 913966"/>
                <a:gd name="connsiteY5" fmla="*/ 157079 h 294312"/>
                <a:gd name="connsiteX6" fmla="*/ 558688 w 913966"/>
                <a:gd name="connsiteY6" fmla="*/ 250569 h 294312"/>
                <a:gd name="connsiteX7" fmla="*/ 913966 w 913966"/>
                <a:gd name="connsiteY7" fmla="*/ 231868 h 294312"/>
                <a:gd name="connsiteX8" fmla="*/ 8949 w 913966"/>
                <a:gd name="connsiteY8" fmla="*/ 160812 h 294312"/>
                <a:gd name="connsiteX9" fmla="*/ 102441 w 913966"/>
                <a:gd name="connsiteY9" fmla="*/ 0 h 294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13966" h="294312">
                  <a:moveTo>
                    <a:pt x="195356" y="37439"/>
                  </a:moveTo>
                  <a:cubicBezTo>
                    <a:pt x="195356" y="37439"/>
                    <a:pt x="187876" y="145889"/>
                    <a:pt x="202835" y="205725"/>
                  </a:cubicBezTo>
                  <a:cubicBezTo>
                    <a:pt x="202835" y="205725"/>
                    <a:pt x="101860" y="160846"/>
                    <a:pt x="113080" y="97275"/>
                  </a:cubicBezTo>
                  <a:cubicBezTo>
                    <a:pt x="124299" y="33695"/>
                    <a:pt x="195356" y="37439"/>
                    <a:pt x="195356" y="37439"/>
                  </a:cubicBezTo>
                  <a:close/>
                  <a:moveTo>
                    <a:pt x="102441" y="0"/>
                  </a:moveTo>
                  <a:cubicBezTo>
                    <a:pt x="102441" y="0"/>
                    <a:pt x="16469" y="86007"/>
                    <a:pt x="102441" y="157079"/>
                  </a:cubicBezTo>
                  <a:cubicBezTo>
                    <a:pt x="188457" y="231868"/>
                    <a:pt x="341800" y="231868"/>
                    <a:pt x="558688" y="250569"/>
                  </a:cubicBezTo>
                  <a:cubicBezTo>
                    <a:pt x="775619" y="269270"/>
                    <a:pt x="913966" y="231868"/>
                    <a:pt x="913966" y="231868"/>
                  </a:cubicBezTo>
                  <a:cubicBezTo>
                    <a:pt x="551212" y="355277"/>
                    <a:pt x="53848" y="276738"/>
                    <a:pt x="8949" y="160812"/>
                  </a:cubicBezTo>
                  <a:cubicBezTo>
                    <a:pt x="-35906" y="44870"/>
                    <a:pt x="102441" y="0"/>
                    <a:pt x="102441" y="0"/>
                  </a:cubicBezTo>
                  <a:close/>
                </a:path>
              </a:pathLst>
            </a:custGeom>
            <a:solidFill>
              <a:srgbClr val="ED8B55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7" name="Shape">
              <a:extLst>
                <a:ext uri="{FF2B5EF4-FFF2-40B4-BE49-F238E27FC236}">
                  <a16:creationId xmlns:a16="http://schemas.microsoft.com/office/drawing/2014/main" id="{B57D79C4-4F9B-47D4-A648-CD566FAEF8F6}"/>
                </a:ext>
              </a:extLst>
            </p:cNvPr>
            <p:cNvSpPr/>
            <p:nvPr/>
          </p:nvSpPr>
          <p:spPr>
            <a:xfrm>
              <a:off x="8088744" y="3370674"/>
              <a:ext cx="1110667" cy="677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7" extrusionOk="0">
                  <a:moveTo>
                    <a:pt x="21600" y="2667"/>
                  </a:moveTo>
                  <a:cubicBezTo>
                    <a:pt x="21600" y="2667"/>
                    <a:pt x="20000" y="-683"/>
                    <a:pt x="16218" y="126"/>
                  </a:cubicBezTo>
                  <a:cubicBezTo>
                    <a:pt x="12436" y="934"/>
                    <a:pt x="8727" y="10637"/>
                    <a:pt x="0" y="16990"/>
                  </a:cubicBezTo>
                  <a:lnTo>
                    <a:pt x="15927" y="20917"/>
                  </a:lnTo>
                  <a:lnTo>
                    <a:pt x="21600" y="2667"/>
                  </a:lnTo>
                  <a:close/>
                </a:path>
              </a:pathLst>
            </a:custGeom>
            <a:solidFill>
              <a:srgbClr val="ED8B5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B6151149-4E41-4A3A-A7CB-169D3340BB02}"/>
                </a:ext>
              </a:extLst>
            </p:cNvPr>
            <p:cNvSpPr/>
            <p:nvPr/>
          </p:nvSpPr>
          <p:spPr>
            <a:xfrm>
              <a:off x="5770679" y="3333307"/>
              <a:ext cx="3717662" cy="2941126"/>
            </a:xfrm>
            <a:custGeom>
              <a:avLst/>
              <a:gdLst>
                <a:gd name="connsiteX0" fmla="*/ 3537488 w 3717662"/>
                <a:gd name="connsiteY0" fmla="*/ 958 h 2941126"/>
                <a:gd name="connsiteX1" fmla="*/ 3567084 w 3717662"/>
                <a:gd name="connsiteY1" fmla="*/ 2054 h 2941126"/>
                <a:gd name="connsiteX2" fmla="*/ 3716740 w 3717662"/>
                <a:gd name="connsiteY2" fmla="*/ 177839 h 2941126"/>
                <a:gd name="connsiteX3" fmla="*/ 3245506 w 3717662"/>
                <a:gd name="connsiteY3" fmla="*/ 910692 h 2941126"/>
                <a:gd name="connsiteX4" fmla="*/ 2377952 w 3717662"/>
                <a:gd name="connsiteY4" fmla="*/ 1408054 h 2941126"/>
                <a:gd name="connsiteX5" fmla="*/ 1274781 w 3717662"/>
                <a:gd name="connsiteY5" fmla="*/ 1299612 h 2941126"/>
                <a:gd name="connsiteX6" fmla="*/ 822190 w 3717662"/>
                <a:gd name="connsiteY6" fmla="*/ 1688532 h 2941126"/>
                <a:gd name="connsiteX7" fmla="*/ 822190 w 3717662"/>
                <a:gd name="connsiteY7" fmla="*/ 2941126 h 2941126"/>
                <a:gd name="connsiteX8" fmla="*/ 0 w 3717662"/>
                <a:gd name="connsiteY8" fmla="*/ 2941126 h 2941126"/>
                <a:gd name="connsiteX9" fmla="*/ 3436 w 3717662"/>
                <a:gd name="connsiteY9" fmla="*/ 2674315 h 2941126"/>
                <a:gd name="connsiteX10" fmla="*/ 740026 w 3717662"/>
                <a:gd name="connsiteY10" fmla="*/ 495667 h 2941126"/>
                <a:gd name="connsiteX11" fmla="*/ 1787097 w 3717662"/>
                <a:gd name="connsiteY11" fmla="*/ 368480 h 2941126"/>
                <a:gd name="connsiteX12" fmla="*/ 2482728 w 3717662"/>
                <a:gd name="connsiteY12" fmla="*/ 476923 h 2941126"/>
                <a:gd name="connsiteX13" fmla="*/ 2852811 w 3717662"/>
                <a:gd name="connsiteY13" fmla="*/ 495667 h 2941126"/>
                <a:gd name="connsiteX14" fmla="*/ 3178187 w 3717662"/>
                <a:gd name="connsiteY14" fmla="*/ 233795 h 2941126"/>
                <a:gd name="connsiteX15" fmla="*/ 3537488 w 3717662"/>
                <a:gd name="connsiteY15" fmla="*/ 958 h 29411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717662" h="2941126">
                  <a:moveTo>
                    <a:pt x="3537488" y="958"/>
                  </a:moveTo>
                  <a:cubicBezTo>
                    <a:pt x="3548736" y="-587"/>
                    <a:pt x="3558669" y="-289"/>
                    <a:pt x="3567084" y="2054"/>
                  </a:cubicBezTo>
                  <a:cubicBezTo>
                    <a:pt x="3634403" y="20660"/>
                    <a:pt x="3727960" y="91751"/>
                    <a:pt x="3716740" y="177839"/>
                  </a:cubicBezTo>
                  <a:cubicBezTo>
                    <a:pt x="3701723" y="267536"/>
                    <a:pt x="3458683" y="656456"/>
                    <a:pt x="3245506" y="910692"/>
                  </a:cubicBezTo>
                  <a:cubicBezTo>
                    <a:pt x="3028704" y="1168815"/>
                    <a:pt x="2520013" y="1385699"/>
                    <a:pt x="2377952" y="1408054"/>
                  </a:cubicBezTo>
                  <a:cubicBezTo>
                    <a:pt x="2235892" y="1430548"/>
                    <a:pt x="1749640" y="1374452"/>
                    <a:pt x="1274781" y="1299612"/>
                  </a:cubicBezTo>
                  <a:cubicBezTo>
                    <a:pt x="796125" y="1224910"/>
                    <a:pt x="822190" y="1688532"/>
                    <a:pt x="822190" y="1688532"/>
                  </a:cubicBezTo>
                  <a:lnTo>
                    <a:pt x="822190" y="2941126"/>
                  </a:lnTo>
                  <a:lnTo>
                    <a:pt x="0" y="2941126"/>
                  </a:lnTo>
                  <a:lnTo>
                    <a:pt x="3436" y="2674315"/>
                  </a:lnTo>
                  <a:cubicBezTo>
                    <a:pt x="42298" y="1217238"/>
                    <a:pt x="364916" y="719954"/>
                    <a:pt x="740026" y="495667"/>
                  </a:cubicBezTo>
                  <a:cubicBezTo>
                    <a:pt x="1140143" y="256289"/>
                    <a:pt x="1630019" y="323632"/>
                    <a:pt x="1787097" y="368480"/>
                  </a:cubicBezTo>
                  <a:cubicBezTo>
                    <a:pt x="1944175" y="413329"/>
                    <a:pt x="2239516" y="540516"/>
                    <a:pt x="2482728" y="476923"/>
                  </a:cubicBezTo>
                  <a:cubicBezTo>
                    <a:pt x="2725768" y="413329"/>
                    <a:pt x="2852811" y="495667"/>
                    <a:pt x="2852811" y="495667"/>
                  </a:cubicBezTo>
                  <a:cubicBezTo>
                    <a:pt x="2852811" y="495667"/>
                    <a:pt x="3021109" y="372229"/>
                    <a:pt x="3178187" y="233795"/>
                  </a:cubicBezTo>
                  <a:cubicBezTo>
                    <a:pt x="3315630" y="112787"/>
                    <a:pt x="3458756" y="11765"/>
                    <a:pt x="3537488" y="958"/>
                  </a:cubicBezTo>
                  <a:close/>
                </a:path>
              </a:pathLst>
            </a:custGeom>
            <a:solidFill>
              <a:srgbClr val="FEB580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7C93292C-370B-4A2C-9644-2F8C8EA2D041}"/>
                </a:ext>
              </a:extLst>
            </p:cNvPr>
            <p:cNvSpPr/>
            <p:nvPr/>
          </p:nvSpPr>
          <p:spPr>
            <a:xfrm>
              <a:off x="7340826" y="3856822"/>
              <a:ext cx="1496203" cy="479262"/>
            </a:xfrm>
            <a:custGeom>
              <a:avLst/>
              <a:gdLst>
                <a:gd name="connsiteX0" fmla="*/ 1207889 w 1496203"/>
                <a:gd name="connsiteY0" fmla="*/ 37513 h 479262"/>
                <a:gd name="connsiteX1" fmla="*/ 1342518 w 1496203"/>
                <a:gd name="connsiteY1" fmla="*/ 134744 h 479262"/>
                <a:gd name="connsiteX2" fmla="*/ 1196670 w 1496203"/>
                <a:gd name="connsiteY2" fmla="*/ 310508 h 479262"/>
                <a:gd name="connsiteX3" fmla="*/ 1207889 w 1496203"/>
                <a:gd name="connsiteY3" fmla="*/ 37513 h 479262"/>
                <a:gd name="connsiteX4" fmla="*/ 1331357 w 1496203"/>
                <a:gd name="connsiteY4" fmla="*/ 0 h 479262"/>
                <a:gd name="connsiteX5" fmla="*/ 1480950 w 1496203"/>
                <a:gd name="connsiteY5" fmla="*/ 261782 h 479262"/>
                <a:gd name="connsiteX6" fmla="*/ 0 w 1496203"/>
                <a:gd name="connsiteY6" fmla="*/ 373955 h 479262"/>
                <a:gd name="connsiteX7" fmla="*/ 583391 w 1496203"/>
                <a:gd name="connsiteY7" fmla="*/ 407634 h 479262"/>
                <a:gd name="connsiteX8" fmla="*/ 1331357 w 1496203"/>
                <a:gd name="connsiteY8" fmla="*/ 258052 h 479262"/>
                <a:gd name="connsiteX9" fmla="*/ 1331357 w 1496203"/>
                <a:gd name="connsiteY9" fmla="*/ 0 h 479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96203" h="479262">
                  <a:moveTo>
                    <a:pt x="1207889" y="37513"/>
                  </a:moveTo>
                  <a:cubicBezTo>
                    <a:pt x="1207889" y="37513"/>
                    <a:pt x="1327555" y="30033"/>
                    <a:pt x="1342518" y="134744"/>
                  </a:cubicBezTo>
                  <a:cubicBezTo>
                    <a:pt x="1357475" y="239455"/>
                    <a:pt x="1196670" y="310508"/>
                    <a:pt x="1196670" y="310508"/>
                  </a:cubicBezTo>
                  <a:cubicBezTo>
                    <a:pt x="1222845" y="213277"/>
                    <a:pt x="1207889" y="37513"/>
                    <a:pt x="1207889" y="37513"/>
                  </a:cubicBezTo>
                  <a:close/>
                  <a:moveTo>
                    <a:pt x="1331357" y="0"/>
                  </a:moveTo>
                  <a:cubicBezTo>
                    <a:pt x="1331357" y="0"/>
                    <a:pt x="1555710" y="74791"/>
                    <a:pt x="1480950" y="261782"/>
                  </a:cubicBezTo>
                  <a:cubicBezTo>
                    <a:pt x="1406118" y="452503"/>
                    <a:pt x="594627" y="579650"/>
                    <a:pt x="0" y="373955"/>
                  </a:cubicBezTo>
                  <a:cubicBezTo>
                    <a:pt x="0" y="373955"/>
                    <a:pt x="224353" y="437556"/>
                    <a:pt x="583391" y="407634"/>
                  </a:cubicBezTo>
                  <a:cubicBezTo>
                    <a:pt x="942429" y="377712"/>
                    <a:pt x="1192928" y="377712"/>
                    <a:pt x="1331357" y="258052"/>
                  </a:cubicBezTo>
                  <a:cubicBezTo>
                    <a:pt x="1469714" y="138365"/>
                    <a:pt x="1331357" y="0"/>
                    <a:pt x="1331357" y="0"/>
                  </a:cubicBezTo>
                  <a:close/>
                </a:path>
              </a:pathLst>
            </a:custGeom>
            <a:solidFill>
              <a:srgbClr val="ED8B55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0" name="Shape">
              <a:extLst>
                <a:ext uri="{FF2B5EF4-FFF2-40B4-BE49-F238E27FC236}">
                  <a16:creationId xmlns:a16="http://schemas.microsoft.com/office/drawing/2014/main" id="{72C624DC-ADAE-42D1-96D0-5484868CE22F}"/>
                </a:ext>
              </a:extLst>
            </p:cNvPr>
            <p:cNvSpPr/>
            <p:nvPr/>
          </p:nvSpPr>
          <p:spPr>
            <a:xfrm>
              <a:off x="3002886" y="2136606"/>
              <a:ext cx="1095709" cy="665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1" extrusionOk="0">
                  <a:moveTo>
                    <a:pt x="0" y="2696"/>
                  </a:moveTo>
                  <a:cubicBezTo>
                    <a:pt x="0" y="2696"/>
                    <a:pt x="1622" y="-609"/>
                    <a:pt x="5382" y="99"/>
                  </a:cubicBezTo>
                  <a:cubicBezTo>
                    <a:pt x="9141" y="925"/>
                    <a:pt x="12901" y="10722"/>
                    <a:pt x="21600" y="17096"/>
                  </a:cubicBezTo>
                  <a:lnTo>
                    <a:pt x="5603" y="20991"/>
                  </a:lnTo>
                  <a:lnTo>
                    <a:pt x="0" y="2696"/>
                  </a:lnTo>
                  <a:close/>
                </a:path>
              </a:pathLst>
            </a:custGeom>
            <a:solidFill>
              <a:srgbClr val="ED8B5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A96E50CC-FD80-4F46-B766-A0C3182B097E}"/>
                </a:ext>
              </a:extLst>
            </p:cNvPr>
            <p:cNvSpPr/>
            <p:nvPr/>
          </p:nvSpPr>
          <p:spPr>
            <a:xfrm>
              <a:off x="2703810" y="2099303"/>
              <a:ext cx="3680493" cy="4175130"/>
            </a:xfrm>
            <a:custGeom>
              <a:avLst/>
              <a:gdLst>
                <a:gd name="connsiteX0" fmla="*/ 179890 w 3680493"/>
                <a:gd name="connsiteY0" fmla="*/ 949 h 4175130"/>
                <a:gd name="connsiteX1" fmla="*/ 535608 w 3680493"/>
                <a:gd name="connsiteY1" fmla="*/ 230163 h 4175130"/>
                <a:gd name="connsiteX2" fmla="*/ 857199 w 3680493"/>
                <a:gd name="connsiteY2" fmla="*/ 491886 h 4175130"/>
                <a:gd name="connsiteX3" fmla="*/ 1223731 w 3680493"/>
                <a:gd name="connsiteY3" fmla="*/ 473122 h 4175130"/>
                <a:gd name="connsiteX4" fmla="*/ 1911853 w 3680493"/>
                <a:gd name="connsiteY4" fmla="*/ 368550 h 4175130"/>
                <a:gd name="connsiteX5" fmla="*/ 2947711 w 3680493"/>
                <a:gd name="connsiteY5" fmla="*/ 491886 h 4175130"/>
                <a:gd name="connsiteX6" fmla="*/ 3679625 w 3680493"/>
                <a:gd name="connsiteY6" fmla="*/ 3937344 h 4175130"/>
                <a:gd name="connsiteX7" fmla="*/ 3680493 w 3680493"/>
                <a:gd name="connsiteY7" fmla="*/ 4175130 h 4175130"/>
                <a:gd name="connsiteX8" fmla="*/ 2857829 w 3680493"/>
                <a:gd name="connsiteY8" fmla="*/ 4175130 h 4175130"/>
                <a:gd name="connsiteX9" fmla="*/ 2857829 w 3680493"/>
                <a:gd name="connsiteY9" fmla="*/ 1669934 h 4175130"/>
                <a:gd name="connsiteX10" fmla="*/ 2412865 w 3680493"/>
                <a:gd name="connsiteY10" fmla="*/ 1284679 h 4175130"/>
                <a:gd name="connsiteX11" fmla="*/ 1320960 w 3680493"/>
                <a:gd name="connsiteY11" fmla="*/ 1389447 h 4175130"/>
                <a:gd name="connsiteX12" fmla="*/ 464523 w 3680493"/>
                <a:gd name="connsiteY12" fmla="*/ 899424 h 4175130"/>
                <a:gd name="connsiteX13" fmla="*/ 933 w 3680493"/>
                <a:gd name="connsiteY13" fmla="*/ 174066 h 4175130"/>
                <a:gd name="connsiteX14" fmla="*/ 150451 w 3680493"/>
                <a:gd name="connsiteY14" fmla="*/ 2059 h 4175130"/>
                <a:gd name="connsiteX15" fmla="*/ 179890 w 3680493"/>
                <a:gd name="connsiteY15" fmla="*/ 949 h 4175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680493" h="4175130">
                  <a:moveTo>
                    <a:pt x="179890" y="949"/>
                  </a:moveTo>
                  <a:cubicBezTo>
                    <a:pt x="257917" y="11695"/>
                    <a:pt x="398202" y="112324"/>
                    <a:pt x="535608" y="230163"/>
                  </a:cubicBezTo>
                  <a:cubicBezTo>
                    <a:pt x="688885" y="368550"/>
                    <a:pt x="857199" y="491886"/>
                    <a:pt x="857199" y="491886"/>
                  </a:cubicBezTo>
                  <a:cubicBezTo>
                    <a:pt x="857199" y="491886"/>
                    <a:pt x="980572" y="409597"/>
                    <a:pt x="1223731" y="473122"/>
                  </a:cubicBezTo>
                  <a:cubicBezTo>
                    <a:pt x="1466718" y="536843"/>
                    <a:pt x="1758406" y="409597"/>
                    <a:pt x="1911853" y="368550"/>
                  </a:cubicBezTo>
                  <a:cubicBezTo>
                    <a:pt x="2065130" y="323594"/>
                    <a:pt x="2551276" y="256355"/>
                    <a:pt x="2947711" y="491886"/>
                  </a:cubicBezTo>
                  <a:cubicBezTo>
                    <a:pt x="3331592" y="720057"/>
                    <a:pt x="3659506" y="1239709"/>
                    <a:pt x="3679625" y="3937344"/>
                  </a:cubicBezTo>
                  <a:lnTo>
                    <a:pt x="3680493" y="4175130"/>
                  </a:lnTo>
                  <a:lnTo>
                    <a:pt x="2857829" y="4175130"/>
                  </a:lnTo>
                  <a:lnTo>
                    <a:pt x="2857829" y="1669934"/>
                  </a:lnTo>
                  <a:cubicBezTo>
                    <a:pt x="2857829" y="1669934"/>
                    <a:pt x="2884144" y="1209817"/>
                    <a:pt x="2412865" y="1284679"/>
                  </a:cubicBezTo>
                  <a:cubicBezTo>
                    <a:pt x="1941757" y="1359541"/>
                    <a:pt x="1463130" y="1415638"/>
                    <a:pt x="1320960" y="1389447"/>
                  </a:cubicBezTo>
                  <a:cubicBezTo>
                    <a:pt x="1178790" y="1363255"/>
                    <a:pt x="674019" y="1150006"/>
                    <a:pt x="464523" y="899424"/>
                  </a:cubicBezTo>
                  <a:cubicBezTo>
                    <a:pt x="255199" y="645128"/>
                    <a:pt x="12040" y="260069"/>
                    <a:pt x="933" y="174066"/>
                  </a:cubicBezTo>
                  <a:cubicBezTo>
                    <a:pt x="-10345" y="88062"/>
                    <a:pt x="83125" y="20628"/>
                    <a:pt x="150451" y="2059"/>
                  </a:cubicBezTo>
                  <a:cubicBezTo>
                    <a:pt x="158867" y="-287"/>
                    <a:pt x="168743" y="-586"/>
                    <a:pt x="179890" y="949"/>
                  </a:cubicBezTo>
                  <a:close/>
                </a:path>
              </a:pathLst>
            </a:custGeom>
            <a:solidFill>
              <a:srgbClr val="FEB580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A40901A8-B5C2-4A5D-B3C7-697617BD960F}"/>
                </a:ext>
              </a:extLst>
            </p:cNvPr>
            <p:cNvSpPr/>
            <p:nvPr/>
          </p:nvSpPr>
          <p:spPr>
            <a:xfrm>
              <a:off x="3339419" y="2622757"/>
              <a:ext cx="1477483" cy="473112"/>
            </a:xfrm>
            <a:custGeom>
              <a:avLst/>
              <a:gdLst>
                <a:gd name="connsiteX0" fmla="*/ 164836 w 1477483"/>
                <a:gd name="connsiteY0" fmla="*/ 0 h 473112"/>
                <a:gd name="connsiteX1" fmla="*/ 164836 w 1477483"/>
                <a:gd name="connsiteY1" fmla="*/ 254300 h 473112"/>
                <a:gd name="connsiteX2" fmla="*/ 208823 w 1477483"/>
                <a:gd name="connsiteY2" fmla="*/ 285521 h 473112"/>
                <a:gd name="connsiteX3" fmla="*/ 167080 w 1477483"/>
                <a:gd name="connsiteY3" fmla="*/ 239940 h 473112"/>
                <a:gd name="connsiteX4" fmla="*/ 150601 w 1477483"/>
                <a:gd name="connsiteY4" fmla="*/ 168303 h 473112"/>
                <a:gd name="connsiteX5" fmla="*/ 285227 w 1477483"/>
                <a:gd name="connsiteY5" fmla="*/ 74817 h 473112"/>
                <a:gd name="connsiteX6" fmla="*/ 283651 w 1477483"/>
                <a:gd name="connsiteY6" fmla="*/ 260977 h 473112"/>
                <a:gd name="connsiteX7" fmla="*/ 293659 w 1477483"/>
                <a:gd name="connsiteY7" fmla="*/ 325963 h 473112"/>
                <a:gd name="connsiteX8" fmla="*/ 363437 w 1477483"/>
                <a:gd name="connsiteY8" fmla="*/ 346338 h 473112"/>
                <a:gd name="connsiteX9" fmla="*/ 901603 w 1477483"/>
                <a:gd name="connsiteY9" fmla="*/ 403887 h 473112"/>
                <a:gd name="connsiteX10" fmla="*/ 1477483 w 1477483"/>
                <a:gd name="connsiteY10" fmla="*/ 370219 h 473112"/>
                <a:gd name="connsiteX11" fmla="*/ 15262 w 1477483"/>
                <a:gd name="connsiteY11" fmla="*/ 261770 h 473112"/>
                <a:gd name="connsiteX12" fmla="*/ 164836 w 1477483"/>
                <a:gd name="connsiteY12" fmla="*/ 0 h 473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77483" h="473112">
                  <a:moveTo>
                    <a:pt x="164836" y="0"/>
                  </a:moveTo>
                  <a:cubicBezTo>
                    <a:pt x="164836" y="0"/>
                    <a:pt x="26505" y="134620"/>
                    <a:pt x="164836" y="254300"/>
                  </a:cubicBezTo>
                  <a:lnTo>
                    <a:pt x="208823" y="285521"/>
                  </a:lnTo>
                  <a:lnTo>
                    <a:pt x="167080" y="239940"/>
                  </a:lnTo>
                  <a:cubicBezTo>
                    <a:pt x="154108" y="218554"/>
                    <a:pt x="146862" y="194480"/>
                    <a:pt x="150601" y="168303"/>
                  </a:cubicBezTo>
                  <a:cubicBezTo>
                    <a:pt x="165564" y="71076"/>
                    <a:pt x="285227" y="74817"/>
                    <a:pt x="285227" y="74817"/>
                  </a:cubicBezTo>
                  <a:cubicBezTo>
                    <a:pt x="285227" y="74817"/>
                    <a:pt x="276814" y="171579"/>
                    <a:pt x="283651" y="260977"/>
                  </a:cubicBezTo>
                  <a:lnTo>
                    <a:pt x="293659" y="325963"/>
                  </a:lnTo>
                  <a:lnTo>
                    <a:pt x="363437" y="346338"/>
                  </a:lnTo>
                  <a:cubicBezTo>
                    <a:pt x="499851" y="378186"/>
                    <a:pt x="679546" y="385195"/>
                    <a:pt x="901603" y="403887"/>
                  </a:cubicBezTo>
                  <a:cubicBezTo>
                    <a:pt x="1253123" y="433794"/>
                    <a:pt x="1477483" y="370219"/>
                    <a:pt x="1477483" y="370219"/>
                  </a:cubicBezTo>
                  <a:cubicBezTo>
                    <a:pt x="890360" y="572175"/>
                    <a:pt x="90048" y="445025"/>
                    <a:pt x="15262" y="261770"/>
                  </a:cubicBezTo>
                  <a:cubicBezTo>
                    <a:pt x="-59525" y="74807"/>
                    <a:pt x="164836" y="0"/>
                    <a:pt x="164836" y="0"/>
                  </a:cubicBezTo>
                  <a:close/>
                </a:path>
              </a:pathLst>
            </a:custGeom>
            <a:solidFill>
              <a:srgbClr val="ED8B55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6A7A233F-AF48-4E99-A4CF-F9EC65F0BF0B}"/>
              </a:ext>
            </a:extLst>
          </p:cNvPr>
          <p:cNvGrpSpPr/>
          <p:nvPr/>
        </p:nvGrpSpPr>
        <p:grpSpPr>
          <a:xfrm>
            <a:off x="6691483" y="4969417"/>
            <a:ext cx="2194560" cy="1237866"/>
            <a:chOff x="6691483" y="4621698"/>
            <a:chExt cx="2194560" cy="1237866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A312B572-B3F2-4803-B5A7-0ED7DF8D65A0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9AB90C25-5A93-4EDB-8D17-739046BE0CFD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98FA06E3-7F1C-4428-A2D3-F3750BC20E4A}"/>
              </a:ext>
            </a:extLst>
          </p:cNvPr>
          <p:cNvGrpSpPr/>
          <p:nvPr/>
        </p:nvGrpSpPr>
        <p:grpSpPr>
          <a:xfrm>
            <a:off x="249702" y="1341945"/>
            <a:ext cx="2194560" cy="1083981"/>
            <a:chOff x="249702" y="2966531"/>
            <a:chExt cx="2194560" cy="1083981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4C8DBA05-7A8B-495B-ACFF-A69FD88733F5}"/>
                </a:ext>
              </a:extLst>
            </p:cNvPr>
            <p:cNvSpPr txBox="1"/>
            <p:nvPr/>
          </p:nvSpPr>
          <p:spPr>
            <a:xfrm>
              <a:off x="249702" y="2966531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8F13F49A-E061-4AE3-953C-9BCF91ADBBCE}"/>
                </a:ext>
              </a:extLst>
            </p:cNvPr>
            <p:cNvSpPr txBox="1"/>
            <p:nvPr/>
          </p:nvSpPr>
          <p:spPr>
            <a:xfrm>
              <a:off x="249702" y="3342626"/>
              <a:ext cx="219456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arcu erat dolor, at amet.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110C1FB4-2090-48D5-8A0B-5F1ADFC49E29}"/>
              </a:ext>
            </a:extLst>
          </p:cNvPr>
          <p:cNvGrpSpPr/>
          <p:nvPr/>
        </p:nvGrpSpPr>
        <p:grpSpPr>
          <a:xfrm>
            <a:off x="249702" y="4273539"/>
            <a:ext cx="1750452" cy="1391755"/>
            <a:chOff x="249702" y="4621698"/>
            <a:chExt cx="2194560" cy="1391755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F3BA762E-EE4C-4C8E-B714-554387D430E9}"/>
                </a:ext>
              </a:extLst>
            </p:cNvPr>
            <p:cNvSpPr txBox="1"/>
            <p:nvPr/>
          </p:nvSpPr>
          <p:spPr>
            <a:xfrm>
              <a:off x="249702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475522B1-4247-49ED-B1FF-D6D19D15C7E9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73D8612B-98BF-4EF0-842F-854260B62EEE}"/>
              </a:ext>
            </a:extLst>
          </p:cNvPr>
          <p:cNvGrpSpPr/>
          <p:nvPr/>
        </p:nvGrpSpPr>
        <p:grpSpPr>
          <a:xfrm>
            <a:off x="5097236" y="1802562"/>
            <a:ext cx="2194560" cy="1237868"/>
            <a:chOff x="6697329" y="1465257"/>
            <a:chExt cx="2194560" cy="1237868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930967C1-8B9B-49E8-AB1D-B52651AC3208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84173FAD-133B-4BF8-90BD-3385E0A8535A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97199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10267</TotalTime>
  <Words>357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Hands Holding Plants – Slide Template</vt:lpstr>
      <vt:lpstr>Hands Holding Plants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Hands Holding Plants</dc:title>
  <dc:creator>PresentationGO.com</dc:creator>
  <dc:description>© Copyright PresentationGO.com</dc:description>
  <dcterms:created xsi:type="dcterms:W3CDTF">2014-11-26T05:14:11Z</dcterms:created>
  <dcterms:modified xsi:type="dcterms:W3CDTF">2020-01-20T21:10:21Z</dcterms:modified>
  <cp:category>Graphics &amp; Metaphors</cp:category>
</cp:coreProperties>
</file>