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5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5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2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Hands with Leaves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DC7D6E4-0658-4B3D-91C3-D545B2CEE7CC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891E26-A663-409F-9559-54F301952ECE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960BABE-2A77-49E6-A68D-A7629E46C3FA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7F4190-2D9E-4CDD-93BD-81899161E25A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F6E8A56-8FBB-4906-9B7E-2EC2E098EDCF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5254A6B-55BA-45CA-8BE2-B4BBBE1D09C7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8DBA019-0CD5-4706-888B-99904A2FCF0A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078EB68-201E-4227-87B4-85936ACB653B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12F88E-8CF2-402A-9141-B04C940C26BC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C831E07-4ED1-4BB7-8168-098A4C40CA70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590D0FE-FF13-426D-B542-DB5F9243C16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2345EBD-35E8-476C-AABB-9CD273A4AB8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2B46874-3A82-425F-862D-D3E73FF79BB3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C8EA2A6-A5DF-4043-B453-3F831909F60E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0E10CCB-B186-4DB9-B173-3459C6A8535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F1BFCF6-663F-44B0-A86C-B0CBDA28A272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17E9969-A86F-4B8A-B1EB-CADFF0BED5A3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AFA9D2A-8D22-43E3-9043-8F308612AC9B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7FD9D6E-0C2D-47E6-9767-D56E062DF460}"/>
              </a:ext>
            </a:extLst>
          </p:cNvPr>
          <p:cNvGrpSpPr/>
          <p:nvPr/>
        </p:nvGrpSpPr>
        <p:grpSpPr>
          <a:xfrm>
            <a:off x="2418535" y="1465256"/>
            <a:ext cx="4306931" cy="4338810"/>
            <a:chOff x="3422233" y="998345"/>
            <a:chExt cx="5273533" cy="5312566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D9D7AA5-4BCD-41BB-AAD8-639BE597E14D}"/>
                </a:ext>
              </a:extLst>
            </p:cNvPr>
            <p:cNvGrpSpPr/>
            <p:nvPr/>
          </p:nvGrpSpPr>
          <p:grpSpPr>
            <a:xfrm>
              <a:off x="3887568" y="1247989"/>
              <a:ext cx="4416865" cy="3668201"/>
              <a:chOff x="4063749" y="1540624"/>
              <a:chExt cx="4064504" cy="3375566"/>
            </a:xfrm>
          </p:grpSpPr>
          <p:sp>
            <p:nvSpPr>
              <p:cNvPr id="69" name="Shape 7">
                <a:extLst>
                  <a:ext uri="{FF2B5EF4-FFF2-40B4-BE49-F238E27FC236}">
                    <a16:creationId xmlns:a16="http://schemas.microsoft.com/office/drawing/2014/main" id="{9F6AE5D4-03DD-43CB-814E-C6A4DA6FDDCE}"/>
                  </a:ext>
                </a:extLst>
              </p:cNvPr>
              <p:cNvSpPr/>
              <p:nvPr/>
            </p:nvSpPr>
            <p:spPr>
              <a:xfrm>
                <a:off x="5885689" y="1540624"/>
                <a:ext cx="420622" cy="613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53" h="21600" extrusionOk="0">
                    <a:moveTo>
                      <a:pt x="8366" y="0"/>
                    </a:moveTo>
                    <a:cubicBezTo>
                      <a:pt x="-1772" y="5251"/>
                      <a:pt x="-3467" y="20424"/>
                      <a:pt x="7572" y="21593"/>
                    </a:cubicBezTo>
                    <a:lnTo>
                      <a:pt x="7723" y="21600"/>
                    </a:lnTo>
                    <a:cubicBezTo>
                      <a:pt x="18133" y="20726"/>
                      <a:pt x="17771" y="6679"/>
                      <a:pt x="8962" y="353"/>
                    </a:cubicBezTo>
                    <a:cubicBezTo>
                      <a:pt x="8962" y="353"/>
                      <a:pt x="8366" y="0"/>
                      <a:pt x="83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0" name="Shape 7">
                <a:extLst>
                  <a:ext uri="{FF2B5EF4-FFF2-40B4-BE49-F238E27FC236}">
                    <a16:creationId xmlns:a16="http://schemas.microsoft.com/office/drawing/2014/main" id="{20308B1F-F50A-4C16-A988-11CD4DD0612A}"/>
                  </a:ext>
                </a:extLst>
              </p:cNvPr>
              <p:cNvSpPr/>
              <p:nvPr/>
            </p:nvSpPr>
            <p:spPr>
              <a:xfrm>
                <a:off x="5750837" y="3909754"/>
                <a:ext cx="690328" cy="1006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53" h="21600" extrusionOk="0">
                    <a:moveTo>
                      <a:pt x="8366" y="0"/>
                    </a:moveTo>
                    <a:cubicBezTo>
                      <a:pt x="-1772" y="5251"/>
                      <a:pt x="-3467" y="20424"/>
                      <a:pt x="7572" y="21593"/>
                    </a:cubicBezTo>
                    <a:lnTo>
                      <a:pt x="7723" y="21600"/>
                    </a:lnTo>
                    <a:cubicBezTo>
                      <a:pt x="18133" y="20726"/>
                      <a:pt x="17771" y="6679"/>
                      <a:pt x="8962" y="353"/>
                    </a:cubicBezTo>
                    <a:cubicBezTo>
                      <a:pt x="8962" y="353"/>
                      <a:pt x="8366" y="0"/>
                      <a:pt x="83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1" name="Shape 22">
                <a:extLst>
                  <a:ext uri="{FF2B5EF4-FFF2-40B4-BE49-F238E27FC236}">
                    <a16:creationId xmlns:a16="http://schemas.microsoft.com/office/drawing/2014/main" id="{BCEE1318-55DA-418C-ACD4-D304D6724495}"/>
                  </a:ext>
                </a:extLst>
              </p:cNvPr>
              <p:cNvSpPr/>
              <p:nvPr/>
            </p:nvSpPr>
            <p:spPr>
              <a:xfrm>
                <a:off x="5270822" y="2842139"/>
                <a:ext cx="650826" cy="830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7" h="19144" extrusionOk="0">
                    <a:moveTo>
                      <a:pt x="2269" y="0"/>
                    </a:moveTo>
                    <a:cubicBezTo>
                      <a:pt x="12124" y="1055"/>
                      <a:pt x="18751" y="13770"/>
                      <a:pt x="10420" y="18662"/>
                    </a:cubicBezTo>
                    <a:lnTo>
                      <a:pt x="10303" y="18721"/>
                    </a:lnTo>
                    <a:cubicBezTo>
                      <a:pt x="1757" y="21600"/>
                      <a:pt x="-2849" y="9152"/>
                      <a:pt x="1921" y="518"/>
                    </a:cubicBezTo>
                    <a:cubicBezTo>
                      <a:pt x="1921" y="518"/>
                      <a:pt x="2269" y="0"/>
                      <a:pt x="2269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2" name="Shape 23">
                <a:extLst>
                  <a:ext uri="{FF2B5EF4-FFF2-40B4-BE49-F238E27FC236}">
                    <a16:creationId xmlns:a16="http://schemas.microsoft.com/office/drawing/2014/main" id="{C60D0DEC-C9C8-4E9B-B105-9223ACE6E61A}"/>
                  </a:ext>
                </a:extLst>
              </p:cNvPr>
              <p:cNvSpPr/>
              <p:nvPr/>
            </p:nvSpPr>
            <p:spPr>
              <a:xfrm>
                <a:off x="4561072" y="3954891"/>
                <a:ext cx="546790" cy="6494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1" name="Shape 24">
                <a:extLst>
                  <a:ext uri="{FF2B5EF4-FFF2-40B4-BE49-F238E27FC236}">
                    <a16:creationId xmlns:a16="http://schemas.microsoft.com/office/drawing/2014/main" id="{989A0F8E-E3B7-44C5-A91C-3B10421F3086}"/>
                  </a:ext>
                </a:extLst>
              </p:cNvPr>
              <p:cNvSpPr/>
              <p:nvPr/>
            </p:nvSpPr>
            <p:spPr>
              <a:xfrm>
                <a:off x="5544983" y="2231592"/>
                <a:ext cx="401576" cy="5776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2" h="19302" extrusionOk="0">
                    <a:moveTo>
                      <a:pt x="11711" y="0"/>
                    </a:moveTo>
                    <a:cubicBezTo>
                      <a:pt x="17443" y="7894"/>
                      <a:pt x="12665" y="21600"/>
                      <a:pt x="3661" y="18972"/>
                    </a:cubicBezTo>
                    <a:lnTo>
                      <a:pt x="3541" y="18929"/>
                    </a:lnTo>
                    <a:cubicBezTo>
                      <a:pt x="-4157" y="14738"/>
                      <a:pt x="1760" y="2685"/>
                      <a:pt x="11109" y="109"/>
                    </a:cubicBezTo>
                    <a:cubicBezTo>
                      <a:pt x="11109" y="109"/>
                      <a:pt x="11711" y="0"/>
                      <a:pt x="11711" y="0"/>
                    </a:cubicBez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2" name="Shape 25">
                <a:extLst>
                  <a:ext uri="{FF2B5EF4-FFF2-40B4-BE49-F238E27FC236}">
                    <a16:creationId xmlns:a16="http://schemas.microsoft.com/office/drawing/2014/main" id="{B1E6E65B-6777-4224-9377-DD6C6D44E831}"/>
                  </a:ext>
                </a:extLst>
              </p:cNvPr>
              <p:cNvSpPr/>
              <p:nvPr/>
            </p:nvSpPr>
            <p:spPr>
              <a:xfrm>
                <a:off x="4609165" y="2955722"/>
                <a:ext cx="608388" cy="982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73" h="21600" extrusionOk="0">
                    <a:moveTo>
                      <a:pt x="5629" y="0"/>
                    </a:moveTo>
                    <a:cubicBezTo>
                      <a:pt x="15808" y="4589"/>
                      <a:pt x="18949" y="19679"/>
                      <a:pt x="8559" y="21583"/>
                    </a:cubicBezTo>
                    <a:lnTo>
                      <a:pt x="8416" y="21600"/>
                    </a:lnTo>
                    <a:cubicBezTo>
                      <a:pt x="-1581" y="21415"/>
                      <a:pt x="-2651" y="7315"/>
                      <a:pt x="5097" y="393"/>
                    </a:cubicBezTo>
                    <a:cubicBezTo>
                      <a:pt x="5097" y="393"/>
                      <a:pt x="5629" y="0"/>
                      <a:pt x="5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3" name="Shape 26">
                <a:extLst>
                  <a:ext uri="{FF2B5EF4-FFF2-40B4-BE49-F238E27FC236}">
                    <a16:creationId xmlns:a16="http://schemas.microsoft.com/office/drawing/2014/main" id="{625DB9B7-3063-4DFF-8A48-87C0BE1F559F}"/>
                  </a:ext>
                </a:extLst>
              </p:cNvPr>
              <p:cNvSpPr/>
              <p:nvPr/>
            </p:nvSpPr>
            <p:spPr>
              <a:xfrm>
                <a:off x="4844528" y="1815876"/>
                <a:ext cx="658885" cy="923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38" h="19070" extrusionOk="0">
                    <a:moveTo>
                      <a:pt x="12083" y="0"/>
                    </a:moveTo>
                    <a:cubicBezTo>
                      <a:pt x="17434" y="8084"/>
                      <a:pt x="12179" y="21600"/>
                      <a:pt x="3389" y="18658"/>
                    </a:cubicBezTo>
                    <a:lnTo>
                      <a:pt x="3272" y="18610"/>
                    </a:lnTo>
                    <a:cubicBezTo>
                      <a:pt x="-4166" y="14154"/>
                      <a:pt x="2150" y="2329"/>
                      <a:pt x="11484" y="88"/>
                    </a:cubicBezTo>
                    <a:cubicBezTo>
                      <a:pt x="11484" y="88"/>
                      <a:pt x="12083" y="0"/>
                      <a:pt x="120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4" name="Shape 27">
                <a:extLst>
                  <a:ext uri="{FF2B5EF4-FFF2-40B4-BE49-F238E27FC236}">
                    <a16:creationId xmlns:a16="http://schemas.microsoft.com/office/drawing/2014/main" id="{A3A4DC71-6C9E-4E84-8ACE-8DA9D3B19A45}"/>
                  </a:ext>
                </a:extLst>
              </p:cNvPr>
              <p:cNvSpPr/>
              <p:nvPr/>
            </p:nvSpPr>
            <p:spPr>
              <a:xfrm>
                <a:off x="4063749" y="4135536"/>
                <a:ext cx="295413" cy="350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5" name="Shape 28">
                <a:extLst>
                  <a:ext uri="{FF2B5EF4-FFF2-40B4-BE49-F238E27FC236}">
                    <a16:creationId xmlns:a16="http://schemas.microsoft.com/office/drawing/2014/main" id="{E7031B1B-697B-487F-887A-092B42FA7BB1}"/>
                  </a:ext>
                </a:extLst>
              </p:cNvPr>
              <p:cNvSpPr/>
              <p:nvPr/>
            </p:nvSpPr>
            <p:spPr>
              <a:xfrm>
                <a:off x="5557188" y="1823047"/>
                <a:ext cx="212271" cy="343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098" h="21248" extrusionOk="0">
                    <a:moveTo>
                      <a:pt x="9202" y="0"/>
                    </a:moveTo>
                    <a:cubicBezTo>
                      <a:pt x="17950" y="6519"/>
                      <a:pt x="16959" y="21600"/>
                      <a:pt x="6253" y="21242"/>
                    </a:cubicBezTo>
                    <a:lnTo>
                      <a:pt x="6107" y="21228"/>
                    </a:lnTo>
                    <a:cubicBezTo>
                      <a:pt x="-3650" y="18955"/>
                      <a:pt x="-895" y="5256"/>
                      <a:pt x="8575" y="264"/>
                    </a:cubicBezTo>
                    <a:cubicBezTo>
                      <a:pt x="8575" y="264"/>
                      <a:pt x="9202" y="0"/>
                      <a:pt x="9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6" name="Shape 29">
                <a:extLst>
                  <a:ext uri="{FF2B5EF4-FFF2-40B4-BE49-F238E27FC236}">
                    <a16:creationId xmlns:a16="http://schemas.microsoft.com/office/drawing/2014/main" id="{192CD4BE-34ED-44EF-9F5D-C12D63089706}"/>
                  </a:ext>
                </a:extLst>
              </p:cNvPr>
              <p:cNvSpPr/>
              <p:nvPr/>
            </p:nvSpPr>
            <p:spPr>
              <a:xfrm>
                <a:off x="4235188" y="2983470"/>
                <a:ext cx="247948" cy="4060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66" h="21600" extrusionOk="0">
                    <a:moveTo>
                      <a:pt x="6988" y="0"/>
                    </a:moveTo>
                    <a:cubicBezTo>
                      <a:pt x="17212" y="5235"/>
                      <a:pt x="19148" y="20406"/>
                      <a:pt x="8125" y="21593"/>
                    </a:cubicBezTo>
                    <a:lnTo>
                      <a:pt x="7974" y="21600"/>
                    </a:lnTo>
                    <a:cubicBezTo>
                      <a:pt x="-2452" y="20742"/>
                      <a:pt x="-2313" y="6693"/>
                      <a:pt x="6398" y="354"/>
                    </a:cubicBezTo>
                    <a:cubicBezTo>
                      <a:pt x="6398" y="354"/>
                      <a:pt x="6988" y="0"/>
                      <a:pt x="6988" y="0"/>
                    </a:cubicBez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7" name="Shape 31">
                <a:extLst>
                  <a:ext uri="{FF2B5EF4-FFF2-40B4-BE49-F238E27FC236}">
                    <a16:creationId xmlns:a16="http://schemas.microsoft.com/office/drawing/2014/main" id="{380F3E3A-2B07-4266-B9D1-D5BDF2694642}"/>
                  </a:ext>
                </a:extLst>
              </p:cNvPr>
              <p:cNvSpPr/>
              <p:nvPr/>
            </p:nvSpPr>
            <p:spPr>
              <a:xfrm>
                <a:off x="4063929" y="3551448"/>
                <a:ext cx="396426" cy="4358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00" h="17345" extrusionOk="0">
                    <a:moveTo>
                      <a:pt x="515" y="53"/>
                    </a:moveTo>
                    <a:cubicBezTo>
                      <a:pt x="10074" y="-855"/>
                      <a:pt x="19879" y="9980"/>
                      <a:pt x="13425" y="16261"/>
                    </a:cubicBezTo>
                    <a:lnTo>
                      <a:pt x="13331" y="16340"/>
                    </a:lnTo>
                    <a:cubicBezTo>
                      <a:pt x="6110" y="20745"/>
                      <a:pt x="-1721" y="9772"/>
                      <a:pt x="333" y="615"/>
                    </a:cubicBezTo>
                    <a:cubicBezTo>
                      <a:pt x="333" y="615"/>
                      <a:pt x="515" y="53"/>
                      <a:pt x="515" y="53"/>
                    </a:cubicBezTo>
                    <a:close/>
                  </a:path>
                </a:pathLst>
              </a:custGeom>
              <a:solidFill>
                <a:schemeClr val="accent6">
                  <a:alpha val="2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8" name="Shape 32">
                <a:extLst>
                  <a:ext uri="{FF2B5EF4-FFF2-40B4-BE49-F238E27FC236}">
                    <a16:creationId xmlns:a16="http://schemas.microsoft.com/office/drawing/2014/main" id="{AA40A928-7561-452B-B796-C55932CD2359}"/>
                  </a:ext>
                </a:extLst>
              </p:cNvPr>
              <p:cNvSpPr/>
              <p:nvPr/>
            </p:nvSpPr>
            <p:spPr>
              <a:xfrm rot="20659988">
                <a:off x="5302930" y="3744351"/>
                <a:ext cx="358555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9" name="Shape 33">
                <a:extLst>
                  <a:ext uri="{FF2B5EF4-FFF2-40B4-BE49-F238E27FC236}">
                    <a16:creationId xmlns:a16="http://schemas.microsoft.com/office/drawing/2014/main" id="{A820DAF7-B6CE-4109-B762-8E3081FB377A}"/>
                  </a:ext>
                </a:extLst>
              </p:cNvPr>
              <p:cNvSpPr/>
              <p:nvPr/>
            </p:nvSpPr>
            <p:spPr>
              <a:xfrm>
                <a:off x="4451588" y="2391046"/>
                <a:ext cx="358555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0" name="Shape 22">
                <a:extLst>
                  <a:ext uri="{FF2B5EF4-FFF2-40B4-BE49-F238E27FC236}">
                    <a16:creationId xmlns:a16="http://schemas.microsoft.com/office/drawing/2014/main" id="{FDFE6D83-7E6B-46A8-86D0-D40C1A7008F9}"/>
                  </a:ext>
                </a:extLst>
              </p:cNvPr>
              <p:cNvSpPr/>
              <p:nvPr/>
            </p:nvSpPr>
            <p:spPr>
              <a:xfrm flipH="1">
                <a:off x="6272182" y="2873502"/>
                <a:ext cx="650185" cy="830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7" h="19144" extrusionOk="0">
                    <a:moveTo>
                      <a:pt x="2269" y="0"/>
                    </a:moveTo>
                    <a:cubicBezTo>
                      <a:pt x="12124" y="1055"/>
                      <a:pt x="18751" y="13770"/>
                      <a:pt x="10420" y="18662"/>
                    </a:cubicBezTo>
                    <a:lnTo>
                      <a:pt x="10303" y="18721"/>
                    </a:lnTo>
                    <a:cubicBezTo>
                      <a:pt x="1757" y="21600"/>
                      <a:pt x="-2849" y="9152"/>
                      <a:pt x="1921" y="518"/>
                    </a:cubicBezTo>
                    <a:cubicBezTo>
                      <a:pt x="1921" y="518"/>
                      <a:pt x="2269" y="0"/>
                      <a:pt x="2269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1" name="Shape 23">
                <a:extLst>
                  <a:ext uri="{FF2B5EF4-FFF2-40B4-BE49-F238E27FC236}">
                    <a16:creationId xmlns:a16="http://schemas.microsoft.com/office/drawing/2014/main" id="{20AB46F7-C856-4629-A3B4-CDC01514C060}"/>
                  </a:ext>
                </a:extLst>
              </p:cNvPr>
              <p:cNvSpPr/>
              <p:nvPr/>
            </p:nvSpPr>
            <p:spPr>
              <a:xfrm flipH="1">
                <a:off x="7085167" y="3986254"/>
                <a:ext cx="546252" cy="6494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2" name="Shape 24">
                <a:extLst>
                  <a:ext uri="{FF2B5EF4-FFF2-40B4-BE49-F238E27FC236}">
                    <a16:creationId xmlns:a16="http://schemas.microsoft.com/office/drawing/2014/main" id="{12FF95A7-9CA9-4E4D-A88A-F071917935A1}"/>
                  </a:ext>
                </a:extLst>
              </p:cNvPr>
              <p:cNvSpPr/>
              <p:nvPr/>
            </p:nvSpPr>
            <p:spPr>
              <a:xfrm flipH="1">
                <a:off x="6247296" y="2262956"/>
                <a:ext cx="401181" cy="5776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2" h="19302" extrusionOk="0">
                    <a:moveTo>
                      <a:pt x="11711" y="0"/>
                    </a:moveTo>
                    <a:cubicBezTo>
                      <a:pt x="17443" y="7894"/>
                      <a:pt x="12665" y="21600"/>
                      <a:pt x="3661" y="18972"/>
                    </a:cubicBezTo>
                    <a:lnTo>
                      <a:pt x="3541" y="18929"/>
                    </a:lnTo>
                    <a:cubicBezTo>
                      <a:pt x="-4157" y="14738"/>
                      <a:pt x="1760" y="2685"/>
                      <a:pt x="11109" y="109"/>
                    </a:cubicBezTo>
                    <a:cubicBezTo>
                      <a:pt x="11109" y="109"/>
                      <a:pt x="11711" y="0"/>
                      <a:pt x="11711" y="0"/>
                    </a:cubicBez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3" name="Shape 25">
                <a:extLst>
                  <a:ext uri="{FF2B5EF4-FFF2-40B4-BE49-F238E27FC236}">
                    <a16:creationId xmlns:a16="http://schemas.microsoft.com/office/drawing/2014/main" id="{8F6AB58B-1A93-4222-A616-6C75F90AD8C4}"/>
                  </a:ext>
                </a:extLst>
              </p:cNvPr>
              <p:cNvSpPr/>
              <p:nvPr/>
            </p:nvSpPr>
            <p:spPr>
              <a:xfrm flipH="1">
                <a:off x="6975585" y="2987086"/>
                <a:ext cx="607789" cy="982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73" h="21600" extrusionOk="0">
                    <a:moveTo>
                      <a:pt x="5629" y="0"/>
                    </a:moveTo>
                    <a:cubicBezTo>
                      <a:pt x="15808" y="4589"/>
                      <a:pt x="18949" y="19679"/>
                      <a:pt x="8559" y="21583"/>
                    </a:cubicBezTo>
                    <a:lnTo>
                      <a:pt x="8416" y="21600"/>
                    </a:lnTo>
                    <a:cubicBezTo>
                      <a:pt x="-1581" y="21415"/>
                      <a:pt x="-2651" y="7315"/>
                      <a:pt x="5097" y="393"/>
                    </a:cubicBezTo>
                    <a:cubicBezTo>
                      <a:pt x="5097" y="393"/>
                      <a:pt x="5629" y="0"/>
                      <a:pt x="5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4" name="Shape 26">
                <a:extLst>
                  <a:ext uri="{FF2B5EF4-FFF2-40B4-BE49-F238E27FC236}">
                    <a16:creationId xmlns:a16="http://schemas.microsoft.com/office/drawing/2014/main" id="{908D0985-27F4-4EAD-BC3A-A78DC9130019}"/>
                  </a:ext>
                </a:extLst>
              </p:cNvPr>
              <p:cNvSpPr/>
              <p:nvPr/>
            </p:nvSpPr>
            <p:spPr>
              <a:xfrm flipH="1">
                <a:off x="6690006" y="1847239"/>
                <a:ext cx="658237" cy="923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38" h="19070" extrusionOk="0">
                    <a:moveTo>
                      <a:pt x="12083" y="0"/>
                    </a:moveTo>
                    <a:cubicBezTo>
                      <a:pt x="17434" y="8084"/>
                      <a:pt x="12179" y="21600"/>
                      <a:pt x="3389" y="18658"/>
                    </a:cubicBezTo>
                    <a:lnTo>
                      <a:pt x="3272" y="18610"/>
                    </a:lnTo>
                    <a:cubicBezTo>
                      <a:pt x="-4166" y="14154"/>
                      <a:pt x="2150" y="2329"/>
                      <a:pt x="11484" y="88"/>
                    </a:cubicBezTo>
                    <a:cubicBezTo>
                      <a:pt x="11484" y="88"/>
                      <a:pt x="12083" y="0"/>
                      <a:pt x="120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5" name="Shape 27">
                <a:extLst>
                  <a:ext uri="{FF2B5EF4-FFF2-40B4-BE49-F238E27FC236}">
                    <a16:creationId xmlns:a16="http://schemas.microsoft.com/office/drawing/2014/main" id="{964DF11B-BE7B-45D5-955D-E2FCA8E2494A}"/>
                  </a:ext>
                </a:extLst>
              </p:cNvPr>
              <p:cNvSpPr/>
              <p:nvPr/>
            </p:nvSpPr>
            <p:spPr>
              <a:xfrm flipH="1">
                <a:off x="7833131" y="4166899"/>
                <a:ext cx="295122" cy="350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6" name="Shape 28">
                <a:extLst>
                  <a:ext uri="{FF2B5EF4-FFF2-40B4-BE49-F238E27FC236}">
                    <a16:creationId xmlns:a16="http://schemas.microsoft.com/office/drawing/2014/main" id="{A1120792-DD01-49A1-81E2-EA201BAE738D}"/>
                  </a:ext>
                </a:extLst>
              </p:cNvPr>
              <p:cNvSpPr/>
              <p:nvPr/>
            </p:nvSpPr>
            <p:spPr>
              <a:xfrm flipH="1">
                <a:off x="6424221" y="1854410"/>
                <a:ext cx="212061" cy="343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098" h="21248" extrusionOk="0">
                    <a:moveTo>
                      <a:pt x="9202" y="0"/>
                    </a:moveTo>
                    <a:cubicBezTo>
                      <a:pt x="17950" y="6519"/>
                      <a:pt x="16959" y="21600"/>
                      <a:pt x="6253" y="21242"/>
                    </a:cubicBezTo>
                    <a:lnTo>
                      <a:pt x="6107" y="21228"/>
                    </a:lnTo>
                    <a:cubicBezTo>
                      <a:pt x="-3650" y="18955"/>
                      <a:pt x="-895" y="5256"/>
                      <a:pt x="8575" y="264"/>
                    </a:cubicBezTo>
                    <a:cubicBezTo>
                      <a:pt x="8575" y="264"/>
                      <a:pt x="9202" y="0"/>
                      <a:pt x="9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7" name="Shape 29">
                <a:extLst>
                  <a:ext uri="{FF2B5EF4-FFF2-40B4-BE49-F238E27FC236}">
                    <a16:creationId xmlns:a16="http://schemas.microsoft.com/office/drawing/2014/main" id="{CBA28104-D52E-43B1-BDE9-73C53A829392}"/>
                  </a:ext>
                </a:extLst>
              </p:cNvPr>
              <p:cNvSpPr/>
              <p:nvPr/>
            </p:nvSpPr>
            <p:spPr>
              <a:xfrm flipH="1">
                <a:off x="7709279" y="3014834"/>
                <a:ext cx="247703" cy="4060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66" h="21600" extrusionOk="0">
                    <a:moveTo>
                      <a:pt x="6988" y="0"/>
                    </a:moveTo>
                    <a:cubicBezTo>
                      <a:pt x="17212" y="5235"/>
                      <a:pt x="19148" y="20406"/>
                      <a:pt x="8125" y="21593"/>
                    </a:cubicBezTo>
                    <a:lnTo>
                      <a:pt x="7974" y="21600"/>
                    </a:lnTo>
                    <a:cubicBezTo>
                      <a:pt x="-2452" y="20742"/>
                      <a:pt x="-2313" y="6693"/>
                      <a:pt x="6398" y="354"/>
                    </a:cubicBezTo>
                    <a:cubicBezTo>
                      <a:pt x="6398" y="354"/>
                      <a:pt x="6988" y="0"/>
                      <a:pt x="6988" y="0"/>
                    </a:cubicBez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8" name="Shape 31">
                <a:extLst>
                  <a:ext uri="{FF2B5EF4-FFF2-40B4-BE49-F238E27FC236}">
                    <a16:creationId xmlns:a16="http://schemas.microsoft.com/office/drawing/2014/main" id="{AE6799AA-F8C8-4C46-A221-1B40399E6ACD}"/>
                  </a:ext>
                </a:extLst>
              </p:cNvPr>
              <p:cNvSpPr/>
              <p:nvPr/>
            </p:nvSpPr>
            <p:spPr>
              <a:xfrm flipH="1">
                <a:off x="7732037" y="3582812"/>
                <a:ext cx="396036" cy="4358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00" h="17345" extrusionOk="0">
                    <a:moveTo>
                      <a:pt x="515" y="53"/>
                    </a:moveTo>
                    <a:cubicBezTo>
                      <a:pt x="10074" y="-855"/>
                      <a:pt x="19879" y="9980"/>
                      <a:pt x="13425" y="16261"/>
                    </a:cubicBezTo>
                    <a:lnTo>
                      <a:pt x="13331" y="16340"/>
                    </a:lnTo>
                    <a:cubicBezTo>
                      <a:pt x="6110" y="20745"/>
                      <a:pt x="-1721" y="9772"/>
                      <a:pt x="333" y="615"/>
                    </a:cubicBezTo>
                    <a:cubicBezTo>
                      <a:pt x="333" y="615"/>
                      <a:pt x="515" y="53"/>
                      <a:pt x="515" y="53"/>
                    </a:cubicBezTo>
                    <a:close/>
                  </a:path>
                </a:pathLst>
              </a:custGeom>
              <a:solidFill>
                <a:schemeClr val="accent6">
                  <a:alpha val="2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9" name="Shape 32">
                <a:extLst>
                  <a:ext uri="{FF2B5EF4-FFF2-40B4-BE49-F238E27FC236}">
                    <a16:creationId xmlns:a16="http://schemas.microsoft.com/office/drawing/2014/main" id="{F6049D24-20E9-4927-A7BA-C1D0E744CD8F}"/>
                  </a:ext>
                </a:extLst>
              </p:cNvPr>
              <p:cNvSpPr/>
              <p:nvPr/>
            </p:nvSpPr>
            <p:spPr>
              <a:xfrm rot="940012" flipH="1">
                <a:off x="6532089" y="3775714"/>
                <a:ext cx="358202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0" name="Shape 33">
                <a:extLst>
                  <a:ext uri="{FF2B5EF4-FFF2-40B4-BE49-F238E27FC236}">
                    <a16:creationId xmlns:a16="http://schemas.microsoft.com/office/drawing/2014/main" id="{7E46EF33-EB8B-4290-B7FD-57E16506EEB7}"/>
                  </a:ext>
                </a:extLst>
              </p:cNvPr>
              <p:cNvSpPr/>
              <p:nvPr/>
            </p:nvSpPr>
            <p:spPr>
              <a:xfrm flipH="1">
                <a:off x="7382593" y="2422409"/>
                <a:ext cx="358202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>
                  <a:alpha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E4F61734-09AE-48E3-AEB7-B69C95B07728}"/>
                </a:ext>
              </a:extLst>
            </p:cNvPr>
            <p:cNvGrpSpPr/>
            <p:nvPr/>
          </p:nvGrpSpPr>
          <p:grpSpPr>
            <a:xfrm>
              <a:off x="3853149" y="4637182"/>
              <a:ext cx="4485704" cy="1673729"/>
              <a:chOff x="3845753" y="4467361"/>
              <a:chExt cx="4884679" cy="1822597"/>
            </a:xfrm>
          </p:grpSpPr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C088F608-12FA-428E-B9C6-9BF428F342E2}"/>
                  </a:ext>
                </a:extLst>
              </p:cNvPr>
              <p:cNvSpPr/>
              <p:nvPr/>
            </p:nvSpPr>
            <p:spPr>
              <a:xfrm>
                <a:off x="3845753" y="4467361"/>
                <a:ext cx="2260200" cy="1822597"/>
              </a:xfrm>
              <a:custGeom>
                <a:avLst/>
                <a:gdLst>
                  <a:gd name="connsiteX0" fmla="*/ 1466852 w 2260199"/>
                  <a:gd name="connsiteY0" fmla="*/ 0 h 1822597"/>
                  <a:gd name="connsiteX1" fmla="*/ 1515982 w 2260199"/>
                  <a:gd name="connsiteY1" fmla="*/ 60017 h 1822597"/>
                  <a:gd name="connsiteX2" fmla="*/ 1591430 w 2260199"/>
                  <a:gd name="connsiteY2" fmla="*/ 143746 h 1822597"/>
                  <a:gd name="connsiteX3" fmla="*/ 2201559 w 2260199"/>
                  <a:gd name="connsiteY3" fmla="*/ 794624 h 1822597"/>
                  <a:gd name="connsiteX4" fmla="*/ 2201604 w 2260199"/>
                  <a:gd name="connsiteY4" fmla="*/ 794802 h 1822597"/>
                  <a:gd name="connsiteX5" fmla="*/ 2201681 w 2260199"/>
                  <a:gd name="connsiteY5" fmla="*/ 794999 h 1822597"/>
                  <a:gd name="connsiteX6" fmla="*/ 2165619 w 2260199"/>
                  <a:gd name="connsiteY6" fmla="*/ 1821637 h 1822597"/>
                  <a:gd name="connsiteX7" fmla="*/ 2165327 w 2260199"/>
                  <a:gd name="connsiteY7" fmla="*/ 1822597 h 1822597"/>
                  <a:gd name="connsiteX8" fmla="*/ 1844394 w 2260199"/>
                  <a:gd name="connsiteY8" fmla="*/ 1822597 h 1822597"/>
                  <a:gd name="connsiteX9" fmla="*/ 1839464 w 2260199"/>
                  <a:gd name="connsiteY9" fmla="*/ 1784405 h 1822597"/>
                  <a:gd name="connsiteX10" fmla="*/ 956040 w 2260199"/>
                  <a:gd name="connsiteY10" fmla="*/ 984844 h 1822597"/>
                  <a:gd name="connsiteX11" fmla="*/ 956021 w 2260199"/>
                  <a:gd name="connsiteY11" fmla="*/ 984556 h 1822597"/>
                  <a:gd name="connsiteX12" fmla="*/ 865926 w 2260199"/>
                  <a:gd name="connsiteY12" fmla="*/ 954152 h 1822597"/>
                  <a:gd name="connsiteX13" fmla="*/ 210122 w 2260199"/>
                  <a:gd name="connsiteY13" fmla="*/ 417742 h 1822597"/>
                  <a:gd name="connsiteX14" fmla="*/ 0 w 2260199"/>
                  <a:gd name="connsiteY14" fmla="*/ 117188 h 1822597"/>
                  <a:gd name="connsiteX15" fmla="*/ 397015 w 2260199"/>
                  <a:gd name="connsiteY15" fmla="*/ 346289 h 1822597"/>
                  <a:gd name="connsiteX16" fmla="*/ 604137 w 2260199"/>
                  <a:gd name="connsiteY16" fmla="*/ 580370 h 1822597"/>
                  <a:gd name="connsiteX17" fmla="*/ 189761 w 2260199"/>
                  <a:gd name="connsiteY17" fmla="*/ 47284 h 1822597"/>
                  <a:gd name="connsiteX18" fmla="*/ 225020 w 2260199"/>
                  <a:gd name="connsiteY18" fmla="*/ 30264 h 1822597"/>
                  <a:gd name="connsiteX19" fmla="*/ 638383 w 2260199"/>
                  <a:gd name="connsiteY19" fmla="*/ 340371 h 1822597"/>
                  <a:gd name="connsiteX20" fmla="*/ 969258 w 2260199"/>
                  <a:gd name="connsiteY20" fmla="*/ 630125 h 1822597"/>
                  <a:gd name="connsiteX21" fmla="*/ 489815 w 2260199"/>
                  <a:gd name="connsiteY21" fmla="*/ 20231 h 1822597"/>
                  <a:gd name="connsiteX22" fmla="*/ 815397 w 2260199"/>
                  <a:gd name="connsiteY22" fmla="*/ 223748 h 1822597"/>
                  <a:gd name="connsiteX23" fmla="*/ 1212969 w 2260199"/>
                  <a:gd name="connsiteY23" fmla="*/ 607869 h 1822597"/>
                  <a:gd name="connsiteX24" fmla="*/ 771973 w 2260199"/>
                  <a:gd name="connsiteY24" fmla="*/ 74312 h 1822597"/>
                  <a:gd name="connsiteX25" fmla="*/ 1189404 w 2260199"/>
                  <a:gd name="connsiteY25" fmla="*/ 395961 h 1822597"/>
                  <a:gd name="connsiteX26" fmla="*/ 1501526 w 2260199"/>
                  <a:gd name="connsiteY26" fmla="*/ 667256 h 1822597"/>
                  <a:gd name="connsiteX27" fmla="*/ 940061 w 2260199"/>
                  <a:gd name="connsiteY27" fmla="*/ 733882 h 1822597"/>
                  <a:gd name="connsiteX28" fmla="*/ 1055404 w 2260199"/>
                  <a:gd name="connsiteY28" fmla="*/ 772127 h 1822597"/>
                  <a:gd name="connsiteX29" fmla="*/ 1161479 w 2260199"/>
                  <a:gd name="connsiteY29" fmla="*/ 791244 h 1822597"/>
                  <a:gd name="connsiteX30" fmla="*/ 1608156 w 2260199"/>
                  <a:gd name="connsiteY30" fmla="*/ 667325 h 1822597"/>
                  <a:gd name="connsiteX31" fmla="*/ 1411554 w 2260199"/>
                  <a:gd name="connsiteY31" fmla="*/ 241263 h 1822597"/>
                  <a:gd name="connsiteX32" fmla="*/ 1466852 w 2260199"/>
                  <a:gd name="connsiteY32" fmla="*/ 0 h 182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260199" h="1822597">
                    <a:moveTo>
                      <a:pt x="1466852" y="0"/>
                    </a:moveTo>
                    <a:lnTo>
                      <a:pt x="1515982" y="60017"/>
                    </a:lnTo>
                    <a:lnTo>
                      <a:pt x="1591430" y="143746"/>
                    </a:lnTo>
                    <a:cubicBezTo>
                      <a:pt x="1768527" y="302205"/>
                      <a:pt x="2077501" y="415524"/>
                      <a:pt x="2201559" y="794624"/>
                    </a:cubicBezTo>
                    <a:cubicBezTo>
                      <a:pt x="2201574" y="794683"/>
                      <a:pt x="2201589" y="794743"/>
                      <a:pt x="2201604" y="794802"/>
                    </a:cubicBezTo>
                    <a:cubicBezTo>
                      <a:pt x="2201630" y="794868"/>
                      <a:pt x="2201655" y="794933"/>
                      <a:pt x="2201681" y="794999"/>
                    </a:cubicBezTo>
                    <a:cubicBezTo>
                      <a:pt x="2325089" y="1174982"/>
                      <a:pt x="2223917" y="1621918"/>
                      <a:pt x="2165619" y="1821637"/>
                    </a:cubicBezTo>
                    <a:lnTo>
                      <a:pt x="2165327" y="1822597"/>
                    </a:lnTo>
                    <a:lnTo>
                      <a:pt x="1844394" y="1822597"/>
                    </a:lnTo>
                    <a:lnTo>
                      <a:pt x="1839464" y="1784405"/>
                    </a:lnTo>
                    <a:cubicBezTo>
                      <a:pt x="1749117" y="1394974"/>
                      <a:pt x="1400932" y="1122642"/>
                      <a:pt x="956040" y="984844"/>
                    </a:cubicBezTo>
                    <a:cubicBezTo>
                      <a:pt x="956034" y="984748"/>
                      <a:pt x="956027" y="984652"/>
                      <a:pt x="956021" y="984556"/>
                    </a:cubicBezTo>
                    <a:lnTo>
                      <a:pt x="865926" y="954152"/>
                    </a:lnTo>
                    <a:cubicBezTo>
                      <a:pt x="428431" y="793801"/>
                      <a:pt x="275187" y="544926"/>
                      <a:pt x="210122" y="417742"/>
                    </a:cubicBezTo>
                    <a:cubicBezTo>
                      <a:pt x="141825" y="281749"/>
                      <a:pt x="0" y="117188"/>
                      <a:pt x="0" y="117188"/>
                    </a:cubicBezTo>
                    <a:cubicBezTo>
                      <a:pt x="235614" y="39606"/>
                      <a:pt x="323339" y="264833"/>
                      <a:pt x="397015" y="346289"/>
                    </a:cubicBezTo>
                    <a:cubicBezTo>
                      <a:pt x="557049" y="523456"/>
                      <a:pt x="604137" y="580370"/>
                      <a:pt x="604137" y="580370"/>
                    </a:cubicBezTo>
                    <a:cubicBezTo>
                      <a:pt x="585172" y="476562"/>
                      <a:pt x="189761" y="47284"/>
                      <a:pt x="189761" y="47284"/>
                    </a:cubicBezTo>
                    <a:cubicBezTo>
                      <a:pt x="201708" y="40183"/>
                      <a:pt x="213458" y="34550"/>
                      <a:pt x="225020" y="30264"/>
                    </a:cubicBezTo>
                    <a:cubicBezTo>
                      <a:pt x="398430" y="-34017"/>
                      <a:pt x="529111" y="204960"/>
                      <a:pt x="638383" y="340371"/>
                    </a:cubicBezTo>
                    <a:cubicBezTo>
                      <a:pt x="859921" y="614658"/>
                      <a:pt x="969258" y="630125"/>
                      <a:pt x="969258" y="630125"/>
                    </a:cubicBezTo>
                    <a:cubicBezTo>
                      <a:pt x="774122" y="512763"/>
                      <a:pt x="489815" y="20231"/>
                      <a:pt x="489815" y="20231"/>
                    </a:cubicBezTo>
                    <a:cubicBezTo>
                      <a:pt x="489815" y="20231"/>
                      <a:pt x="637931" y="-48062"/>
                      <a:pt x="815397" y="223748"/>
                    </a:cubicBezTo>
                    <a:cubicBezTo>
                      <a:pt x="1000136" y="507822"/>
                      <a:pt x="1212969" y="607869"/>
                      <a:pt x="1212969" y="607869"/>
                    </a:cubicBezTo>
                    <a:cubicBezTo>
                      <a:pt x="1066523" y="508447"/>
                      <a:pt x="771973" y="74312"/>
                      <a:pt x="771973" y="74312"/>
                    </a:cubicBezTo>
                    <a:cubicBezTo>
                      <a:pt x="932063" y="-26430"/>
                      <a:pt x="999008" y="129216"/>
                      <a:pt x="1189404" y="395961"/>
                    </a:cubicBezTo>
                    <a:cubicBezTo>
                      <a:pt x="1378697" y="663036"/>
                      <a:pt x="1501526" y="667256"/>
                      <a:pt x="1501526" y="667256"/>
                    </a:cubicBezTo>
                    <a:cubicBezTo>
                      <a:pt x="1321625" y="794365"/>
                      <a:pt x="940061" y="733882"/>
                      <a:pt x="940061" y="733882"/>
                    </a:cubicBezTo>
                    <a:lnTo>
                      <a:pt x="1055404" y="772127"/>
                    </a:lnTo>
                    <a:lnTo>
                      <a:pt x="1161479" y="791244"/>
                    </a:lnTo>
                    <a:cubicBezTo>
                      <a:pt x="1365999" y="812538"/>
                      <a:pt x="1515846" y="736418"/>
                      <a:pt x="1608156" y="667325"/>
                    </a:cubicBezTo>
                    <a:cubicBezTo>
                      <a:pt x="1730908" y="574097"/>
                      <a:pt x="1541624" y="354074"/>
                      <a:pt x="1411554" y="241263"/>
                    </a:cubicBezTo>
                    <a:cubicBezTo>
                      <a:pt x="1280378" y="128783"/>
                      <a:pt x="1466852" y="0"/>
                      <a:pt x="14668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BC8ADF2D-90B5-4598-831D-90FB74ECBA33}"/>
                  </a:ext>
                </a:extLst>
              </p:cNvPr>
              <p:cNvSpPr/>
              <p:nvPr/>
            </p:nvSpPr>
            <p:spPr>
              <a:xfrm flipH="1">
                <a:off x="6471864" y="4467361"/>
                <a:ext cx="2258568" cy="1822597"/>
              </a:xfrm>
              <a:custGeom>
                <a:avLst/>
                <a:gdLst>
                  <a:gd name="connsiteX0" fmla="*/ 1466852 w 2260199"/>
                  <a:gd name="connsiteY0" fmla="*/ 0 h 1822597"/>
                  <a:gd name="connsiteX1" fmla="*/ 1515982 w 2260199"/>
                  <a:gd name="connsiteY1" fmla="*/ 60017 h 1822597"/>
                  <a:gd name="connsiteX2" fmla="*/ 1591430 w 2260199"/>
                  <a:gd name="connsiteY2" fmla="*/ 143746 h 1822597"/>
                  <a:gd name="connsiteX3" fmla="*/ 2201559 w 2260199"/>
                  <a:gd name="connsiteY3" fmla="*/ 794624 h 1822597"/>
                  <a:gd name="connsiteX4" fmla="*/ 2201604 w 2260199"/>
                  <a:gd name="connsiteY4" fmla="*/ 794802 h 1822597"/>
                  <a:gd name="connsiteX5" fmla="*/ 2201681 w 2260199"/>
                  <a:gd name="connsiteY5" fmla="*/ 794999 h 1822597"/>
                  <a:gd name="connsiteX6" fmla="*/ 2165619 w 2260199"/>
                  <a:gd name="connsiteY6" fmla="*/ 1821637 h 1822597"/>
                  <a:gd name="connsiteX7" fmla="*/ 2165327 w 2260199"/>
                  <a:gd name="connsiteY7" fmla="*/ 1822597 h 1822597"/>
                  <a:gd name="connsiteX8" fmla="*/ 1844394 w 2260199"/>
                  <a:gd name="connsiteY8" fmla="*/ 1822597 h 1822597"/>
                  <a:gd name="connsiteX9" fmla="*/ 1839464 w 2260199"/>
                  <a:gd name="connsiteY9" fmla="*/ 1784405 h 1822597"/>
                  <a:gd name="connsiteX10" fmla="*/ 956040 w 2260199"/>
                  <a:gd name="connsiteY10" fmla="*/ 984844 h 1822597"/>
                  <a:gd name="connsiteX11" fmla="*/ 956021 w 2260199"/>
                  <a:gd name="connsiteY11" fmla="*/ 984556 h 1822597"/>
                  <a:gd name="connsiteX12" fmla="*/ 865926 w 2260199"/>
                  <a:gd name="connsiteY12" fmla="*/ 954152 h 1822597"/>
                  <a:gd name="connsiteX13" fmla="*/ 210122 w 2260199"/>
                  <a:gd name="connsiteY13" fmla="*/ 417742 h 1822597"/>
                  <a:gd name="connsiteX14" fmla="*/ 0 w 2260199"/>
                  <a:gd name="connsiteY14" fmla="*/ 117188 h 1822597"/>
                  <a:gd name="connsiteX15" fmla="*/ 397015 w 2260199"/>
                  <a:gd name="connsiteY15" fmla="*/ 346289 h 1822597"/>
                  <a:gd name="connsiteX16" fmla="*/ 604137 w 2260199"/>
                  <a:gd name="connsiteY16" fmla="*/ 580370 h 1822597"/>
                  <a:gd name="connsiteX17" fmla="*/ 189761 w 2260199"/>
                  <a:gd name="connsiteY17" fmla="*/ 47284 h 1822597"/>
                  <a:gd name="connsiteX18" fmla="*/ 225020 w 2260199"/>
                  <a:gd name="connsiteY18" fmla="*/ 30264 h 1822597"/>
                  <a:gd name="connsiteX19" fmla="*/ 638383 w 2260199"/>
                  <a:gd name="connsiteY19" fmla="*/ 340371 h 1822597"/>
                  <a:gd name="connsiteX20" fmla="*/ 969258 w 2260199"/>
                  <a:gd name="connsiteY20" fmla="*/ 630125 h 1822597"/>
                  <a:gd name="connsiteX21" fmla="*/ 489815 w 2260199"/>
                  <a:gd name="connsiteY21" fmla="*/ 20231 h 1822597"/>
                  <a:gd name="connsiteX22" fmla="*/ 815397 w 2260199"/>
                  <a:gd name="connsiteY22" fmla="*/ 223748 h 1822597"/>
                  <a:gd name="connsiteX23" fmla="*/ 1212969 w 2260199"/>
                  <a:gd name="connsiteY23" fmla="*/ 607869 h 1822597"/>
                  <a:gd name="connsiteX24" fmla="*/ 771973 w 2260199"/>
                  <a:gd name="connsiteY24" fmla="*/ 74312 h 1822597"/>
                  <a:gd name="connsiteX25" fmla="*/ 1189404 w 2260199"/>
                  <a:gd name="connsiteY25" fmla="*/ 395961 h 1822597"/>
                  <a:gd name="connsiteX26" fmla="*/ 1501526 w 2260199"/>
                  <a:gd name="connsiteY26" fmla="*/ 667256 h 1822597"/>
                  <a:gd name="connsiteX27" fmla="*/ 940061 w 2260199"/>
                  <a:gd name="connsiteY27" fmla="*/ 733882 h 1822597"/>
                  <a:gd name="connsiteX28" fmla="*/ 1055404 w 2260199"/>
                  <a:gd name="connsiteY28" fmla="*/ 772127 h 1822597"/>
                  <a:gd name="connsiteX29" fmla="*/ 1161479 w 2260199"/>
                  <a:gd name="connsiteY29" fmla="*/ 791244 h 1822597"/>
                  <a:gd name="connsiteX30" fmla="*/ 1608156 w 2260199"/>
                  <a:gd name="connsiteY30" fmla="*/ 667325 h 1822597"/>
                  <a:gd name="connsiteX31" fmla="*/ 1411554 w 2260199"/>
                  <a:gd name="connsiteY31" fmla="*/ 241263 h 1822597"/>
                  <a:gd name="connsiteX32" fmla="*/ 1466852 w 2260199"/>
                  <a:gd name="connsiteY32" fmla="*/ 0 h 182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260199" h="1822597">
                    <a:moveTo>
                      <a:pt x="1466852" y="0"/>
                    </a:moveTo>
                    <a:lnTo>
                      <a:pt x="1515982" y="60017"/>
                    </a:lnTo>
                    <a:lnTo>
                      <a:pt x="1591430" y="143746"/>
                    </a:lnTo>
                    <a:cubicBezTo>
                      <a:pt x="1768527" y="302205"/>
                      <a:pt x="2077501" y="415524"/>
                      <a:pt x="2201559" y="794624"/>
                    </a:cubicBezTo>
                    <a:cubicBezTo>
                      <a:pt x="2201574" y="794683"/>
                      <a:pt x="2201589" y="794743"/>
                      <a:pt x="2201604" y="794802"/>
                    </a:cubicBezTo>
                    <a:cubicBezTo>
                      <a:pt x="2201630" y="794868"/>
                      <a:pt x="2201655" y="794933"/>
                      <a:pt x="2201681" y="794999"/>
                    </a:cubicBezTo>
                    <a:cubicBezTo>
                      <a:pt x="2325089" y="1174982"/>
                      <a:pt x="2223917" y="1621918"/>
                      <a:pt x="2165619" y="1821637"/>
                    </a:cubicBezTo>
                    <a:lnTo>
                      <a:pt x="2165327" y="1822597"/>
                    </a:lnTo>
                    <a:lnTo>
                      <a:pt x="1844394" y="1822597"/>
                    </a:lnTo>
                    <a:lnTo>
                      <a:pt x="1839464" y="1784405"/>
                    </a:lnTo>
                    <a:cubicBezTo>
                      <a:pt x="1749117" y="1394974"/>
                      <a:pt x="1400932" y="1122642"/>
                      <a:pt x="956040" y="984844"/>
                    </a:cubicBezTo>
                    <a:cubicBezTo>
                      <a:pt x="956034" y="984748"/>
                      <a:pt x="956027" y="984652"/>
                      <a:pt x="956021" y="984556"/>
                    </a:cubicBezTo>
                    <a:lnTo>
                      <a:pt x="865926" y="954152"/>
                    </a:lnTo>
                    <a:cubicBezTo>
                      <a:pt x="428431" y="793801"/>
                      <a:pt x="275187" y="544926"/>
                      <a:pt x="210122" y="417742"/>
                    </a:cubicBezTo>
                    <a:cubicBezTo>
                      <a:pt x="141825" y="281749"/>
                      <a:pt x="0" y="117188"/>
                      <a:pt x="0" y="117188"/>
                    </a:cubicBezTo>
                    <a:cubicBezTo>
                      <a:pt x="235614" y="39606"/>
                      <a:pt x="323339" y="264833"/>
                      <a:pt x="397015" y="346289"/>
                    </a:cubicBezTo>
                    <a:cubicBezTo>
                      <a:pt x="557049" y="523456"/>
                      <a:pt x="604137" y="580370"/>
                      <a:pt x="604137" y="580370"/>
                    </a:cubicBezTo>
                    <a:cubicBezTo>
                      <a:pt x="585172" y="476562"/>
                      <a:pt x="189761" y="47284"/>
                      <a:pt x="189761" y="47284"/>
                    </a:cubicBezTo>
                    <a:cubicBezTo>
                      <a:pt x="201708" y="40183"/>
                      <a:pt x="213458" y="34550"/>
                      <a:pt x="225020" y="30264"/>
                    </a:cubicBezTo>
                    <a:cubicBezTo>
                      <a:pt x="398430" y="-34017"/>
                      <a:pt x="529111" y="204960"/>
                      <a:pt x="638383" y="340371"/>
                    </a:cubicBezTo>
                    <a:cubicBezTo>
                      <a:pt x="859921" y="614658"/>
                      <a:pt x="969258" y="630125"/>
                      <a:pt x="969258" y="630125"/>
                    </a:cubicBezTo>
                    <a:cubicBezTo>
                      <a:pt x="774122" y="512763"/>
                      <a:pt x="489815" y="20231"/>
                      <a:pt x="489815" y="20231"/>
                    </a:cubicBezTo>
                    <a:cubicBezTo>
                      <a:pt x="489815" y="20231"/>
                      <a:pt x="637931" y="-48062"/>
                      <a:pt x="815397" y="223748"/>
                    </a:cubicBezTo>
                    <a:cubicBezTo>
                      <a:pt x="1000136" y="507822"/>
                      <a:pt x="1212969" y="607869"/>
                      <a:pt x="1212969" y="607869"/>
                    </a:cubicBezTo>
                    <a:cubicBezTo>
                      <a:pt x="1066523" y="508447"/>
                      <a:pt x="771973" y="74312"/>
                      <a:pt x="771973" y="74312"/>
                    </a:cubicBezTo>
                    <a:cubicBezTo>
                      <a:pt x="932063" y="-26430"/>
                      <a:pt x="999008" y="129216"/>
                      <a:pt x="1189404" y="395961"/>
                    </a:cubicBezTo>
                    <a:cubicBezTo>
                      <a:pt x="1378697" y="663036"/>
                      <a:pt x="1501526" y="667256"/>
                      <a:pt x="1501526" y="667256"/>
                    </a:cubicBezTo>
                    <a:cubicBezTo>
                      <a:pt x="1321625" y="794365"/>
                      <a:pt x="940061" y="733882"/>
                      <a:pt x="940061" y="733882"/>
                    </a:cubicBezTo>
                    <a:lnTo>
                      <a:pt x="1055404" y="772127"/>
                    </a:lnTo>
                    <a:lnTo>
                      <a:pt x="1161479" y="791244"/>
                    </a:lnTo>
                    <a:cubicBezTo>
                      <a:pt x="1365999" y="812538"/>
                      <a:pt x="1515846" y="736418"/>
                      <a:pt x="1608156" y="667325"/>
                    </a:cubicBezTo>
                    <a:cubicBezTo>
                      <a:pt x="1730908" y="574097"/>
                      <a:pt x="1541624" y="354074"/>
                      <a:pt x="1411554" y="241263"/>
                    </a:cubicBezTo>
                    <a:cubicBezTo>
                      <a:pt x="1280378" y="128783"/>
                      <a:pt x="1466852" y="0"/>
                      <a:pt x="1466852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866942BD-FC2E-40D0-8496-9468D9096B8A}"/>
                </a:ext>
              </a:extLst>
            </p:cNvPr>
            <p:cNvGrpSpPr/>
            <p:nvPr/>
          </p:nvGrpSpPr>
          <p:grpSpPr>
            <a:xfrm>
              <a:off x="3422233" y="998345"/>
              <a:ext cx="5273533" cy="5273533"/>
              <a:chOff x="3881181" y="1642942"/>
              <a:chExt cx="4429639" cy="4429639"/>
            </a:xfrm>
          </p:grpSpPr>
          <p:sp>
            <p:nvSpPr>
              <p:cNvPr id="115" name="Arc 114">
                <a:extLst>
                  <a:ext uri="{FF2B5EF4-FFF2-40B4-BE49-F238E27FC236}">
                    <a16:creationId xmlns:a16="http://schemas.microsoft.com/office/drawing/2014/main" id="{4452738D-928E-487A-9D58-EDC26C4418D0}"/>
                  </a:ext>
                </a:extLst>
              </p:cNvPr>
              <p:cNvSpPr/>
              <p:nvPr/>
            </p:nvSpPr>
            <p:spPr>
              <a:xfrm>
                <a:off x="3881181" y="1642942"/>
                <a:ext cx="4429639" cy="4429639"/>
              </a:xfrm>
              <a:prstGeom prst="arc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0CE68223-19AC-4703-8D41-119505935FE0}"/>
                  </a:ext>
                </a:extLst>
              </p:cNvPr>
              <p:cNvSpPr/>
              <p:nvPr/>
            </p:nvSpPr>
            <p:spPr>
              <a:xfrm>
                <a:off x="3881181" y="1642942"/>
                <a:ext cx="4429639" cy="4429639"/>
              </a:xfrm>
              <a:prstGeom prst="arc">
                <a:avLst>
                  <a:gd name="adj1" fmla="val 7174463"/>
                  <a:gd name="adj2" fmla="val 11704188"/>
                </a:avLst>
              </a:prstGeom>
              <a:ln>
                <a:solidFill>
                  <a:schemeClr val="accent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068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Hands with Leaves – Slide Template</a:t>
            </a:r>
            <a:endParaRPr lang="en-US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DC7D6E4-0658-4B3D-91C3-D545B2CEE7CC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891E26-A663-409F-9559-54F301952ECE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960BABE-2A77-49E6-A68D-A7629E46C3FA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7F4190-2D9E-4CDD-93BD-81899161E25A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F6E8A56-8FBB-4906-9B7E-2EC2E098EDCF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5254A6B-55BA-45CA-8BE2-B4BBBE1D09C7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8DBA019-0CD5-4706-888B-99904A2FCF0A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078EB68-201E-4227-87B4-85936ACB653B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12F88E-8CF2-402A-9141-B04C940C26BC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C831E07-4ED1-4BB7-8168-098A4C40CA70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590D0FE-FF13-426D-B542-DB5F9243C16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2345EBD-35E8-476C-AABB-9CD273A4AB8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2B46874-3A82-425F-862D-D3E73FF79BB3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C8EA2A6-A5DF-4043-B453-3F831909F60E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0E10CCB-B186-4DB9-B173-3459C6A8535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F1BFCF6-663F-44B0-A86C-B0CBDA28A272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17E9969-A86F-4B8A-B1EB-CADFF0BED5A3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AFA9D2A-8D22-43E3-9043-8F308612AC9B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1893C64-6516-4042-BE58-722F7BDB527B}"/>
              </a:ext>
            </a:extLst>
          </p:cNvPr>
          <p:cNvGrpSpPr/>
          <p:nvPr/>
        </p:nvGrpSpPr>
        <p:grpSpPr>
          <a:xfrm>
            <a:off x="2418535" y="1465256"/>
            <a:ext cx="4306824" cy="4343400"/>
            <a:chOff x="3422233" y="998345"/>
            <a:chExt cx="5273533" cy="5312566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E3FA0270-9573-44C5-A32D-E9DB8868811F}"/>
                </a:ext>
              </a:extLst>
            </p:cNvPr>
            <p:cNvGrpSpPr/>
            <p:nvPr/>
          </p:nvGrpSpPr>
          <p:grpSpPr>
            <a:xfrm>
              <a:off x="3887568" y="1247989"/>
              <a:ext cx="4416865" cy="3668201"/>
              <a:chOff x="4063749" y="1540624"/>
              <a:chExt cx="4064504" cy="3375566"/>
            </a:xfrm>
          </p:grpSpPr>
          <p:sp>
            <p:nvSpPr>
              <p:cNvPr id="138" name="Shape 7">
                <a:extLst>
                  <a:ext uri="{FF2B5EF4-FFF2-40B4-BE49-F238E27FC236}">
                    <a16:creationId xmlns:a16="http://schemas.microsoft.com/office/drawing/2014/main" id="{9DD3A084-1D13-42DD-9D2A-3E1D3C473097}"/>
                  </a:ext>
                </a:extLst>
              </p:cNvPr>
              <p:cNvSpPr/>
              <p:nvPr/>
            </p:nvSpPr>
            <p:spPr>
              <a:xfrm>
                <a:off x="5885689" y="1540624"/>
                <a:ext cx="420622" cy="613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53" h="21600" extrusionOk="0">
                    <a:moveTo>
                      <a:pt x="8366" y="0"/>
                    </a:moveTo>
                    <a:cubicBezTo>
                      <a:pt x="-1772" y="5251"/>
                      <a:pt x="-3467" y="20424"/>
                      <a:pt x="7572" y="21593"/>
                    </a:cubicBezTo>
                    <a:lnTo>
                      <a:pt x="7723" y="21600"/>
                    </a:lnTo>
                    <a:cubicBezTo>
                      <a:pt x="18133" y="20726"/>
                      <a:pt x="17771" y="6679"/>
                      <a:pt x="8962" y="353"/>
                    </a:cubicBezTo>
                    <a:cubicBezTo>
                      <a:pt x="8962" y="353"/>
                      <a:pt x="8366" y="0"/>
                      <a:pt x="8366" y="0"/>
                    </a:cubicBez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39" name="Shape 7">
                <a:extLst>
                  <a:ext uri="{FF2B5EF4-FFF2-40B4-BE49-F238E27FC236}">
                    <a16:creationId xmlns:a16="http://schemas.microsoft.com/office/drawing/2014/main" id="{7797B2D1-8AF2-4F5D-AB13-2370025D6D9C}"/>
                  </a:ext>
                </a:extLst>
              </p:cNvPr>
              <p:cNvSpPr/>
              <p:nvPr/>
            </p:nvSpPr>
            <p:spPr>
              <a:xfrm>
                <a:off x="5750837" y="3909754"/>
                <a:ext cx="690328" cy="1006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53" h="21600" extrusionOk="0">
                    <a:moveTo>
                      <a:pt x="8366" y="0"/>
                    </a:moveTo>
                    <a:cubicBezTo>
                      <a:pt x="-1772" y="5251"/>
                      <a:pt x="-3467" y="20424"/>
                      <a:pt x="7572" y="21593"/>
                    </a:cubicBezTo>
                    <a:lnTo>
                      <a:pt x="7723" y="21600"/>
                    </a:lnTo>
                    <a:cubicBezTo>
                      <a:pt x="18133" y="20726"/>
                      <a:pt x="17771" y="6679"/>
                      <a:pt x="8962" y="353"/>
                    </a:cubicBezTo>
                    <a:cubicBezTo>
                      <a:pt x="8962" y="353"/>
                      <a:pt x="8366" y="0"/>
                      <a:pt x="836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0" name="Shape 22">
                <a:extLst>
                  <a:ext uri="{FF2B5EF4-FFF2-40B4-BE49-F238E27FC236}">
                    <a16:creationId xmlns:a16="http://schemas.microsoft.com/office/drawing/2014/main" id="{861CBE56-B121-40DE-88CE-0979C14FC24B}"/>
                  </a:ext>
                </a:extLst>
              </p:cNvPr>
              <p:cNvSpPr/>
              <p:nvPr/>
            </p:nvSpPr>
            <p:spPr>
              <a:xfrm>
                <a:off x="5270822" y="2842139"/>
                <a:ext cx="650826" cy="830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7" h="19144" extrusionOk="0">
                    <a:moveTo>
                      <a:pt x="2269" y="0"/>
                    </a:moveTo>
                    <a:cubicBezTo>
                      <a:pt x="12124" y="1055"/>
                      <a:pt x="18751" y="13770"/>
                      <a:pt x="10420" y="18662"/>
                    </a:cubicBezTo>
                    <a:lnTo>
                      <a:pt x="10303" y="18721"/>
                    </a:lnTo>
                    <a:cubicBezTo>
                      <a:pt x="1757" y="21600"/>
                      <a:pt x="-2849" y="9152"/>
                      <a:pt x="1921" y="518"/>
                    </a:cubicBezTo>
                    <a:cubicBezTo>
                      <a:pt x="1921" y="518"/>
                      <a:pt x="2269" y="0"/>
                      <a:pt x="2269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1" name="Shape 23">
                <a:extLst>
                  <a:ext uri="{FF2B5EF4-FFF2-40B4-BE49-F238E27FC236}">
                    <a16:creationId xmlns:a16="http://schemas.microsoft.com/office/drawing/2014/main" id="{CB86459B-4903-45FF-9E91-13EE9497F73E}"/>
                  </a:ext>
                </a:extLst>
              </p:cNvPr>
              <p:cNvSpPr/>
              <p:nvPr/>
            </p:nvSpPr>
            <p:spPr>
              <a:xfrm>
                <a:off x="4561072" y="3954891"/>
                <a:ext cx="546790" cy="6494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2" name="Shape 24">
                <a:extLst>
                  <a:ext uri="{FF2B5EF4-FFF2-40B4-BE49-F238E27FC236}">
                    <a16:creationId xmlns:a16="http://schemas.microsoft.com/office/drawing/2014/main" id="{9379CDB4-5A49-4253-B029-EEF9030994E6}"/>
                  </a:ext>
                </a:extLst>
              </p:cNvPr>
              <p:cNvSpPr/>
              <p:nvPr/>
            </p:nvSpPr>
            <p:spPr>
              <a:xfrm>
                <a:off x="5544983" y="2231592"/>
                <a:ext cx="401576" cy="5776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2" h="19302" extrusionOk="0">
                    <a:moveTo>
                      <a:pt x="11711" y="0"/>
                    </a:moveTo>
                    <a:cubicBezTo>
                      <a:pt x="17443" y="7894"/>
                      <a:pt x="12665" y="21600"/>
                      <a:pt x="3661" y="18972"/>
                    </a:cubicBezTo>
                    <a:lnTo>
                      <a:pt x="3541" y="18929"/>
                    </a:lnTo>
                    <a:cubicBezTo>
                      <a:pt x="-4157" y="14738"/>
                      <a:pt x="1760" y="2685"/>
                      <a:pt x="11109" y="109"/>
                    </a:cubicBezTo>
                    <a:cubicBezTo>
                      <a:pt x="11109" y="109"/>
                      <a:pt x="11711" y="0"/>
                      <a:pt x="117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3" name="Shape 25">
                <a:extLst>
                  <a:ext uri="{FF2B5EF4-FFF2-40B4-BE49-F238E27FC236}">
                    <a16:creationId xmlns:a16="http://schemas.microsoft.com/office/drawing/2014/main" id="{D631098F-DD11-4CD8-A230-68739F61E52B}"/>
                  </a:ext>
                </a:extLst>
              </p:cNvPr>
              <p:cNvSpPr/>
              <p:nvPr/>
            </p:nvSpPr>
            <p:spPr>
              <a:xfrm>
                <a:off x="4609165" y="2955722"/>
                <a:ext cx="608388" cy="982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73" h="21600" extrusionOk="0">
                    <a:moveTo>
                      <a:pt x="5629" y="0"/>
                    </a:moveTo>
                    <a:cubicBezTo>
                      <a:pt x="15808" y="4589"/>
                      <a:pt x="18949" y="19679"/>
                      <a:pt x="8559" y="21583"/>
                    </a:cubicBezTo>
                    <a:lnTo>
                      <a:pt x="8416" y="21600"/>
                    </a:lnTo>
                    <a:cubicBezTo>
                      <a:pt x="-1581" y="21415"/>
                      <a:pt x="-2651" y="7315"/>
                      <a:pt x="5097" y="393"/>
                    </a:cubicBezTo>
                    <a:cubicBezTo>
                      <a:pt x="5097" y="393"/>
                      <a:pt x="5629" y="0"/>
                      <a:pt x="5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4" name="Shape 26">
                <a:extLst>
                  <a:ext uri="{FF2B5EF4-FFF2-40B4-BE49-F238E27FC236}">
                    <a16:creationId xmlns:a16="http://schemas.microsoft.com/office/drawing/2014/main" id="{8027772B-477E-4996-AA6B-B06906CBD601}"/>
                  </a:ext>
                </a:extLst>
              </p:cNvPr>
              <p:cNvSpPr/>
              <p:nvPr/>
            </p:nvSpPr>
            <p:spPr>
              <a:xfrm>
                <a:off x="4844528" y="1815876"/>
                <a:ext cx="658885" cy="923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38" h="19070" extrusionOk="0">
                    <a:moveTo>
                      <a:pt x="12083" y="0"/>
                    </a:moveTo>
                    <a:cubicBezTo>
                      <a:pt x="17434" y="8084"/>
                      <a:pt x="12179" y="21600"/>
                      <a:pt x="3389" y="18658"/>
                    </a:cubicBezTo>
                    <a:lnTo>
                      <a:pt x="3272" y="18610"/>
                    </a:lnTo>
                    <a:cubicBezTo>
                      <a:pt x="-4166" y="14154"/>
                      <a:pt x="2150" y="2329"/>
                      <a:pt x="11484" y="88"/>
                    </a:cubicBezTo>
                    <a:cubicBezTo>
                      <a:pt x="11484" y="88"/>
                      <a:pt x="12083" y="0"/>
                      <a:pt x="120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5" name="Shape 27">
                <a:extLst>
                  <a:ext uri="{FF2B5EF4-FFF2-40B4-BE49-F238E27FC236}">
                    <a16:creationId xmlns:a16="http://schemas.microsoft.com/office/drawing/2014/main" id="{6D679AFF-DF40-469E-BCF1-70DB3EBD79DF}"/>
                  </a:ext>
                </a:extLst>
              </p:cNvPr>
              <p:cNvSpPr/>
              <p:nvPr/>
            </p:nvSpPr>
            <p:spPr>
              <a:xfrm>
                <a:off x="4063749" y="4135536"/>
                <a:ext cx="295413" cy="350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4">
                  <a:alpha val="76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6" name="Shape 28">
                <a:extLst>
                  <a:ext uri="{FF2B5EF4-FFF2-40B4-BE49-F238E27FC236}">
                    <a16:creationId xmlns:a16="http://schemas.microsoft.com/office/drawing/2014/main" id="{71B15315-82F9-4C60-882D-4DBB7D9344EB}"/>
                  </a:ext>
                </a:extLst>
              </p:cNvPr>
              <p:cNvSpPr/>
              <p:nvPr/>
            </p:nvSpPr>
            <p:spPr>
              <a:xfrm>
                <a:off x="5557188" y="1823047"/>
                <a:ext cx="212271" cy="343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098" h="21248" extrusionOk="0">
                    <a:moveTo>
                      <a:pt x="9202" y="0"/>
                    </a:moveTo>
                    <a:cubicBezTo>
                      <a:pt x="17950" y="6519"/>
                      <a:pt x="16959" y="21600"/>
                      <a:pt x="6253" y="21242"/>
                    </a:cubicBezTo>
                    <a:lnTo>
                      <a:pt x="6107" y="21228"/>
                    </a:lnTo>
                    <a:cubicBezTo>
                      <a:pt x="-3650" y="18955"/>
                      <a:pt x="-895" y="5256"/>
                      <a:pt x="8575" y="264"/>
                    </a:cubicBezTo>
                    <a:cubicBezTo>
                      <a:pt x="8575" y="264"/>
                      <a:pt x="9202" y="0"/>
                      <a:pt x="9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7" name="Shape 29">
                <a:extLst>
                  <a:ext uri="{FF2B5EF4-FFF2-40B4-BE49-F238E27FC236}">
                    <a16:creationId xmlns:a16="http://schemas.microsoft.com/office/drawing/2014/main" id="{34A8E43A-C221-4AA0-BD7C-15009F98E882}"/>
                  </a:ext>
                </a:extLst>
              </p:cNvPr>
              <p:cNvSpPr/>
              <p:nvPr/>
            </p:nvSpPr>
            <p:spPr>
              <a:xfrm>
                <a:off x="4235188" y="2983470"/>
                <a:ext cx="247948" cy="4060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66" h="21600" extrusionOk="0">
                    <a:moveTo>
                      <a:pt x="6988" y="0"/>
                    </a:moveTo>
                    <a:cubicBezTo>
                      <a:pt x="17212" y="5235"/>
                      <a:pt x="19148" y="20406"/>
                      <a:pt x="8125" y="21593"/>
                    </a:cubicBezTo>
                    <a:lnTo>
                      <a:pt x="7974" y="21600"/>
                    </a:lnTo>
                    <a:cubicBezTo>
                      <a:pt x="-2452" y="20742"/>
                      <a:pt x="-2313" y="6693"/>
                      <a:pt x="6398" y="354"/>
                    </a:cubicBezTo>
                    <a:cubicBezTo>
                      <a:pt x="6398" y="354"/>
                      <a:pt x="6988" y="0"/>
                      <a:pt x="69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8" name="Shape 31">
                <a:extLst>
                  <a:ext uri="{FF2B5EF4-FFF2-40B4-BE49-F238E27FC236}">
                    <a16:creationId xmlns:a16="http://schemas.microsoft.com/office/drawing/2014/main" id="{0AE49567-FBD4-466C-A6B7-EB68F3F54C9E}"/>
                  </a:ext>
                </a:extLst>
              </p:cNvPr>
              <p:cNvSpPr/>
              <p:nvPr/>
            </p:nvSpPr>
            <p:spPr>
              <a:xfrm>
                <a:off x="4063929" y="3551448"/>
                <a:ext cx="396426" cy="4358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00" h="17345" extrusionOk="0">
                    <a:moveTo>
                      <a:pt x="515" y="53"/>
                    </a:moveTo>
                    <a:cubicBezTo>
                      <a:pt x="10074" y="-855"/>
                      <a:pt x="19879" y="9980"/>
                      <a:pt x="13425" y="16261"/>
                    </a:cubicBezTo>
                    <a:lnTo>
                      <a:pt x="13331" y="16340"/>
                    </a:lnTo>
                    <a:cubicBezTo>
                      <a:pt x="6110" y="20745"/>
                      <a:pt x="-1721" y="9772"/>
                      <a:pt x="333" y="615"/>
                    </a:cubicBezTo>
                    <a:cubicBezTo>
                      <a:pt x="333" y="615"/>
                      <a:pt x="515" y="53"/>
                      <a:pt x="515" y="53"/>
                    </a:cubicBezTo>
                    <a:close/>
                  </a:path>
                </a:pathLst>
              </a:custGeom>
              <a:solidFill>
                <a:schemeClr val="accent6">
                  <a:alpha val="77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49" name="Shape 32">
                <a:extLst>
                  <a:ext uri="{FF2B5EF4-FFF2-40B4-BE49-F238E27FC236}">
                    <a16:creationId xmlns:a16="http://schemas.microsoft.com/office/drawing/2014/main" id="{C4F64230-C229-44FD-9EB6-47919FA52A33}"/>
                  </a:ext>
                </a:extLst>
              </p:cNvPr>
              <p:cNvSpPr/>
              <p:nvPr/>
            </p:nvSpPr>
            <p:spPr>
              <a:xfrm rot="20659988">
                <a:off x="5302930" y="3744351"/>
                <a:ext cx="358555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0" name="Shape 33">
                <a:extLst>
                  <a:ext uri="{FF2B5EF4-FFF2-40B4-BE49-F238E27FC236}">
                    <a16:creationId xmlns:a16="http://schemas.microsoft.com/office/drawing/2014/main" id="{74B6E36E-9A63-4241-8346-E9243F912F11}"/>
                  </a:ext>
                </a:extLst>
              </p:cNvPr>
              <p:cNvSpPr/>
              <p:nvPr/>
            </p:nvSpPr>
            <p:spPr>
              <a:xfrm>
                <a:off x="4451588" y="2391046"/>
                <a:ext cx="358555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1" name="Shape 22">
                <a:extLst>
                  <a:ext uri="{FF2B5EF4-FFF2-40B4-BE49-F238E27FC236}">
                    <a16:creationId xmlns:a16="http://schemas.microsoft.com/office/drawing/2014/main" id="{83BC648D-F189-4171-9B53-57EAC8790635}"/>
                  </a:ext>
                </a:extLst>
              </p:cNvPr>
              <p:cNvSpPr/>
              <p:nvPr/>
            </p:nvSpPr>
            <p:spPr>
              <a:xfrm flipH="1">
                <a:off x="6272182" y="2873502"/>
                <a:ext cx="650185" cy="830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7" h="19144" extrusionOk="0">
                    <a:moveTo>
                      <a:pt x="2269" y="0"/>
                    </a:moveTo>
                    <a:cubicBezTo>
                      <a:pt x="12124" y="1055"/>
                      <a:pt x="18751" y="13770"/>
                      <a:pt x="10420" y="18662"/>
                    </a:cubicBezTo>
                    <a:lnTo>
                      <a:pt x="10303" y="18721"/>
                    </a:lnTo>
                    <a:cubicBezTo>
                      <a:pt x="1757" y="21600"/>
                      <a:pt x="-2849" y="9152"/>
                      <a:pt x="1921" y="518"/>
                    </a:cubicBezTo>
                    <a:cubicBezTo>
                      <a:pt x="1921" y="518"/>
                      <a:pt x="2269" y="0"/>
                      <a:pt x="2269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2" name="Shape 23">
                <a:extLst>
                  <a:ext uri="{FF2B5EF4-FFF2-40B4-BE49-F238E27FC236}">
                    <a16:creationId xmlns:a16="http://schemas.microsoft.com/office/drawing/2014/main" id="{555C30CD-AE01-4C94-B0D0-F676B8DB94D3}"/>
                  </a:ext>
                </a:extLst>
              </p:cNvPr>
              <p:cNvSpPr/>
              <p:nvPr/>
            </p:nvSpPr>
            <p:spPr>
              <a:xfrm flipH="1">
                <a:off x="7085167" y="3986254"/>
                <a:ext cx="546252" cy="6494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3" name="Shape 24">
                <a:extLst>
                  <a:ext uri="{FF2B5EF4-FFF2-40B4-BE49-F238E27FC236}">
                    <a16:creationId xmlns:a16="http://schemas.microsoft.com/office/drawing/2014/main" id="{BD99ACA4-4CC6-47D5-9335-BF0A97393316}"/>
                  </a:ext>
                </a:extLst>
              </p:cNvPr>
              <p:cNvSpPr/>
              <p:nvPr/>
            </p:nvSpPr>
            <p:spPr>
              <a:xfrm flipH="1">
                <a:off x="6247296" y="2262956"/>
                <a:ext cx="401181" cy="5776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02" h="19302" extrusionOk="0">
                    <a:moveTo>
                      <a:pt x="11711" y="0"/>
                    </a:moveTo>
                    <a:cubicBezTo>
                      <a:pt x="17443" y="7894"/>
                      <a:pt x="12665" y="21600"/>
                      <a:pt x="3661" y="18972"/>
                    </a:cubicBezTo>
                    <a:lnTo>
                      <a:pt x="3541" y="18929"/>
                    </a:lnTo>
                    <a:cubicBezTo>
                      <a:pt x="-4157" y="14738"/>
                      <a:pt x="1760" y="2685"/>
                      <a:pt x="11109" y="109"/>
                    </a:cubicBezTo>
                    <a:cubicBezTo>
                      <a:pt x="11109" y="109"/>
                      <a:pt x="11711" y="0"/>
                      <a:pt x="117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4" name="Shape 25">
                <a:extLst>
                  <a:ext uri="{FF2B5EF4-FFF2-40B4-BE49-F238E27FC236}">
                    <a16:creationId xmlns:a16="http://schemas.microsoft.com/office/drawing/2014/main" id="{096E32B3-3D84-4ACE-960C-79877189D41A}"/>
                  </a:ext>
                </a:extLst>
              </p:cNvPr>
              <p:cNvSpPr/>
              <p:nvPr/>
            </p:nvSpPr>
            <p:spPr>
              <a:xfrm flipH="1">
                <a:off x="6975585" y="2987086"/>
                <a:ext cx="607789" cy="982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73" h="21600" extrusionOk="0">
                    <a:moveTo>
                      <a:pt x="5629" y="0"/>
                    </a:moveTo>
                    <a:cubicBezTo>
                      <a:pt x="15808" y="4589"/>
                      <a:pt x="18949" y="19679"/>
                      <a:pt x="8559" y="21583"/>
                    </a:cubicBezTo>
                    <a:lnTo>
                      <a:pt x="8416" y="21600"/>
                    </a:lnTo>
                    <a:cubicBezTo>
                      <a:pt x="-1581" y="21415"/>
                      <a:pt x="-2651" y="7315"/>
                      <a:pt x="5097" y="393"/>
                    </a:cubicBezTo>
                    <a:cubicBezTo>
                      <a:pt x="5097" y="393"/>
                      <a:pt x="5629" y="0"/>
                      <a:pt x="56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5" name="Shape 26">
                <a:extLst>
                  <a:ext uri="{FF2B5EF4-FFF2-40B4-BE49-F238E27FC236}">
                    <a16:creationId xmlns:a16="http://schemas.microsoft.com/office/drawing/2014/main" id="{59EA59C3-0AA4-4962-B3EC-01C9C446FD8C}"/>
                  </a:ext>
                </a:extLst>
              </p:cNvPr>
              <p:cNvSpPr/>
              <p:nvPr/>
            </p:nvSpPr>
            <p:spPr>
              <a:xfrm flipH="1">
                <a:off x="6690006" y="1847239"/>
                <a:ext cx="658237" cy="923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38" h="19070" extrusionOk="0">
                    <a:moveTo>
                      <a:pt x="12083" y="0"/>
                    </a:moveTo>
                    <a:cubicBezTo>
                      <a:pt x="17434" y="8084"/>
                      <a:pt x="12179" y="21600"/>
                      <a:pt x="3389" y="18658"/>
                    </a:cubicBezTo>
                    <a:lnTo>
                      <a:pt x="3272" y="18610"/>
                    </a:lnTo>
                    <a:cubicBezTo>
                      <a:pt x="-4166" y="14154"/>
                      <a:pt x="2150" y="2329"/>
                      <a:pt x="11484" y="88"/>
                    </a:cubicBezTo>
                    <a:cubicBezTo>
                      <a:pt x="11484" y="88"/>
                      <a:pt x="12083" y="0"/>
                      <a:pt x="120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6" name="Shape 27">
                <a:extLst>
                  <a:ext uri="{FF2B5EF4-FFF2-40B4-BE49-F238E27FC236}">
                    <a16:creationId xmlns:a16="http://schemas.microsoft.com/office/drawing/2014/main" id="{F56CBB74-372C-4A93-BD4A-F1855753B946}"/>
                  </a:ext>
                </a:extLst>
              </p:cNvPr>
              <p:cNvSpPr/>
              <p:nvPr/>
            </p:nvSpPr>
            <p:spPr>
              <a:xfrm flipH="1">
                <a:off x="7833131" y="4166899"/>
                <a:ext cx="295122" cy="3508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963" h="18351" extrusionOk="0">
                    <a:moveTo>
                      <a:pt x="848" y="1"/>
                    </a:moveTo>
                    <a:cubicBezTo>
                      <a:pt x="10485" y="-132"/>
                      <a:pt x="19447" y="11676"/>
                      <a:pt x="12495" y="17520"/>
                    </a:cubicBezTo>
                    <a:lnTo>
                      <a:pt x="12395" y="17593"/>
                    </a:lnTo>
                    <a:cubicBezTo>
                      <a:pt x="4822" y="21468"/>
                      <a:pt x="-2153" y="9682"/>
                      <a:pt x="622" y="556"/>
                    </a:cubicBezTo>
                    <a:cubicBezTo>
                      <a:pt x="622" y="556"/>
                      <a:pt x="848" y="1"/>
                      <a:pt x="848" y="1"/>
                    </a:cubicBezTo>
                    <a:close/>
                  </a:path>
                </a:pathLst>
              </a:custGeom>
              <a:solidFill>
                <a:schemeClr val="accent4">
                  <a:alpha val="76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7" name="Shape 28">
                <a:extLst>
                  <a:ext uri="{FF2B5EF4-FFF2-40B4-BE49-F238E27FC236}">
                    <a16:creationId xmlns:a16="http://schemas.microsoft.com/office/drawing/2014/main" id="{76AC8A80-C6F5-4B4E-BB84-4E280992BCF8}"/>
                  </a:ext>
                </a:extLst>
              </p:cNvPr>
              <p:cNvSpPr/>
              <p:nvPr/>
            </p:nvSpPr>
            <p:spPr>
              <a:xfrm flipH="1">
                <a:off x="6424221" y="1854410"/>
                <a:ext cx="212061" cy="343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098" h="21248" extrusionOk="0">
                    <a:moveTo>
                      <a:pt x="9202" y="0"/>
                    </a:moveTo>
                    <a:cubicBezTo>
                      <a:pt x="17950" y="6519"/>
                      <a:pt x="16959" y="21600"/>
                      <a:pt x="6253" y="21242"/>
                    </a:cubicBezTo>
                    <a:lnTo>
                      <a:pt x="6107" y="21228"/>
                    </a:lnTo>
                    <a:cubicBezTo>
                      <a:pt x="-3650" y="18955"/>
                      <a:pt x="-895" y="5256"/>
                      <a:pt x="8575" y="264"/>
                    </a:cubicBezTo>
                    <a:cubicBezTo>
                      <a:pt x="8575" y="264"/>
                      <a:pt x="9202" y="0"/>
                      <a:pt x="9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8" name="Shape 29">
                <a:extLst>
                  <a:ext uri="{FF2B5EF4-FFF2-40B4-BE49-F238E27FC236}">
                    <a16:creationId xmlns:a16="http://schemas.microsoft.com/office/drawing/2014/main" id="{025F545C-A510-4267-9044-1BB07096A7CB}"/>
                  </a:ext>
                </a:extLst>
              </p:cNvPr>
              <p:cNvSpPr/>
              <p:nvPr/>
            </p:nvSpPr>
            <p:spPr>
              <a:xfrm flipH="1">
                <a:off x="7709279" y="3014834"/>
                <a:ext cx="247703" cy="4060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66" h="21600" extrusionOk="0">
                    <a:moveTo>
                      <a:pt x="6988" y="0"/>
                    </a:moveTo>
                    <a:cubicBezTo>
                      <a:pt x="17212" y="5235"/>
                      <a:pt x="19148" y="20406"/>
                      <a:pt x="8125" y="21593"/>
                    </a:cubicBezTo>
                    <a:lnTo>
                      <a:pt x="7974" y="21600"/>
                    </a:lnTo>
                    <a:cubicBezTo>
                      <a:pt x="-2452" y="20742"/>
                      <a:pt x="-2313" y="6693"/>
                      <a:pt x="6398" y="354"/>
                    </a:cubicBezTo>
                    <a:cubicBezTo>
                      <a:pt x="6398" y="354"/>
                      <a:pt x="6988" y="0"/>
                      <a:pt x="69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59" name="Shape 31">
                <a:extLst>
                  <a:ext uri="{FF2B5EF4-FFF2-40B4-BE49-F238E27FC236}">
                    <a16:creationId xmlns:a16="http://schemas.microsoft.com/office/drawing/2014/main" id="{D285E58B-46AE-4832-BCD6-F74D80D8DB25}"/>
                  </a:ext>
                </a:extLst>
              </p:cNvPr>
              <p:cNvSpPr/>
              <p:nvPr/>
            </p:nvSpPr>
            <p:spPr>
              <a:xfrm flipH="1">
                <a:off x="7732037" y="3582812"/>
                <a:ext cx="396036" cy="4358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5500" h="17345" extrusionOk="0">
                    <a:moveTo>
                      <a:pt x="515" y="53"/>
                    </a:moveTo>
                    <a:cubicBezTo>
                      <a:pt x="10074" y="-855"/>
                      <a:pt x="19879" y="9980"/>
                      <a:pt x="13425" y="16261"/>
                    </a:cubicBezTo>
                    <a:lnTo>
                      <a:pt x="13331" y="16340"/>
                    </a:lnTo>
                    <a:cubicBezTo>
                      <a:pt x="6110" y="20745"/>
                      <a:pt x="-1721" y="9772"/>
                      <a:pt x="333" y="615"/>
                    </a:cubicBezTo>
                    <a:cubicBezTo>
                      <a:pt x="333" y="615"/>
                      <a:pt x="515" y="53"/>
                      <a:pt x="515" y="53"/>
                    </a:cubicBezTo>
                    <a:close/>
                  </a:path>
                </a:pathLst>
              </a:custGeom>
              <a:solidFill>
                <a:schemeClr val="accent6">
                  <a:alpha val="77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0" name="Shape 32">
                <a:extLst>
                  <a:ext uri="{FF2B5EF4-FFF2-40B4-BE49-F238E27FC236}">
                    <a16:creationId xmlns:a16="http://schemas.microsoft.com/office/drawing/2014/main" id="{B95CFC01-D1FD-4D6C-AA93-270F2EEC6D34}"/>
                  </a:ext>
                </a:extLst>
              </p:cNvPr>
              <p:cNvSpPr/>
              <p:nvPr/>
            </p:nvSpPr>
            <p:spPr>
              <a:xfrm rot="940012" flipH="1">
                <a:off x="6532089" y="3775714"/>
                <a:ext cx="358202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61" name="Shape 33">
                <a:extLst>
                  <a:ext uri="{FF2B5EF4-FFF2-40B4-BE49-F238E27FC236}">
                    <a16:creationId xmlns:a16="http://schemas.microsoft.com/office/drawing/2014/main" id="{05E1DC83-2623-4110-845D-7DD7112C1723}"/>
                  </a:ext>
                </a:extLst>
              </p:cNvPr>
              <p:cNvSpPr/>
              <p:nvPr/>
            </p:nvSpPr>
            <p:spPr>
              <a:xfrm flipH="1">
                <a:off x="7382593" y="2422409"/>
                <a:ext cx="358202" cy="536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4210" h="20293" extrusionOk="0">
                    <a:moveTo>
                      <a:pt x="3104" y="0"/>
                    </a:moveTo>
                    <a:cubicBezTo>
                      <a:pt x="13053" y="2766"/>
                      <a:pt x="18671" y="16681"/>
                      <a:pt x="9744" y="20150"/>
                    </a:cubicBezTo>
                    <a:lnTo>
                      <a:pt x="9619" y="20189"/>
                    </a:lnTo>
                    <a:cubicBezTo>
                      <a:pt x="654" y="21600"/>
                      <a:pt x="-2929" y="8303"/>
                      <a:pt x="2703" y="460"/>
                    </a:cubicBezTo>
                    <a:cubicBezTo>
                      <a:pt x="2703" y="460"/>
                      <a:pt x="3104" y="0"/>
                      <a:pt x="31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E2B3F37-0757-4EC8-AECC-D76D7B9642ED}"/>
                </a:ext>
              </a:extLst>
            </p:cNvPr>
            <p:cNvGrpSpPr/>
            <p:nvPr/>
          </p:nvGrpSpPr>
          <p:grpSpPr>
            <a:xfrm>
              <a:off x="3853149" y="4637182"/>
              <a:ext cx="4485704" cy="1673729"/>
              <a:chOff x="3845753" y="4467361"/>
              <a:chExt cx="4884679" cy="1822597"/>
            </a:xfrm>
          </p:grpSpPr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416ED5C2-DCCF-43AA-9CA1-01C15C33D2CE}"/>
                  </a:ext>
                </a:extLst>
              </p:cNvPr>
              <p:cNvSpPr/>
              <p:nvPr/>
            </p:nvSpPr>
            <p:spPr>
              <a:xfrm>
                <a:off x="3845753" y="4467361"/>
                <a:ext cx="2260200" cy="1822597"/>
              </a:xfrm>
              <a:custGeom>
                <a:avLst/>
                <a:gdLst>
                  <a:gd name="connsiteX0" fmla="*/ 1466852 w 2260199"/>
                  <a:gd name="connsiteY0" fmla="*/ 0 h 1822597"/>
                  <a:gd name="connsiteX1" fmla="*/ 1515982 w 2260199"/>
                  <a:gd name="connsiteY1" fmla="*/ 60017 h 1822597"/>
                  <a:gd name="connsiteX2" fmla="*/ 1591430 w 2260199"/>
                  <a:gd name="connsiteY2" fmla="*/ 143746 h 1822597"/>
                  <a:gd name="connsiteX3" fmla="*/ 2201559 w 2260199"/>
                  <a:gd name="connsiteY3" fmla="*/ 794624 h 1822597"/>
                  <a:gd name="connsiteX4" fmla="*/ 2201604 w 2260199"/>
                  <a:gd name="connsiteY4" fmla="*/ 794802 h 1822597"/>
                  <a:gd name="connsiteX5" fmla="*/ 2201681 w 2260199"/>
                  <a:gd name="connsiteY5" fmla="*/ 794999 h 1822597"/>
                  <a:gd name="connsiteX6" fmla="*/ 2165619 w 2260199"/>
                  <a:gd name="connsiteY6" fmla="*/ 1821637 h 1822597"/>
                  <a:gd name="connsiteX7" fmla="*/ 2165327 w 2260199"/>
                  <a:gd name="connsiteY7" fmla="*/ 1822597 h 1822597"/>
                  <a:gd name="connsiteX8" fmla="*/ 1844394 w 2260199"/>
                  <a:gd name="connsiteY8" fmla="*/ 1822597 h 1822597"/>
                  <a:gd name="connsiteX9" fmla="*/ 1839464 w 2260199"/>
                  <a:gd name="connsiteY9" fmla="*/ 1784405 h 1822597"/>
                  <a:gd name="connsiteX10" fmla="*/ 956040 w 2260199"/>
                  <a:gd name="connsiteY10" fmla="*/ 984844 h 1822597"/>
                  <a:gd name="connsiteX11" fmla="*/ 956021 w 2260199"/>
                  <a:gd name="connsiteY11" fmla="*/ 984556 h 1822597"/>
                  <a:gd name="connsiteX12" fmla="*/ 865926 w 2260199"/>
                  <a:gd name="connsiteY12" fmla="*/ 954152 h 1822597"/>
                  <a:gd name="connsiteX13" fmla="*/ 210122 w 2260199"/>
                  <a:gd name="connsiteY13" fmla="*/ 417742 h 1822597"/>
                  <a:gd name="connsiteX14" fmla="*/ 0 w 2260199"/>
                  <a:gd name="connsiteY14" fmla="*/ 117188 h 1822597"/>
                  <a:gd name="connsiteX15" fmla="*/ 397015 w 2260199"/>
                  <a:gd name="connsiteY15" fmla="*/ 346289 h 1822597"/>
                  <a:gd name="connsiteX16" fmla="*/ 604137 w 2260199"/>
                  <a:gd name="connsiteY16" fmla="*/ 580370 h 1822597"/>
                  <a:gd name="connsiteX17" fmla="*/ 189761 w 2260199"/>
                  <a:gd name="connsiteY17" fmla="*/ 47284 h 1822597"/>
                  <a:gd name="connsiteX18" fmla="*/ 225020 w 2260199"/>
                  <a:gd name="connsiteY18" fmla="*/ 30264 h 1822597"/>
                  <a:gd name="connsiteX19" fmla="*/ 638383 w 2260199"/>
                  <a:gd name="connsiteY19" fmla="*/ 340371 h 1822597"/>
                  <a:gd name="connsiteX20" fmla="*/ 969258 w 2260199"/>
                  <a:gd name="connsiteY20" fmla="*/ 630125 h 1822597"/>
                  <a:gd name="connsiteX21" fmla="*/ 489815 w 2260199"/>
                  <a:gd name="connsiteY21" fmla="*/ 20231 h 1822597"/>
                  <a:gd name="connsiteX22" fmla="*/ 815397 w 2260199"/>
                  <a:gd name="connsiteY22" fmla="*/ 223748 h 1822597"/>
                  <a:gd name="connsiteX23" fmla="*/ 1212969 w 2260199"/>
                  <a:gd name="connsiteY23" fmla="*/ 607869 h 1822597"/>
                  <a:gd name="connsiteX24" fmla="*/ 771973 w 2260199"/>
                  <a:gd name="connsiteY24" fmla="*/ 74312 h 1822597"/>
                  <a:gd name="connsiteX25" fmla="*/ 1189404 w 2260199"/>
                  <a:gd name="connsiteY25" fmla="*/ 395961 h 1822597"/>
                  <a:gd name="connsiteX26" fmla="*/ 1501526 w 2260199"/>
                  <a:gd name="connsiteY26" fmla="*/ 667256 h 1822597"/>
                  <a:gd name="connsiteX27" fmla="*/ 940061 w 2260199"/>
                  <a:gd name="connsiteY27" fmla="*/ 733882 h 1822597"/>
                  <a:gd name="connsiteX28" fmla="*/ 1055404 w 2260199"/>
                  <a:gd name="connsiteY28" fmla="*/ 772127 h 1822597"/>
                  <a:gd name="connsiteX29" fmla="*/ 1161479 w 2260199"/>
                  <a:gd name="connsiteY29" fmla="*/ 791244 h 1822597"/>
                  <a:gd name="connsiteX30" fmla="*/ 1608156 w 2260199"/>
                  <a:gd name="connsiteY30" fmla="*/ 667325 h 1822597"/>
                  <a:gd name="connsiteX31" fmla="*/ 1411554 w 2260199"/>
                  <a:gd name="connsiteY31" fmla="*/ 241263 h 1822597"/>
                  <a:gd name="connsiteX32" fmla="*/ 1466852 w 2260199"/>
                  <a:gd name="connsiteY32" fmla="*/ 0 h 182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260199" h="1822597">
                    <a:moveTo>
                      <a:pt x="1466852" y="0"/>
                    </a:moveTo>
                    <a:lnTo>
                      <a:pt x="1515982" y="60017"/>
                    </a:lnTo>
                    <a:lnTo>
                      <a:pt x="1591430" y="143746"/>
                    </a:lnTo>
                    <a:cubicBezTo>
                      <a:pt x="1768527" y="302205"/>
                      <a:pt x="2077501" y="415524"/>
                      <a:pt x="2201559" y="794624"/>
                    </a:cubicBezTo>
                    <a:cubicBezTo>
                      <a:pt x="2201574" y="794683"/>
                      <a:pt x="2201589" y="794743"/>
                      <a:pt x="2201604" y="794802"/>
                    </a:cubicBezTo>
                    <a:cubicBezTo>
                      <a:pt x="2201630" y="794868"/>
                      <a:pt x="2201655" y="794933"/>
                      <a:pt x="2201681" y="794999"/>
                    </a:cubicBezTo>
                    <a:cubicBezTo>
                      <a:pt x="2325089" y="1174982"/>
                      <a:pt x="2223917" y="1621918"/>
                      <a:pt x="2165619" y="1821637"/>
                    </a:cubicBezTo>
                    <a:lnTo>
                      <a:pt x="2165327" y="1822597"/>
                    </a:lnTo>
                    <a:lnTo>
                      <a:pt x="1844394" y="1822597"/>
                    </a:lnTo>
                    <a:lnTo>
                      <a:pt x="1839464" y="1784405"/>
                    </a:lnTo>
                    <a:cubicBezTo>
                      <a:pt x="1749117" y="1394974"/>
                      <a:pt x="1400932" y="1122642"/>
                      <a:pt x="956040" y="984844"/>
                    </a:cubicBezTo>
                    <a:cubicBezTo>
                      <a:pt x="956034" y="984748"/>
                      <a:pt x="956027" y="984652"/>
                      <a:pt x="956021" y="984556"/>
                    </a:cubicBezTo>
                    <a:lnTo>
                      <a:pt x="865926" y="954152"/>
                    </a:lnTo>
                    <a:cubicBezTo>
                      <a:pt x="428431" y="793801"/>
                      <a:pt x="275187" y="544926"/>
                      <a:pt x="210122" y="417742"/>
                    </a:cubicBezTo>
                    <a:cubicBezTo>
                      <a:pt x="141825" y="281749"/>
                      <a:pt x="0" y="117188"/>
                      <a:pt x="0" y="117188"/>
                    </a:cubicBezTo>
                    <a:cubicBezTo>
                      <a:pt x="235614" y="39606"/>
                      <a:pt x="323339" y="264833"/>
                      <a:pt x="397015" y="346289"/>
                    </a:cubicBezTo>
                    <a:cubicBezTo>
                      <a:pt x="557049" y="523456"/>
                      <a:pt x="604137" y="580370"/>
                      <a:pt x="604137" y="580370"/>
                    </a:cubicBezTo>
                    <a:cubicBezTo>
                      <a:pt x="585172" y="476562"/>
                      <a:pt x="189761" y="47284"/>
                      <a:pt x="189761" y="47284"/>
                    </a:cubicBezTo>
                    <a:cubicBezTo>
                      <a:pt x="201708" y="40183"/>
                      <a:pt x="213458" y="34550"/>
                      <a:pt x="225020" y="30264"/>
                    </a:cubicBezTo>
                    <a:cubicBezTo>
                      <a:pt x="398430" y="-34017"/>
                      <a:pt x="529111" y="204960"/>
                      <a:pt x="638383" y="340371"/>
                    </a:cubicBezTo>
                    <a:cubicBezTo>
                      <a:pt x="859921" y="614658"/>
                      <a:pt x="969258" y="630125"/>
                      <a:pt x="969258" y="630125"/>
                    </a:cubicBezTo>
                    <a:cubicBezTo>
                      <a:pt x="774122" y="512763"/>
                      <a:pt x="489815" y="20231"/>
                      <a:pt x="489815" y="20231"/>
                    </a:cubicBezTo>
                    <a:cubicBezTo>
                      <a:pt x="489815" y="20231"/>
                      <a:pt x="637931" y="-48062"/>
                      <a:pt x="815397" y="223748"/>
                    </a:cubicBezTo>
                    <a:cubicBezTo>
                      <a:pt x="1000136" y="507822"/>
                      <a:pt x="1212969" y="607869"/>
                      <a:pt x="1212969" y="607869"/>
                    </a:cubicBezTo>
                    <a:cubicBezTo>
                      <a:pt x="1066523" y="508447"/>
                      <a:pt x="771973" y="74312"/>
                      <a:pt x="771973" y="74312"/>
                    </a:cubicBezTo>
                    <a:cubicBezTo>
                      <a:pt x="932063" y="-26430"/>
                      <a:pt x="999008" y="129216"/>
                      <a:pt x="1189404" y="395961"/>
                    </a:cubicBezTo>
                    <a:cubicBezTo>
                      <a:pt x="1378697" y="663036"/>
                      <a:pt x="1501526" y="667256"/>
                      <a:pt x="1501526" y="667256"/>
                    </a:cubicBezTo>
                    <a:cubicBezTo>
                      <a:pt x="1321625" y="794365"/>
                      <a:pt x="940061" y="733882"/>
                      <a:pt x="940061" y="733882"/>
                    </a:cubicBezTo>
                    <a:lnTo>
                      <a:pt x="1055404" y="772127"/>
                    </a:lnTo>
                    <a:lnTo>
                      <a:pt x="1161479" y="791244"/>
                    </a:lnTo>
                    <a:cubicBezTo>
                      <a:pt x="1365999" y="812538"/>
                      <a:pt x="1515846" y="736418"/>
                      <a:pt x="1608156" y="667325"/>
                    </a:cubicBezTo>
                    <a:cubicBezTo>
                      <a:pt x="1730908" y="574097"/>
                      <a:pt x="1541624" y="354074"/>
                      <a:pt x="1411554" y="241263"/>
                    </a:cubicBezTo>
                    <a:cubicBezTo>
                      <a:pt x="1280378" y="128783"/>
                      <a:pt x="1466852" y="0"/>
                      <a:pt x="14668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33C007A3-AB46-43E4-AB0A-CFF1231A7B41}"/>
                  </a:ext>
                </a:extLst>
              </p:cNvPr>
              <p:cNvSpPr/>
              <p:nvPr/>
            </p:nvSpPr>
            <p:spPr>
              <a:xfrm flipH="1">
                <a:off x="6471864" y="4467361"/>
                <a:ext cx="2258568" cy="1822597"/>
              </a:xfrm>
              <a:custGeom>
                <a:avLst/>
                <a:gdLst>
                  <a:gd name="connsiteX0" fmla="*/ 1466852 w 2260199"/>
                  <a:gd name="connsiteY0" fmla="*/ 0 h 1822597"/>
                  <a:gd name="connsiteX1" fmla="*/ 1515982 w 2260199"/>
                  <a:gd name="connsiteY1" fmla="*/ 60017 h 1822597"/>
                  <a:gd name="connsiteX2" fmla="*/ 1591430 w 2260199"/>
                  <a:gd name="connsiteY2" fmla="*/ 143746 h 1822597"/>
                  <a:gd name="connsiteX3" fmla="*/ 2201559 w 2260199"/>
                  <a:gd name="connsiteY3" fmla="*/ 794624 h 1822597"/>
                  <a:gd name="connsiteX4" fmla="*/ 2201604 w 2260199"/>
                  <a:gd name="connsiteY4" fmla="*/ 794802 h 1822597"/>
                  <a:gd name="connsiteX5" fmla="*/ 2201681 w 2260199"/>
                  <a:gd name="connsiteY5" fmla="*/ 794999 h 1822597"/>
                  <a:gd name="connsiteX6" fmla="*/ 2165619 w 2260199"/>
                  <a:gd name="connsiteY6" fmla="*/ 1821637 h 1822597"/>
                  <a:gd name="connsiteX7" fmla="*/ 2165327 w 2260199"/>
                  <a:gd name="connsiteY7" fmla="*/ 1822597 h 1822597"/>
                  <a:gd name="connsiteX8" fmla="*/ 1844394 w 2260199"/>
                  <a:gd name="connsiteY8" fmla="*/ 1822597 h 1822597"/>
                  <a:gd name="connsiteX9" fmla="*/ 1839464 w 2260199"/>
                  <a:gd name="connsiteY9" fmla="*/ 1784405 h 1822597"/>
                  <a:gd name="connsiteX10" fmla="*/ 956040 w 2260199"/>
                  <a:gd name="connsiteY10" fmla="*/ 984844 h 1822597"/>
                  <a:gd name="connsiteX11" fmla="*/ 956021 w 2260199"/>
                  <a:gd name="connsiteY11" fmla="*/ 984556 h 1822597"/>
                  <a:gd name="connsiteX12" fmla="*/ 865926 w 2260199"/>
                  <a:gd name="connsiteY12" fmla="*/ 954152 h 1822597"/>
                  <a:gd name="connsiteX13" fmla="*/ 210122 w 2260199"/>
                  <a:gd name="connsiteY13" fmla="*/ 417742 h 1822597"/>
                  <a:gd name="connsiteX14" fmla="*/ 0 w 2260199"/>
                  <a:gd name="connsiteY14" fmla="*/ 117188 h 1822597"/>
                  <a:gd name="connsiteX15" fmla="*/ 397015 w 2260199"/>
                  <a:gd name="connsiteY15" fmla="*/ 346289 h 1822597"/>
                  <a:gd name="connsiteX16" fmla="*/ 604137 w 2260199"/>
                  <a:gd name="connsiteY16" fmla="*/ 580370 h 1822597"/>
                  <a:gd name="connsiteX17" fmla="*/ 189761 w 2260199"/>
                  <a:gd name="connsiteY17" fmla="*/ 47284 h 1822597"/>
                  <a:gd name="connsiteX18" fmla="*/ 225020 w 2260199"/>
                  <a:gd name="connsiteY18" fmla="*/ 30264 h 1822597"/>
                  <a:gd name="connsiteX19" fmla="*/ 638383 w 2260199"/>
                  <a:gd name="connsiteY19" fmla="*/ 340371 h 1822597"/>
                  <a:gd name="connsiteX20" fmla="*/ 969258 w 2260199"/>
                  <a:gd name="connsiteY20" fmla="*/ 630125 h 1822597"/>
                  <a:gd name="connsiteX21" fmla="*/ 489815 w 2260199"/>
                  <a:gd name="connsiteY21" fmla="*/ 20231 h 1822597"/>
                  <a:gd name="connsiteX22" fmla="*/ 815397 w 2260199"/>
                  <a:gd name="connsiteY22" fmla="*/ 223748 h 1822597"/>
                  <a:gd name="connsiteX23" fmla="*/ 1212969 w 2260199"/>
                  <a:gd name="connsiteY23" fmla="*/ 607869 h 1822597"/>
                  <a:gd name="connsiteX24" fmla="*/ 771973 w 2260199"/>
                  <a:gd name="connsiteY24" fmla="*/ 74312 h 1822597"/>
                  <a:gd name="connsiteX25" fmla="*/ 1189404 w 2260199"/>
                  <a:gd name="connsiteY25" fmla="*/ 395961 h 1822597"/>
                  <a:gd name="connsiteX26" fmla="*/ 1501526 w 2260199"/>
                  <a:gd name="connsiteY26" fmla="*/ 667256 h 1822597"/>
                  <a:gd name="connsiteX27" fmla="*/ 940061 w 2260199"/>
                  <a:gd name="connsiteY27" fmla="*/ 733882 h 1822597"/>
                  <a:gd name="connsiteX28" fmla="*/ 1055404 w 2260199"/>
                  <a:gd name="connsiteY28" fmla="*/ 772127 h 1822597"/>
                  <a:gd name="connsiteX29" fmla="*/ 1161479 w 2260199"/>
                  <a:gd name="connsiteY29" fmla="*/ 791244 h 1822597"/>
                  <a:gd name="connsiteX30" fmla="*/ 1608156 w 2260199"/>
                  <a:gd name="connsiteY30" fmla="*/ 667325 h 1822597"/>
                  <a:gd name="connsiteX31" fmla="*/ 1411554 w 2260199"/>
                  <a:gd name="connsiteY31" fmla="*/ 241263 h 1822597"/>
                  <a:gd name="connsiteX32" fmla="*/ 1466852 w 2260199"/>
                  <a:gd name="connsiteY32" fmla="*/ 0 h 182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260199" h="1822597">
                    <a:moveTo>
                      <a:pt x="1466852" y="0"/>
                    </a:moveTo>
                    <a:lnTo>
                      <a:pt x="1515982" y="60017"/>
                    </a:lnTo>
                    <a:lnTo>
                      <a:pt x="1591430" y="143746"/>
                    </a:lnTo>
                    <a:cubicBezTo>
                      <a:pt x="1768527" y="302205"/>
                      <a:pt x="2077501" y="415524"/>
                      <a:pt x="2201559" y="794624"/>
                    </a:cubicBezTo>
                    <a:cubicBezTo>
                      <a:pt x="2201574" y="794683"/>
                      <a:pt x="2201589" y="794743"/>
                      <a:pt x="2201604" y="794802"/>
                    </a:cubicBezTo>
                    <a:cubicBezTo>
                      <a:pt x="2201630" y="794868"/>
                      <a:pt x="2201655" y="794933"/>
                      <a:pt x="2201681" y="794999"/>
                    </a:cubicBezTo>
                    <a:cubicBezTo>
                      <a:pt x="2325089" y="1174982"/>
                      <a:pt x="2223917" y="1621918"/>
                      <a:pt x="2165619" y="1821637"/>
                    </a:cubicBezTo>
                    <a:lnTo>
                      <a:pt x="2165327" y="1822597"/>
                    </a:lnTo>
                    <a:lnTo>
                      <a:pt x="1844394" y="1822597"/>
                    </a:lnTo>
                    <a:lnTo>
                      <a:pt x="1839464" y="1784405"/>
                    </a:lnTo>
                    <a:cubicBezTo>
                      <a:pt x="1749117" y="1394974"/>
                      <a:pt x="1400932" y="1122642"/>
                      <a:pt x="956040" y="984844"/>
                    </a:cubicBezTo>
                    <a:cubicBezTo>
                      <a:pt x="956034" y="984748"/>
                      <a:pt x="956027" y="984652"/>
                      <a:pt x="956021" y="984556"/>
                    </a:cubicBezTo>
                    <a:lnTo>
                      <a:pt x="865926" y="954152"/>
                    </a:lnTo>
                    <a:cubicBezTo>
                      <a:pt x="428431" y="793801"/>
                      <a:pt x="275187" y="544926"/>
                      <a:pt x="210122" y="417742"/>
                    </a:cubicBezTo>
                    <a:cubicBezTo>
                      <a:pt x="141825" y="281749"/>
                      <a:pt x="0" y="117188"/>
                      <a:pt x="0" y="117188"/>
                    </a:cubicBezTo>
                    <a:cubicBezTo>
                      <a:pt x="235614" y="39606"/>
                      <a:pt x="323339" y="264833"/>
                      <a:pt x="397015" y="346289"/>
                    </a:cubicBezTo>
                    <a:cubicBezTo>
                      <a:pt x="557049" y="523456"/>
                      <a:pt x="604137" y="580370"/>
                      <a:pt x="604137" y="580370"/>
                    </a:cubicBezTo>
                    <a:cubicBezTo>
                      <a:pt x="585172" y="476562"/>
                      <a:pt x="189761" y="47284"/>
                      <a:pt x="189761" y="47284"/>
                    </a:cubicBezTo>
                    <a:cubicBezTo>
                      <a:pt x="201708" y="40183"/>
                      <a:pt x="213458" y="34550"/>
                      <a:pt x="225020" y="30264"/>
                    </a:cubicBezTo>
                    <a:cubicBezTo>
                      <a:pt x="398430" y="-34017"/>
                      <a:pt x="529111" y="204960"/>
                      <a:pt x="638383" y="340371"/>
                    </a:cubicBezTo>
                    <a:cubicBezTo>
                      <a:pt x="859921" y="614658"/>
                      <a:pt x="969258" y="630125"/>
                      <a:pt x="969258" y="630125"/>
                    </a:cubicBezTo>
                    <a:cubicBezTo>
                      <a:pt x="774122" y="512763"/>
                      <a:pt x="489815" y="20231"/>
                      <a:pt x="489815" y="20231"/>
                    </a:cubicBezTo>
                    <a:cubicBezTo>
                      <a:pt x="489815" y="20231"/>
                      <a:pt x="637931" y="-48062"/>
                      <a:pt x="815397" y="223748"/>
                    </a:cubicBezTo>
                    <a:cubicBezTo>
                      <a:pt x="1000136" y="507822"/>
                      <a:pt x="1212969" y="607869"/>
                      <a:pt x="1212969" y="607869"/>
                    </a:cubicBezTo>
                    <a:cubicBezTo>
                      <a:pt x="1066523" y="508447"/>
                      <a:pt x="771973" y="74312"/>
                      <a:pt x="771973" y="74312"/>
                    </a:cubicBezTo>
                    <a:cubicBezTo>
                      <a:pt x="932063" y="-26430"/>
                      <a:pt x="999008" y="129216"/>
                      <a:pt x="1189404" y="395961"/>
                    </a:cubicBezTo>
                    <a:cubicBezTo>
                      <a:pt x="1378697" y="663036"/>
                      <a:pt x="1501526" y="667256"/>
                      <a:pt x="1501526" y="667256"/>
                    </a:cubicBezTo>
                    <a:cubicBezTo>
                      <a:pt x="1321625" y="794365"/>
                      <a:pt x="940061" y="733882"/>
                      <a:pt x="940061" y="733882"/>
                    </a:cubicBezTo>
                    <a:lnTo>
                      <a:pt x="1055404" y="772127"/>
                    </a:lnTo>
                    <a:lnTo>
                      <a:pt x="1161479" y="791244"/>
                    </a:lnTo>
                    <a:cubicBezTo>
                      <a:pt x="1365999" y="812538"/>
                      <a:pt x="1515846" y="736418"/>
                      <a:pt x="1608156" y="667325"/>
                    </a:cubicBezTo>
                    <a:cubicBezTo>
                      <a:pt x="1730908" y="574097"/>
                      <a:pt x="1541624" y="354074"/>
                      <a:pt x="1411554" y="241263"/>
                    </a:cubicBezTo>
                    <a:cubicBezTo>
                      <a:pt x="1280378" y="128783"/>
                      <a:pt x="1466852" y="0"/>
                      <a:pt x="1466852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endParaRPr lang="en-US"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9C0F0E34-4B76-42EF-A8B0-1EA85C0CC3C4}"/>
                </a:ext>
              </a:extLst>
            </p:cNvPr>
            <p:cNvGrpSpPr/>
            <p:nvPr/>
          </p:nvGrpSpPr>
          <p:grpSpPr>
            <a:xfrm>
              <a:off x="3422233" y="998345"/>
              <a:ext cx="5273533" cy="5273533"/>
              <a:chOff x="3881181" y="1642942"/>
              <a:chExt cx="4429639" cy="4429639"/>
            </a:xfrm>
          </p:grpSpPr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7799A529-4BD2-47BE-A3D3-5AD5902D25FF}"/>
                  </a:ext>
                </a:extLst>
              </p:cNvPr>
              <p:cNvSpPr/>
              <p:nvPr/>
            </p:nvSpPr>
            <p:spPr>
              <a:xfrm>
                <a:off x="3881181" y="1642942"/>
                <a:ext cx="4429639" cy="4429639"/>
              </a:xfrm>
              <a:prstGeom prst="arc">
                <a:avLst/>
              </a:prstGeom>
              <a:ln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Arc 134">
                <a:extLst>
                  <a:ext uri="{FF2B5EF4-FFF2-40B4-BE49-F238E27FC236}">
                    <a16:creationId xmlns:a16="http://schemas.microsoft.com/office/drawing/2014/main" id="{92668869-F983-45DF-A3F7-7404B52DAA82}"/>
                  </a:ext>
                </a:extLst>
              </p:cNvPr>
              <p:cNvSpPr/>
              <p:nvPr/>
            </p:nvSpPr>
            <p:spPr>
              <a:xfrm>
                <a:off x="3881181" y="1642942"/>
                <a:ext cx="4429639" cy="4429639"/>
              </a:xfrm>
              <a:prstGeom prst="arc">
                <a:avLst>
                  <a:gd name="adj1" fmla="val 7174463"/>
                  <a:gd name="adj2" fmla="val 11704188"/>
                </a:avLst>
              </a:prstGeom>
              <a:ln>
                <a:solidFill>
                  <a:schemeClr val="accent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50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Hands with Leaves – Slide Template</vt:lpstr>
      <vt:lpstr>Hands with Leaves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and Leaves</dc:title>
  <dc:creator>PresentationGO.com</dc:creator>
  <dc:description>© Copyright PresentationGO.com</dc:description>
  <dcterms:created xsi:type="dcterms:W3CDTF">2014-11-26T05:14:11Z</dcterms:created>
  <dcterms:modified xsi:type="dcterms:W3CDTF">2019-08-01T17:02:27Z</dcterms:modified>
  <cp:category>Graphics &amp; Metaphors</cp:category>
</cp:coreProperties>
</file>