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 id="2147483703" r:id="rId2"/>
    <p:sldMasterId id="2147483692" r:id="rId3"/>
  </p:sldMasterIdLst>
  <p:notesMasterIdLst>
    <p:notesMasterId r:id="rId7"/>
  </p:notesMasterIdLst>
  <p:sldIdLst>
    <p:sldId id="351" r:id="rId4"/>
    <p:sldId id="352" r:id="rId5"/>
    <p:sldId id="307"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B323B"/>
    <a:srgbClr val="00B09B"/>
    <a:srgbClr val="F0EEEF"/>
    <a:srgbClr val="0D95BC"/>
    <a:srgbClr val="DF361F"/>
    <a:srgbClr val="6C2B43"/>
    <a:srgbClr val="7B0051"/>
    <a:srgbClr val="063951"/>
    <a:srgbClr val="EB1E42"/>
    <a:srgbClr val="B2C48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541" autoAdjust="0"/>
    <p:restoredTop sz="96433" autoAdjust="0"/>
  </p:normalViewPr>
  <p:slideViewPr>
    <p:cSldViewPr snapToGrid="0" showGuides="1">
      <p:cViewPr varScale="1">
        <p:scale>
          <a:sx n="153" d="100"/>
          <a:sy n="153" d="100"/>
        </p:scale>
        <p:origin x="1902" y="14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notesMaster" Target="notesMasters/notesMaster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tableStyles" Target="tableStyles.xml"/><Relationship Id="rId5" Type="http://schemas.openxmlformats.org/officeDocument/2006/relationships/slide" Target="slides/slide2.xml"/><Relationship Id="rId10"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89243F-B1BB-4202-BD78-416ACA555174}" type="datetimeFigureOut">
              <a:rPr lang="en-US" smtClean="0"/>
              <a:t>1/20/2020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8D2766-C49B-4C1A-9FEE-6F146754B02B}" type="slidenum">
              <a:rPr lang="en-US" smtClean="0"/>
              <a:t>‹#›</a:t>
            </a:fld>
            <a:endParaRPr lang="en-US"/>
          </a:p>
        </p:txBody>
      </p:sp>
    </p:spTree>
    <p:extLst>
      <p:ext uri="{BB962C8B-B14F-4D97-AF65-F5344CB8AC3E}">
        <p14:creationId xmlns:p14="http://schemas.microsoft.com/office/powerpoint/2010/main" val="4064041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10"/>
          </p:nvPr>
        </p:nvSpPr>
        <p:spPr/>
        <p:txBody>
          <a:bodyPr/>
          <a:lstStyle/>
          <a:p>
            <a:fld id="{B68D2766-C49B-4C1A-9FEE-6F146754B02B}" type="slidenum">
              <a:rPr lang="en-US" smtClean="0"/>
              <a:t>1</a:t>
            </a:fld>
            <a:endParaRPr lang="en-US"/>
          </a:p>
        </p:txBody>
      </p:sp>
    </p:spTree>
    <p:extLst>
      <p:ext uri="{BB962C8B-B14F-4D97-AF65-F5344CB8AC3E}">
        <p14:creationId xmlns:p14="http://schemas.microsoft.com/office/powerpoint/2010/main" val="16090035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10"/>
          </p:nvPr>
        </p:nvSpPr>
        <p:spPr/>
        <p:txBody>
          <a:bodyPr/>
          <a:lstStyle/>
          <a:p>
            <a:fld id="{B68D2766-C49B-4C1A-9FEE-6F146754B02B}" type="slidenum">
              <a:rPr lang="en-US" smtClean="0"/>
              <a:t>2</a:t>
            </a:fld>
            <a:endParaRPr lang="en-US"/>
          </a:p>
        </p:txBody>
      </p:sp>
    </p:spTree>
    <p:extLst>
      <p:ext uri="{BB962C8B-B14F-4D97-AF65-F5344CB8AC3E}">
        <p14:creationId xmlns:p14="http://schemas.microsoft.com/office/powerpoint/2010/main" val="14157223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10"/>
          </p:nvPr>
        </p:nvSpPr>
        <p:spPr/>
        <p:txBody>
          <a:bodyPr/>
          <a:lstStyle/>
          <a:p>
            <a:fld id="{B68D2766-C49B-4C1A-9FEE-6F146754B02B}" type="slidenum">
              <a:rPr lang="en-US" smtClean="0"/>
              <a:t>3</a:t>
            </a:fld>
            <a:endParaRPr lang="en-US"/>
          </a:p>
        </p:txBody>
      </p:sp>
    </p:spTree>
    <p:extLst>
      <p:ext uri="{BB962C8B-B14F-4D97-AF65-F5344CB8AC3E}">
        <p14:creationId xmlns:p14="http://schemas.microsoft.com/office/powerpoint/2010/main" val="30193266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hyperlink" Target="https://www.presentationgo.com/" TargetMode="External"/><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Title Only">
    <p:bg>
      <p:bgPr>
        <a:gradFill>
          <a:gsLst>
            <a:gs pos="0">
              <a:srgbClr val="EFEDEE"/>
            </a:gs>
            <a:gs pos="53000">
              <a:srgbClr val="F1EFF0"/>
            </a:gs>
            <a:gs pos="77000">
              <a:srgbClr val="EFEDEE"/>
            </a:gs>
            <a:gs pos="100000">
              <a:srgbClr val="EFEBEC"/>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106331"/>
            <a:ext cx="7886700" cy="739056"/>
          </a:xfrm>
        </p:spPr>
        <p:txBody>
          <a:bodyPr>
            <a:normAutofit/>
          </a:bodyPr>
          <a:lstStyle>
            <a:lvl1pPr>
              <a:defRPr sz="3600"/>
            </a:lvl1pPr>
          </a:lstStyle>
          <a:p>
            <a:r>
              <a:rPr lang="en-US" dirty="0"/>
              <a:t>Click to edit Master title style</a:t>
            </a:r>
          </a:p>
        </p:txBody>
      </p:sp>
    </p:spTree>
    <p:extLst>
      <p:ext uri="{BB962C8B-B14F-4D97-AF65-F5344CB8AC3E}">
        <p14:creationId xmlns:p14="http://schemas.microsoft.com/office/powerpoint/2010/main" val="28886958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106331"/>
            <a:ext cx="7886700" cy="739056"/>
          </a:xfrm>
        </p:spPr>
        <p:txBody>
          <a:bodyPr>
            <a:normAutofit/>
          </a:bodyPr>
          <a:lstStyle>
            <a:lvl1pPr>
              <a:defRPr sz="3600"/>
            </a:lvl1pPr>
          </a:lstStyle>
          <a:p>
            <a:r>
              <a:rPr lang="en-US" dirty="0"/>
              <a:t>Click to edit Master title style</a:t>
            </a:r>
          </a:p>
        </p:txBody>
      </p:sp>
    </p:spTree>
    <p:extLst>
      <p:ext uri="{BB962C8B-B14F-4D97-AF65-F5344CB8AC3E}">
        <p14:creationId xmlns:p14="http://schemas.microsoft.com/office/powerpoint/2010/main" val="15089215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esigned by PresentationGo">
    <p:bg>
      <p:bgPr>
        <a:gradFill>
          <a:gsLst>
            <a:gs pos="0">
              <a:srgbClr val="323A45"/>
            </a:gs>
            <a:gs pos="35000">
              <a:srgbClr val="323A45"/>
            </a:gs>
            <a:gs pos="100000">
              <a:srgbClr val="1C2026"/>
            </a:gs>
          </a:gsLst>
          <a:path path="circle">
            <a:fillToRect l="50000" t="-80000" r="50000" b="180000"/>
          </a:path>
        </a:gradFill>
        <a:effectLst/>
      </p:bgPr>
    </p:bg>
    <p:spTree>
      <p:nvGrpSpPr>
        <p:cNvPr id="1" name=""/>
        <p:cNvGrpSpPr/>
        <p:nvPr/>
      </p:nvGrpSpPr>
      <p:grpSpPr>
        <a:xfrm>
          <a:off x="0" y="0"/>
          <a:ext cx="0" cy="0"/>
          <a:chOff x="0" y="0"/>
          <a:chExt cx="0" cy="0"/>
        </a:xfrm>
      </p:grpSpPr>
      <p:sp>
        <p:nvSpPr>
          <p:cNvPr id="5" name="Rectangle 4"/>
          <p:cNvSpPr/>
          <p:nvPr userDrawn="1"/>
        </p:nvSpPr>
        <p:spPr>
          <a:xfrm>
            <a:off x="0" y="3152955"/>
            <a:ext cx="9144000" cy="5520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chemeClr val="bg1">
                    <a:lumMod val="50000"/>
                  </a:schemeClr>
                </a:solidFill>
                <a:effectLst/>
                <a:uLnTx/>
                <a:uFillTx/>
                <a:latin typeface="+mn-lt"/>
                <a:ea typeface="+mn-ea"/>
                <a:cs typeface="+mn-cs"/>
              </a:rPr>
              <a:t>www</a:t>
            </a:r>
            <a:r>
              <a:rPr kumimoji="0" lang="en-US" sz="2000" b="0" i="0" u="none" strike="noStrike" kern="1200" cap="none" spc="0" normalizeH="0" baseline="0" noProof="0">
                <a:ln>
                  <a:noFill/>
                </a:ln>
                <a:solidFill>
                  <a:schemeClr val="bg1">
                    <a:lumMod val="50000"/>
                  </a:schemeClr>
                </a:solidFill>
                <a:effectLst/>
                <a:uLnTx/>
                <a:uFillTx/>
                <a:latin typeface="+mn-lt"/>
                <a:ea typeface="+mn-ea"/>
                <a:cs typeface="+mn-cs"/>
              </a:rPr>
              <a:t>.</a:t>
            </a:r>
            <a:r>
              <a:rPr kumimoji="0" lang="en-US" sz="2800" b="0" i="0" u="none" strike="noStrike" kern="1200" cap="none" spc="0" normalizeH="0" baseline="0" noProof="0">
                <a:ln>
                  <a:noFill/>
                </a:ln>
                <a:solidFill>
                  <a:srgbClr val="A5CD00"/>
                </a:solidFill>
                <a:effectLst/>
                <a:uLnTx/>
                <a:uFillTx/>
                <a:latin typeface="+mn-lt"/>
                <a:ea typeface="+mn-ea"/>
                <a:cs typeface="+mn-cs"/>
              </a:rPr>
              <a:t>PresentationGO</a:t>
            </a:r>
            <a:r>
              <a:rPr kumimoji="0" lang="en-US" sz="2000" b="0" i="0" u="none" strike="noStrike" kern="1200" cap="none" spc="0" normalizeH="0" baseline="0" noProof="0">
                <a:ln>
                  <a:noFill/>
                </a:ln>
                <a:solidFill>
                  <a:schemeClr val="bg1">
                    <a:lumMod val="50000"/>
                  </a:schemeClr>
                </a:solidFill>
                <a:effectLst/>
                <a:uLnTx/>
                <a:uFillTx/>
                <a:latin typeface="+mn-lt"/>
                <a:ea typeface="+mn-ea"/>
                <a:cs typeface="+mn-cs"/>
              </a:rPr>
              <a:t>.</a:t>
            </a:r>
            <a:r>
              <a:rPr kumimoji="0" lang="en-US" sz="2000" b="0" i="0" u="none" strike="noStrike" kern="1200" cap="none" spc="0" normalizeH="0" baseline="0" noProof="0" dirty="0">
                <a:ln>
                  <a:noFill/>
                </a:ln>
                <a:solidFill>
                  <a:schemeClr val="bg1">
                    <a:lumMod val="50000"/>
                  </a:schemeClr>
                </a:solidFill>
                <a:effectLst/>
                <a:uLnTx/>
                <a:uFillTx/>
                <a:latin typeface="+mn-lt"/>
                <a:ea typeface="+mn-ea"/>
                <a:cs typeface="+mn-cs"/>
              </a:rPr>
              <a:t>com</a:t>
            </a:r>
            <a:endParaRPr kumimoji="0" lang="en-US" sz="2800" b="0" i="0" u="none" strike="noStrike" kern="1200" cap="none" spc="0" normalizeH="0" baseline="0" noProof="0" dirty="0">
              <a:ln>
                <a:noFill/>
              </a:ln>
              <a:solidFill>
                <a:schemeClr val="bg1">
                  <a:lumMod val="50000"/>
                </a:schemeClr>
              </a:solidFill>
              <a:effectLst/>
              <a:uLnTx/>
              <a:uFillTx/>
              <a:latin typeface="+mn-lt"/>
              <a:ea typeface="+mn-ea"/>
              <a:cs typeface="+mn-cs"/>
            </a:endParaRPr>
          </a:p>
        </p:txBody>
      </p:sp>
      <p:sp>
        <p:nvSpPr>
          <p:cNvPr id="6" name="Rectangle 5">
            <a:hlinkClick r:id="rId2"/>
          </p:cNvPr>
          <p:cNvSpPr/>
          <p:nvPr userDrawn="1"/>
        </p:nvSpPr>
        <p:spPr>
          <a:xfrm>
            <a:off x="2048933" y="3071723"/>
            <a:ext cx="5046133" cy="7145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userDrawn="1"/>
        </p:nvSpPr>
        <p:spPr>
          <a:xfrm>
            <a:off x="2673959" y="5982900"/>
            <a:ext cx="3796079" cy="646331"/>
          </a:xfrm>
          <a:prstGeom prst="rect">
            <a:avLst/>
          </a:prstGeom>
          <a:noFill/>
        </p:spPr>
        <p:txBody>
          <a:bodyPr wrap="square" rtlCol="0" anchor="ctr">
            <a:spAutoFit/>
          </a:bodyPr>
          <a:lstStyle/>
          <a:p>
            <a:pPr algn="ctr"/>
            <a:r>
              <a:rPr lang="en-US" dirty="0">
                <a:solidFill>
                  <a:srgbClr val="A5CD00"/>
                </a:solidFill>
              </a:rPr>
              <a:t>T</a:t>
            </a:r>
            <a:r>
              <a:rPr lang="en-US" baseline="0" dirty="0">
                <a:solidFill>
                  <a:srgbClr val="A5CD00"/>
                </a:solidFill>
              </a:rPr>
              <a:t>he free PowerPoint and Google Slides template library</a:t>
            </a:r>
            <a:endParaRPr lang="en-US" dirty="0">
              <a:solidFill>
                <a:srgbClr val="A5CD00"/>
              </a:solidFill>
            </a:endParaRPr>
          </a:p>
        </p:txBody>
      </p:sp>
      <p:sp>
        <p:nvSpPr>
          <p:cNvPr id="8" name="TextBox 7"/>
          <p:cNvSpPr txBox="1"/>
          <p:nvPr userDrawn="1"/>
        </p:nvSpPr>
        <p:spPr>
          <a:xfrm>
            <a:off x="3459936" y="2633133"/>
            <a:ext cx="2224135" cy="369332"/>
          </a:xfrm>
          <a:prstGeom prst="rect">
            <a:avLst/>
          </a:prstGeom>
          <a:noFill/>
        </p:spPr>
        <p:txBody>
          <a:bodyPr wrap="none" rtlCol="0" anchor="ctr">
            <a:spAutoFit/>
          </a:bodyPr>
          <a:lstStyle/>
          <a:p>
            <a:pPr algn="ctr"/>
            <a:r>
              <a:rPr lang="en-US">
                <a:solidFill>
                  <a:schemeClr val="bg1"/>
                </a:solidFill>
                <a:effectLst/>
              </a:rPr>
              <a:t>Designed</a:t>
            </a:r>
            <a:r>
              <a:rPr lang="en-US" baseline="0">
                <a:solidFill>
                  <a:schemeClr val="bg1"/>
                </a:solidFill>
                <a:effectLst/>
              </a:rPr>
              <a:t> with         by</a:t>
            </a:r>
            <a:endParaRPr lang="en-US" dirty="0">
              <a:solidFill>
                <a:schemeClr val="bg1"/>
              </a:solidFill>
              <a:effectLst/>
            </a:endParaRPr>
          </a:p>
        </p:txBody>
      </p:sp>
      <p:sp>
        <p:nvSpPr>
          <p:cNvPr id="9" name="Freeform 290"/>
          <p:cNvSpPr/>
          <p:nvPr userDrawn="1"/>
        </p:nvSpPr>
        <p:spPr>
          <a:xfrm>
            <a:off x="4977441" y="2705803"/>
            <a:ext cx="261456" cy="223991"/>
          </a:xfrm>
          <a:custGeom>
            <a:avLst/>
            <a:gdLst/>
            <a:ahLst/>
            <a:cxnLst/>
            <a:rect l="l" t="t" r="r" b="b"/>
            <a:pathLst>
              <a:path w="504825" h="432707">
                <a:moveTo>
                  <a:pt x="134658" y="0"/>
                </a:moveTo>
                <a:cubicBezTo>
                  <a:pt x="146301" y="0"/>
                  <a:pt x="158180" y="2019"/>
                  <a:pt x="170294" y="6057"/>
                </a:cubicBezTo>
                <a:cubicBezTo>
                  <a:pt x="182407" y="10095"/>
                  <a:pt x="193676" y="15541"/>
                  <a:pt x="204099" y="22396"/>
                </a:cubicBezTo>
                <a:cubicBezTo>
                  <a:pt x="214522" y="29251"/>
                  <a:pt x="223490" y="35683"/>
                  <a:pt x="231002" y="41693"/>
                </a:cubicBezTo>
                <a:cubicBezTo>
                  <a:pt x="238514" y="47703"/>
                  <a:pt x="245652" y="54088"/>
                  <a:pt x="252412" y="60849"/>
                </a:cubicBezTo>
                <a:cubicBezTo>
                  <a:pt x="259174" y="54088"/>
                  <a:pt x="266310" y="47703"/>
                  <a:pt x="273823" y="41693"/>
                </a:cubicBezTo>
                <a:cubicBezTo>
                  <a:pt x="281334" y="35683"/>
                  <a:pt x="290303" y="29251"/>
                  <a:pt x="300726" y="22396"/>
                </a:cubicBezTo>
                <a:cubicBezTo>
                  <a:pt x="311149" y="15541"/>
                  <a:pt x="322417" y="10095"/>
                  <a:pt x="334531" y="6057"/>
                </a:cubicBezTo>
                <a:cubicBezTo>
                  <a:pt x="346645" y="2019"/>
                  <a:pt x="358524" y="0"/>
                  <a:pt x="370167" y="0"/>
                </a:cubicBezTo>
                <a:cubicBezTo>
                  <a:pt x="412236" y="0"/>
                  <a:pt x="445197" y="11644"/>
                  <a:pt x="469048" y="34932"/>
                </a:cubicBezTo>
                <a:cubicBezTo>
                  <a:pt x="492899" y="58220"/>
                  <a:pt x="504825" y="90523"/>
                  <a:pt x="504825" y="131840"/>
                </a:cubicBezTo>
                <a:cubicBezTo>
                  <a:pt x="504825" y="173346"/>
                  <a:pt x="483321" y="215602"/>
                  <a:pt x="440313" y="258610"/>
                </a:cubicBezTo>
                <a:lnTo>
                  <a:pt x="264807" y="427636"/>
                </a:lnTo>
                <a:cubicBezTo>
                  <a:pt x="261427" y="431017"/>
                  <a:pt x="257295" y="432707"/>
                  <a:pt x="252412" y="432707"/>
                </a:cubicBezTo>
                <a:cubicBezTo>
                  <a:pt x="247529" y="432707"/>
                  <a:pt x="243398" y="431017"/>
                  <a:pt x="240018" y="427636"/>
                </a:cubicBezTo>
                <a:lnTo>
                  <a:pt x="64230" y="258047"/>
                </a:lnTo>
                <a:cubicBezTo>
                  <a:pt x="62351" y="256544"/>
                  <a:pt x="59770" y="254103"/>
                  <a:pt x="56482" y="250722"/>
                </a:cubicBezTo>
                <a:cubicBezTo>
                  <a:pt x="53196" y="247342"/>
                  <a:pt x="47984" y="241191"/>
                  <a:pt x="40848" y="232270"/>
                </a:cubicBezTo>
                <a:cubicBezTo>
                  <a:pt x="33712" y="223349"/>
                  <a:pt x="27326" y="214194"/>
                  <a:pt x="21692" y="204803"/>
                </a:cubicBezTo>
                <a:cubicBezTo>
                  <a:pt x="16057" y="195413"/>
                  <a:pt x="11035" y="184051"/>
                  <a:pt x="6620" y="170717"/>
                </a:cubicBezTo>
                <a:cubicBezTo>
                  <a:pt x="2207" y="157382"/>
                  <a:pt x="0" y="144423"/>
                  <a:pt x="0" y="131840"/>
                </a:cubicBezTo>
                <a:cubicBezTo>
                  <a:pt x="0" y="90523"/>
                  <a:pt x="11926" y="58220"/>
                  <a:pt x="35777" y="34932"/>
                </a:cubicBezTo>
                <a:cubicBezTo>
                  <a:pt x="59629" y="11644"/>
                  <a:pt x="92588" y="0"/>
                  <a:pt x="134658" y="0"/>
                </a:cubicBezTo>
                <a:close/>
              </a:path>
            </a:pathLst>
          </a:custGeom>
          <a:solidFill>
            <a:srgbClr val="D900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1204190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hyperlink" Target="http://www.presentationgo.com/" TargetMode="External"/></Relationships>
</file>

<file path=ppt/slideMasters/_rels/slideMaster2.xml.rels><?xml version="1.0" encoding="UTF-8" standalone="yes"?>
<Relationships xmlns="http://schemas.openxmlformats.org/package/2006/relationships"><Relationship Id="rId3" Type="http://schemas.openxmlformats.org/officeDocument/2006/relationships/hyperlink" Target="http://www.presentationgo.com/" TargetMode="External"/><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a:gsLst>
            <a:gs pos="0">
              <a:srgbClr val="EFEDEE"/>
            </a:gs>
            <a:gs pos="53000">
              <a:srgbClr val="F1EFF0"/>
            </a:gs>
            <a:gs pos="77000">
              <a:srgbClr val="EFEDEE"/>
            </a:gs>
            <a:gs pos="100000">
              <a:srgbClr val="EFEBEC"/>
            </a:gs>
          </a:gsLst>
          <a:lin ang="5400000" scaled="1"/>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106332"/>
            <a:ext cx="7886700" cy="739056"/>
          </a:xfrm>
          <a:prstGeom prst="rect">
            <a:avLst/>
          </a:prstGeom>
        </p:spPr>
        <p:txBody>
          <a:bodyPr rIns="0">
            <a:normAutofit/>
          </a:bodyPr>
          <a:lstStyle/>
          <a:p>
            <a:pPr marL="0" lvl="0"/>
            <a:r>
              <a:rPr lang="en-US"/>
              <a:t>Click to edit Master title style</a:t>
            </a:r>
          </a:p>
        </p:txBody>
      </p:sp>
      <p:sp>
        <p:nvSpPr>
          <p:cNvPr id="3" name="Text Placeholder 2"/>
          <p:cNvSpPr>
            <a:spLocks noGrp="1"/>
          </p:cNvSpPr>
          <p:nvPr>
            <p:ph type="body" idx="1"/>
          </p:nvPr>
        </p:nvSpPr>
        <p:spPr>
          <a:xfrm>
            <a:off x="628650" y="1219200"/>
            <a:ext cx="7886700" cy="49577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Rectangle 8"/>
          <p:cNvSpPr/>
          <p:nvPr userDrawn="1"/>
        </p:nvSpPr>
        <p:spPr>
          <a:xfrm>
            <a:off x="0" y="6305910"/>
            <a:ext cx="9144000" cy="5520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bIns="9144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150" normalizeH="0" baseline="0" noProof="0" dirty="0">
                <a:ln>
                  <a:noFill/>
                </a:ln>
                <a:solidFill>
                  <a:prstClr val="white">
                    <a:lumMod val="75000"/>
                  </a:prstClr>
                </a:solidFill>
                <a:effectLst/>
                <a:uLnTx/>
                <a:uFillTx/>
                <a:latin typeface="+mn-lt"/>
                <a:ea typeface="+mn-ea"/>
                <a:cs typeface="+mn-cs"/>
              </a:rPr>
              <a:t>www.</a:t>
            </a:r>
            <a:r>
              <a:rPr kumimoji="0" lang="en-US" sz="3200" b="0" i="0" u="none" strike="noStrike" kern="1200" cap="none" spc="150" normalizeH="0" baseline="0" noProof="0" dirty="0">
                <a:ln>
                  <a:noFill/>
                </a:ln>
                <a:solidFill>
                  <a:prstClr val="black">
                    <a:lumMod val="85000"/>
                    <a:lumOff val="15000"/>
                  </a:prstClr>
                </a:solidFill>
                <a:effectLst/>
                <a:uLnTx/>
                <a:uFillTx/>
                <a:latin typeface="+mn-lt"/>
                <a:ea typeface="+mn-ea"/>
                <a:cs typeface="+mn-cs"/>
              </a:rPr>
              <a:t>presentationgo</a:t>
            </a:r>
            <a:r>
              <a:rPr kumimoji="0" lang="en-US" sz="3200" b="0" i="0" u="none" strike="noStrike" kern="1200" cap="none" spc="150" normalizeH="0" baseline="0" noProof="0" dirty="0">
                <a:ln>
                  <a:noFill/>
                </a:ln>
                <a:solidFill>
                  <a:prstClr val="white">
                    <a:lumMod val="75000"/>
                  </a:prstClr>
                </a:solidFill>
                <a:effectLst/>
                <a:uLnTx/>
                <a:uFillTx/>
                <a:latin typeface="+mn-lt"/>
                <a:ea typeface="+mn-ea"/>
                <a:cs typeface="+mn-cs"/>
              </a:rPr>
              <a:t>.com</a:t>
            </a:r>
          </a:p>
        </p:txBody>
      </p:sp>
      <p:sp>
        <p:nvSpPr>
          <p:cNvPr id="23" name="Freeform 22"/>
          <p:cNvSpPr/>
          <p:nvPr userDrawn="1"/>
        </p:nvSpPr>
        <p:spPr>
          <a:xfrm rot="5400000">
            <a:off x="91178" y="116438"/>
            <a:ext cx="369496" cy="570902"/>
          </a:xfrm>
          <a:custGeom>
            <a:avLst/>
            <a:gdLst>
              <a:gd name="connsiteX0" fmla="*/ 210916 w 1034764"/>
              <a:gd name="connsiteY0" fmla="*/ 535701 h 1598797"/>
              <a:gd name="connsiteX1" fmla="*/ 331908 w 1034764"/>
              <a:gd name="connsiteY1" fmla="*/ 284049 h 1598797"/>
              <a:gd name="connsiteX2" fmla="*/ 741774 w 1034764"/>
              <a:gd name="connsiteY2" fmla="*/ 315409 h 1598797"/>
              <a:gd name="connsiteX3" fmla="*/ 403935 w 1034764"/>
              <a:gd name="connsiteY3" fmla="*/ 375418 h 1598797"/>
              <a:gd name="connsiteX4" fmla="*/ 266699 w 1034764"/>
              <a:gd name="connsiteY4" fmla="*/ 689905 h 1598797"/>
              <a:gd name="connsiteX5" fmla="*/ 266698 w 1034764"/>
              <a:gd name="connsiteY5" fmla="*/ 689907 h 1598797"/>
              <a:gd name="connsiteX6" fmla="*/ 210916 w 1034764"/>
              <a:gd name="connsiteY6" fmla="*/ 535701 h 1598797"/>
              <a:gd name="connsiteX7" fmla="*/ 134938 w 1034764"/>
              <a:gd name="connsiteY7" fmla="*/ 517381 h 1598797"/>
              <a:gd name="connsiteX8" fmla="*/ 517383 w 1034764"/>
              <a:gd name="connsiteY8" fmla="*/ 899826 h 1598797"/>
              <a:gd name="connsiteX9" fmla="*/ 899828 w 1034764"/>
              <a:gd name="connsiteY9" fmla="*/ 517381 h 1598797"/>
              <a:gd name="connsiteX10" fmla="*/ 517383 w 1034764"/>
              <a:gd name="connsiteY10" fmla="*/ 134936 h 1598797"/>
              <a:gd name="connsiteX11" fmla="*/ 134938 w 1034764"/>
              <a:gd name="connsiteY11" fmla="*/ 517381 h 1598797"/>
              <a:gd name="connsiteX12" fmla="*/ 0 w 1034764"/>
              <a:gd name="connsiteY12" fmla="*/ 517382 h 1598797"/>
              <a:gd name="connsiteX13" fmla="*/ 517382 w 1034764"/>
              <a:gd name="connsiteY13" fmla="*/ 0 h 1598797"/>
              <a:gd name="connsiteX14" fmla="*/ 1034764 w 1034764"/>
              <a:gd name="connsiteY14" fmla="*/ 517382 h 1598797"/>
              <a:gd name="connsiteX15" fmla="*/ 621653 w 1034764"/>
              <a:gd name="connsiteY15" fmla="*/ 1024253 h 1598797"/>
              <a:gd name="connsiteX16" fmla="*/ 620527 w 1034764"/>
              <a:gd name="connsiteY16" fmla="*/ 1024366 h 1598797"/>
              <a:gd name="connsiteX17" fmla="*/ 662992 w 1034764"/>
              <a:gd name="connsiteY17" fmla="*/ 1598797 h 1598797"/>
              <a:gd name="connsiteX18" fmla="*/ 371775 w 1034764"/>
              <a:gd name="connsiteY18" fmla="*/ 1598797 h 1598797"/>
              <a:gd name="connsiteX19" fmla="*/ 414241 w 1034764"/>
              <a:gd name="connsiteY19" fmla="*/ 1024367 h 1598797"/>
              <a:gd name="connsiteX20" fmla="*/ 413112 w 1034764"/>
              <a:gd name="connsiteY20" fmla="*/ 1024253 h 1598797"/>
              <a:gd name="connsiteX21" fmla="*/ 0 w 1034764"/>
              <a:gd name="connsiteY21" fmla="*/ 517382 h 159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034764" h="1598797">
                <a:moveTo>
                  <a:pt x="210916" y="535701"/>
                </a:moveTo>
                <a:cubicBezTo>
                  <a:pt x="207764" y="443901"/>
                  <a:pt x="249915" y="348683"/>
                  <a:pt x="331908" y="284049"/>
                </a:cubicBezTo>
                <a:cubicBezTo>
                  <a:pt x="463097" y="180634"/>
                  <a:pt x="646600" y="194675"/>
                  <a:pt x="741774" y="315409"/>
                </a:cubicBezTo>
                <a:cubicBezTo>
                  <a:pt x="631231" y="275026"/>
                  <a:pt x="502220" y="297941"/>
                  <a:pt x="403935" y="375418"/>
                </a:cubicBezTo>
                <a:cubicBezTo>
                  <a:pt x="305650" y="452895"/>
                  <a:pt x="253243" y="572989"/>
                  <a:pt x="266699" y="689905"/>
                </a:cubicBezTo>
                <a:lnTo>
                  <a:pt x="266698" y="689907"/>
                </a:lnTo>
                <a:cubicBezTo>
                  <a:pt x="231008" y="644631"/>
                  <a:pt x="212807" y="590781"/>
                  <a:pt x="210916" y="535701"/>
                </a:cubicBezTo>
                <a:close/>
                <a:moveTo>
                  <a:pt x="134938" y="517381"/>
                </a:moveTo>
                <a:cubicBezTo>
                  <a:pt x="134938" y="728600"/>
                  <a:pt x="306164" y="899826"/>
                  <a:pt x="517383" y="899826"/>
                </a:cubicBezTo>
                <a:cubicBezTo>
                  <a:pt x="728602" y="899826"/>
                  <a:pt x="899828" y="728600"/>
                  <a:pt x="899828" y="517381"/>
                </a:cubicBezTo>
                <a:cubicBezTo>
                  <a:pt x="899828" y="306162"/>
                  <a:pt x="728602" y="134936"/>
                  <a:pt x="517383" y="134936"/>
                </a:cubicBezTo>
                <a:cubicBezTo>
                  <a:pt x="306164" y="134936"/>
                  <a:pt x="134938" y="306162"/>
                  <a:pt x="134938" y="517381"/>
                </a:cubicBezTo>
                <a:close/>
                <a:moveTo>
                  <a:pt x="0" y="517382"/>
                </a:moveTo>
                <a:cubicBezTo>
                  <a:pt x="0" y="231640"/>
                  <a:pt x="231640" y="0"/>
                  <a:pt x="517382" y="0"/>
                </a:cubicBezTo>
                <a:cubicBezTo>
                  <a:pt x="803124" y="0"/>
                  <a:pt x="1034764" y="231640"/>
                  <a:pt x="1034764" y="517382"/>
                </a:cubicBezTo>
                <a:cubicBezTo>
                  <a:pt x="1034764" y="767406"/>
                  <a:pt x="857415" y="976008"/>
                  <a:pt x="621653" y="1024253"/>
                </a:cubicBezTo>
                <a:lnTo>
                  <a:pt x="620527" y="1024366"/>
                </a:lnTo>
                <a:lnTo>
                  <a:pt x="662992" y="1598797"/>
                </a:lnTo>
                <a:lnTo>
                  <a:pt x="371775" y="1598797"/>
                </a:lnTo>
                <a:lnTo>
                  <a:pt x="414241" y="1024367"/>
                </a:lnTo>
                <a:lnTo>
                  <a:pt x="413112" y="1024253"/>
                </a:lnTo>
                <a:cubicBezTo>
                  <a:pt x="177349" y="976008"/>
                  <a:pt x="0" y="767406"/>
                  <a:pt x="0" y="517382"/>
                </a:cubicBezTo>
                <a:close/>
              </a:path>
            </a:pathLst>
          </a:custGeom>
          <a:solidFill>
            <a:schemeClr val="bg1"/>
          </a:solidFill>
          <a:ln>
            <a:noFill/>
          </a:ln>
          <a:effectLst>
            <a:outerShdw blurRad="12700" dist="12700" dir="2700000" algn="tl"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p>
        </p:txBody>
      </p:sp>
      <p:grpSp>
        <p:nvGrpSpPr>
          <p:cNvPr id="8" name="Group 7"/>
          <p:cNvGrpSpPr/>
          <p:nvPr userDrawn="1"/>
        </p:nvGrpSpPr>
        <p:grpSpPr>
          <a:xfrm>
            <a:off x="-1654908" y="-73804"/>
            <a:ext cx="1569183" cy="612144"/>
            <a:chOff x="-2096383" y="21447"/>
            <a:chExt cx="1569183" cy="612144"/>
          </a:xfrm>
        </p:grpSpPr>
        <p:sp>
          <p:nvSpPr>
            <p:cNvPr id="10" name="TextBox 9"/>
            <p:cNvSpPr txBox="1"/>
            <p:nvPr userDrawn="1"/>
          </p:nvSpPr>
          <p:spPr>
            <a:xfrm>
              <a:off x="-2096383" y="21447"/>
              <a:ext cx="365806" cy="246221"/>
            </a:xfrm>
            <a:prstGeom prst="rect">
              <a:avLst/>
            </a:prstGeom>
            <a:noFill/>
          </p:spPr>
          <p:txBody>
            <a:bodyPr wrap="none" rtlCol="0">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By:</a:t>
              </a:r>
            </a:p>
          </p:txBody>
        </p:sp>
        <p:sp>
          <p:nvSpPr>
            <p:cNvPr id="11" name="TextBox 10"/>
            <p:cNvSpPr txBox="1"/>
            <p:nvPr userDrawn="1"/>
          </p:nvSpPr>
          <p:spPr>
            <a:xfrm>
              <a:off x="-1002010" y="387370"/>
              <a:ext cx="474810" cy="246221"/>
            </a:xfrm>
            <a:prstGeom prst="rect">
              <a:avLst/>
            </a:prstGeom>
            <a:noFill/>
          </p:spPr>
          <p:txBody>
            <a:bodyPr wrap="none" rtlCol="0">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.com</a:t>
              </a:r>
            </a:p>
          </p:txBody>
        </p:sp>
        <p:pic>
          <p:nvPicPr>
            <p:cNvPr id="12" name="Picture 11"/>
            <p:cNvPicPr>
              <a:picLocks noChangeAspect="1"/>
            </p:cNvPicPr>
            <p:nvPr userDrawn="1"/>
          </p:nvPicPr>
          <p:blipFill>
            <a:blip r:embed="rId3"/>
            <a:stretch>
              <a:fillRect/>
            </a:stretch>
          </p:blipFill>
          <p:spPr>
            <a:xfrm>
              <a:off x="-2018604" y="234547"/>
              <a:ext cx="1405251" cy="185944"/>
            </a:xfrm>
            <a:prstGeom prst="rect">
              <a:avLst/>
            </a:prstGeom>
          </p:spPr>
        </p:pic>
      </p:grpSp>
      <p:sp>
        <p:nvSpPr>
          <p:cNvPr id="13" name="Rectangle 12"/>
          <p:cNvSpPr/>
          <p:nvPr userDrawn="1"/>
        </p:nvSpPr>
        <p:spPr>
          <a:xfrm>
            <a:off x="-88899" y="6959601"/>
            <a:ext cx="1625766" cy="261610"/>
          </a:xfrm>
          <a:prstGeom prst="rect">
            <a:avLst/>
          </a:prstGeom>
        </p:spPr>
        <p:txBody>
          <a:bodyPr wrap="none">
            <a:spAutoFit/>
          </a:bodyPr>
          <a:lstStyle/>
          <a:p>
            <a:r>
              <a:rPr lang="en-US" sz="1100" b="0" i="0" dirty="0">
                <a:solidFill>
                  <a:srgbClr val="555555"/>
                </a:solidFill>
                <a:effectLst/>
                <a:latin typeface="Open Sans" panose="020B0606030504020204" pitchFamily="34" charset="0"/>
              </a:rPr>
              <a:t>© </a:t>
            </a:r>
            <a:r>
              <a:rPr lang="en-US" sz="1100" b="0" i="0" u="none" strike="noStrike" dirty="0">
                <a:solidFill>
                  <a:srgbClr val="A5CD28"/>
                </a:solidFill>
                <a:effectLst/>
                <a:latin typeface="Open Sans" panose="020B0606030504020204" pitchFamily="34" charset="0"/>
                <a:hlinkClick r:id="rId4" tooltip="PresentationGo!"/>
              </a:rPr>
              <a:t>presentationgo.com</a:t>
            </a:r>
            <a:endParaRPr lang="en-US" sz="1100" dirty="0"/>
          </a:p>
        </p:txBody>
      </p:sp>
    </p:spTree>
    <p:extLst>
      <p:ext uri="{BB962C8B-B14F-4D97-AF65-F5344CB8AC3E}">
        <p14:creationId xmlns:p14="http://schemas.microsoft.com/office/powerpoint/2010/main" val="2055134626"/>
      </p:ext>
    </p:extLst>
  </p:cSld>
  <p:clrMap bg1="lt1" tx1="dk1" bg2="lt2" tx2="dk2" accent1="accent1" accent2="accent2" accent3="accent3" accent4="accent4" accent5="accent5" accent6="accent6" hlink="hlink" folHlink="folHlink"/>
  <p:sldLayoutIdLst>
    <p:sldLayoutId id="2147483688" r:id="rId1"/>
  </p:sldLayoutIdLst>
  <p:txStyles>
    <p:titleStyle>
      <a:lvl1pPr algn="l" defTabSz="914400" rtl="0" eaLnBrk="1" latinLnBrk="0" hangingPunct="1">
        <a:lnSpc>
          <a:spcPct val="90000"/>
        </a:lnSpc>
        <a:spcBef>
          <a:spcPct val="0"/>
        </a:spcBef>
        <a:buNone/>
        <a:defRPr lang="en-US" sz="3600" b="1" kern="1200">
          <a:solidFill>
            <a:schemeClr val="tx1"/>
          </a:solidFill>
          <a:latin typeface="Helvetica" panose="020B0500000000000000"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j-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j-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a:gsLst>
            <a:gs pos="0">
              <a:srgbClr val="323A45"/>
            </a:gs>
            <a:gs pos="35000">
              <a:srgbClr val="323A45"/>
            </a:gs>
            <a:gs pos="100000">
              <a:srgbClr val="1C2026"/>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106332"/>
            <a:ext cx="7886700" cy="739056"/>
          </a:xfrm>
          <a:prstGeom prst="rect">
            <a:avLst/>
          </a:prstGeom>
        </p:spPr>
        <p:txBody>
          <a:bodyPr rIns="0">
            <a:normAutofit/>
          </a:bodyPr>
          <a:lstStyle/>
          <a:p>
            <a:pPr marL="0" lvl="0"/>
            <a:r>
              <a:rPr lang="en-US"/>
              <a:t>Click to edit Master title style</a:t>
            </a:r>
          </a:p>
        </p:txBody>
      </p:sp>
      <p:sp>
        <p:nvSpPr>
          <p:cNvPr id="3" name="Text Placeholder 2"/>
          <p:cNvSpPr>
            <a:spLocks noGrp="1"/>
          </p:cNvSpPr>
          <p:nvPr>
            <p:ph type="body" idx="1"/>
          </p:nvPr>
        </p:nvSpPr>
        <p:spPr>
          <a:xfrm>
            <a:off x="628650" y="1219200"/>
            <a:ext cx="7886700" cy="49577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Rectangle 8"/>
          <p:cNvSpPr/>
          <p:nvPr userDrawn="1"/>
        </p:nvSpPr>
        <p:spPr>
          <a:xfrm>
            <a:off x="0" y="6305910"/>
            <a:ext cx="9144000" cy="5520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bIns="9144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150" normalizeH="0" baseline="0" noProof="0" dirty="0">
                <a:ln>
                  <a:noFill/>
                </a:ln>
                <a:solidFill>
                  <a:prstClr val="white">
                    <a:lumMod val="75000"/>
                  </a:prstClr>
                </a:solidFill>
                <a:effectLst/>
                <a:uLnTx/>
                <a:uFillTx/>
                <a:latin typeface="+mn-lt"/>
                <a:ea typeface="+mn-ea"/>
                <a:cs typeface="+mn-cs"/>
              </a:rPr>
              <a:t>www.</a:t>
            </a:r>
            <a:r>
              <a:rPr kumimoji="0" lang="en-US" sz="3200" b="0" i="0" u="none" strike="noStrike" kern="1200" cap="none" spc="150" normalizeH="0" baseline="0" noProof="0" dirty="0">
                <a:ln>
                  <a:noFill/>
                </a:ln>
                <a:solidFill>
                  <a:prstClr val="black">
                    <a:lumMod val="85000"/>
                    <a:lumOff val="15000"/>
                  </a:prstClr>
                </a:solidFill>
                <a:effectLst/>
                <a:uLnTx/>
                <a:uFillTx/>
                <a:latin typeface="+mn-lt"/>
                <a:ea typeface="+mn-ea"/>
                <a:cs typeface="+mn-cs"/>
              </a:rPr>
              <a:t>presentationgo</a:t>
            </a:r>
            <a:r>
              <a:rPr kumimoji="0" lang="en-US" sz="3200" b="0" i="0" u="none" strike="noStrike" kern="1200" cap="none" spc="150" normalizeH="0" baseline="0" noProof="0" dirty="0">
                <a:ln>
                  <a:noFill/>
                </a:ln>
                <a:solidFill>
                  <a:prstClr val="white">
                    <a:lumMod val="75000"/>
                  </a:prstClr>
                </a:solidFill>
                <a:effectLst/>
                <a:uLnTx/>
                <a:uFillTx/>
                <a:latin typeface="+mn-lt"/>
                <a:ea typeface="+mn-ea"/>
                <a:cs typeface="+mn-cs"/>
              </a:rPr>
              <a:t>.com</a:t>
            </a:r>
          </a:p>
        </p:txBody>
      </p:sp>
      <p:sp>
        <p:nvSpPr>
          <p:cNvPr id="23" name="Freeform 22"/>
          <p:cNvSpPr/>
          <p:nvPr userDrawn="1"/>
        </p:nvSpPr>
        <p:spPr>
          <a:xfrm rot="5400000">
            <a:off x="91178" y="116438"/>
            <a:ext cx="369496" cy="570902"/>
          </a:xfrm>
          <a:custGeom>
            <a:avLst/>
            <a:gdLst>
              <a:gd name="connsiteX0" fmla="*/ 210916 w 1034764"/>
              <a:gd name="connsiteY0" fmla="*/ 535701 h 1598797"/>
              <a:gd name="connsiteX1" fmla="*/ 331908 w 1034764"/>
              <a:gd name="connsiteY1" fmla="*/ 284049 h 1598797"/>
              <a:gd name="connsiteX2" fmla="*/ 741774 w 1034764"/>
              <a:gd name="connsiteY2" fmla="*/ 315409 h 1598797"/>
              <a:gd name="connsiteX3" fmla="*/ 403935 w 1034764"/>
              <a:gd name="connsiteY3" fmla="*/ 375418 h 1598797"/>
              <a:gd name="connsiteX4" fmla="*/ 266699 w 1034764"/>
              <a:gd name="connsiteY4" fmla="*/ 689905 h 1598797"/>
              <a:gd name="connsiteX5" fmla="*/ 266698 w 1034764"/>
              <a:gd name="connsiteY5" fmla="*/ 689907 h 1598797"/>
              <a:gd name="connsiteX6" fmla="*/ 210916 w 1034764"/>
              <a:gd name="connsiteY6" fmla="*/ 535701 h 1598797"/>
              <a:gd name="connsiteX7" fmla="*/ 134938 w 1034764"/>
              <a:gd name="connsiteY7" fmla="*/ 517381 h 1598797"/>
              <a:gd name="connsiteX8" fmla="*/ 517383 w 1034764"/>
              <a:gd name="connsiteY8" fmla="*/ 899826 h 1598797"/>
              <a:gd name="connsiteX9" fmla="*/ 899828 w 1034764"/>
              <a:gd name="connsiteY9" fmla="*/ 517381 h 1598797"/>
              <a:gd name="connsiteX10" fmla="*/ 517383 w 1034764"/>
              <a:gd name="connsiteY10" fmla="*/ 134936 h 1598797"/>
              <a:gd name="connsiteX11" fmla="*/ 134938 w 1034764"/>
              <a:gd name="connsiteY11" fmla="*/ 517381 h 1598797"/>
              <a:gd name="connsiteX12" fmla="*/ 0 w 1034764"/>
              <a:gd name="connsiteY12" fmla="*/ 517382 h 1598797"/>
              <a:gd name="connsiteX13" fmla="*/ 517382 w 1034764"/>
              <a:gd name="connsiteY13" fmla="*/ 0 h 1598797"/>
              <a:gd name="connsiteX14" fmla="*/ 1034764 w 1034764"/>
              <a:gd name="connsiteY14" fmla="*/ 517382 h 1598797"/>
              <a:gd name="connsiteX15" fmla="*/ 621653 w 1034764"/>
              <a:gd name="connsiteY15" fmla="*/ 1024253 h 1598797"/>
              <a:gd name="connsiteX16" fmla="*/ 620527 w 1034764"/>
              <a:gd name="connsiteY16" fmla="*/ 1024366 h 1598797"/>
              <a:gd name="connsiteX17" fmla="*/ 662992 w 1034764"/>
              <a:gd name="connsiteY17" fmla="*/ 1598797 h 1598797"/>
              <a:gd name="connsiteX18" fmla="*/ 371775 w 1034764"/>
              <a:gd name="connsiteY18" fmla="*/ 1598797 h 1598797"/>
              <a:gd name="connsiteX19" fmla="*/ 414241 w 1034764"/>
              <a:gd name="connsiteY19" fmla="*/ 1024367 h 1598797"/>
              <a:gd name="connsiteX20" fmla="*/ 413112 w 1034764"/>
              <a:gd name="connsiteY20" fmla="*/ 1024253 h 1598797"/>
              <a:gd name="connsiteX21" fmla="*/ 0 w 1034764"/>
              <a:gd name="connsiteY21" fmla="*/ 517382 h 159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034764" h="1598797">
                <a:moveTo>
                  <a:pt x="210916" y="535701"/>
                </a:moveTo>
                <a:cubicBezTo>
                  <a:pt x="207764" y="443901"/>
                  <a:pt x="249915" y="348683"/>
                  <a:pt x="331908" y="284049"/>
                </a:cubicBezTo>
                <a:cubicBezTo>
                  <a:pt x="463097" y="180634"/>
                  <a:pt x="646600" y="194675"/>
                  <a:pt x="741774" y="315409"/>
                </a:cubicBezTo>
                <a:cubicBezTo>
                  <a:pt x="631231" y="275026"/>
                  <a:pt x="502220" y="297941"/>
                  <a:pt x="403935" y="375418"/>
                </a:cubicBezTo>
                <a:cubicBezTo>
                  <a:pt x="305650" y="452895"/>
                  <a:pt x="253243" y="572989"/>
                  <a:pt x="266699" y="689905"/>
                </a:cubicBezTo>
                <a:lnTo>
                  <a:pt x="266698" y="689907"/>
                </a:lnTo>
                <a:cubicBezTo>
                  <a:pt x="231008" y="644631"/>
                  <a:pt x="212807" y="590781"/>
                  <a:pt x="210916" y="535701"/>
                </a:cubicBezTo>
                <a:close/>
                <a:moveTo>
                  <a:pt x="134938" y="517381"/>
                </a:moveTo>
                <a:cubicBezTo>
                  <a:pt x="134938" y="728600"/>
                  <a:pt x="306164" y="899826"/>
                  <a:pt x="517383" y="899826"/>
                </a:cubicBezTo>
                <a:cubicBezTo>
                  <a:pt x="728602" y="899826"/>
                  <a:pt x="899828" y="728600"/>
                  <a:pt x="899828" y="517381"/>
                </a:cubicBezTo>
                <a:cubicBezTo>
                  <a:pt x="899828" y="306162"/>
                  <a:pt x="728602" y="134936"/>
                  <a:pt x="517383" y="134936"/>
                </a:cubicBezTo>
                <a:cubicBezTo>
                  <a:pt x="306164" y="134936"/>
                  <a:pt x="134938" y="306162"/>
                  <a:pt x="134938" y="517381"/>
                </a:cubicBezTo>
                <a:close/>
                <a:moveTo>
                  <a:pt x="0" y="517382"/>
                </a:moveTo>
                <a:cubicBezTo>
                  <a:pt x="0" y="231640"/>
                  <a:pt x="231640" y="0"/>
                  <a:pt x="517382" y="0"/>
                </a:cubicBezTo>
                <a:cubicBezTo>
                  <a:pt x="803124" y="0"/>
                  <a:pt x="1034764" y="231640"/>
                  <a:pt x="1034764" y="517382"/>
                </a:cubicBezTo>
                <a:cubicBezTo>
                  <a:pt x="1034764" y="767406"/>
                  <a:pt x="857415" y="976008"/>
                  <a:pt x="621653" y="1024253"/>
                </a:cubicBezTo>
                <a:lnTo>
                  <a:pt x="620527" y="1024366"/>
                </a:lnTo>
                <a:lnTo>
                  <a:pt x="662992" y="1598797"/>
                </a:lnTo>
                <a:lnTo>
                  <a:pt x="371775" y="1598797"/>
                </a:lnTo>
                <a:lnTo>
                  <a:pt x="414241" y="1024367"/>
                </a:lnTo>
                <a:lnTo>
                  <a:pt x="413112" y="1024253"/>
                </a:lnTo>
                <a:cubicBezTo>
                  <a:pt x="177349" y="976008"/>
                  <a:pt x="0" y="767406"/>
                  <a:pt x="0" y="517382"/>
                </a:cubicBezTo>
                <a:close/>
              </a:path>
            </a:pathLst>
          </a:custGeom>
          <a:solidFill>
            <a:schemeClr val="bg1">
              <a:alpha val="20000"/>
            </a:schemeClr>
          </a:solidFill>
          <a:ln>
            <a:noFill/>
          </a:ln>
          <a:effectLst>
            <a:outerShdw blurRad="12700" dist="12700" dir="2700000" algn="tl"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p>
        </p:txBody>
      </p:sp>
      <p:sp>
        <p:nvSpPr>
          <p:cNvPr id="7" name="Rectangle 6"/>
          <p:cNvSpPr/>
          <p:nvPr userDrawn="1"/>
        </p:nvSpPr>
        <p:spPr>
          <a:xfrm>
            <a:off x="-88899" y="6959601"/>
            <a:ext cx="1625766" cy="261610"/>
          </a:xfrm>
          <a:prstGeom prst="rect">
            <a:avLst/>
          </a:prstGeom>
        </p:spPr>
        <p:txBody>
          <a:bodyPr wrap="none">
            <a:spAutoFit/>
          </a:bodyPr>
          <a:lstStyle/>
          <a:p>
            <a:r>
              <a:rPr lang="en-US" sz="1100" b="0" i="0" dirty="0">
                <a:solidFill>
                  <a:srgbClr val="555555"/>
                </a:solidFill>
                <a:effectLst/>
                <a:latin typeface="Open Sans" panose="020B0606030504020204" pitchFamily="34" charset="0"/>
              </a:rPr>
              <a:t>© </a:t>
            </a:r>
            <a:r>
              <a:rPr lang="en-US" sz="1100" b="0" i="0" u="none" strike="noStrike" dirty="0">
                <a:solidFill>
                  <a:srgbClr val="A5CD28"/>
                </a:solidFill>
                <a:effectLst/>
                <a:latin typeface="Open Sans" panose="020B0606030504020204" pitchFamily="34" charset="0"/>
                <a:hlinkClick r:id="rId3" tooltip="PresentationGo!"/>
              </a:rPr>
              <a:t>presentationgo.com</a:t>
            </a:r>
            <a:endParaRPr lang="en-US" sz="1100" dirty="0"/>
          </a:p>
        </p:txBody>
      </p:sp>
      <p:grpSp>
        <p:nvGrpSpPr>
          <p:cNvPr id="8" name="Group 7"/>
          <p:cNvGrpSpPr/>
          <p:nvPr userDrawn="1"/>
        </p:nvGrpSpPr>
        <p:grpSpPr>
          <a:xfrm>
            <a:off x="-1654908" y="-73804"/>
            <a:ext cx="1569183" cy="612144"/>
            <a:chOff x="-2096383" y="21447"/>
            <a:chExt cx="1569183" cy="612144"/>
          </a:xfrm>
        </p:grpSpPr>
        <p:sp>
          <p:nvSpPr>
            <p:cNvPr id="10" name="TextBox 9"/>
            <p:cNvSpPr txBox="1"/>
            <p:nvPr userDrawn="1"/>
          </p:nvSpPr>
          <p:spPr>
            <a:xfrm>
              <a:off x="-2096383" y="21447"/>
              <a:ext cx="365806" cy="246221"/>
            </a:xfrm>
            <a:prstGeom prst="rect">
              <a:avLst/>
            </a:prstGeom>
            <a:noFill/>
          </p:spPr>
          <p:txBody>
            <a:bodyPr wrap="none" rtlCol="0">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By:</a:t>
              </a:r>
            </a:p>
          </p:txBody>
        </p:sp>
        <p:sp>
          <p:nvSpPr>
            <p:cNvPr id="11" name="TextBox 10"/>
            <p:cNvSpPr txBox="1"/>
            <p:nvPr userDrawn="1"/>
          </p:nvSpPr>
          <p:spPr>
            <a:xfrm>
              <a:off x="-1002010" y="387370"/>
              <a:ext cx="474810" cy="246221"/>
            </a:xfrm>
            <a:prstGeom prst="rect">
              <a:avLst/>
            </a:prstGeom>
            <a:noFill/>
          </p:spPr>
          <p:txBody>
            <a:bodyPr wrap="none" rtlCol="0">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.com</a:t>
              </a:r>
            </a:p>
          </p:txBody>
        </p:sp>
        <p:pic>
          <p:nvPicPr>
            <p:cNvPr id="12" name="Picture 11"/>
            <p:cNvPicPr>
              <a:picLocks noChangeAspect="1"/>
            </p:cNvPicPr>
            <p:nvPr userDrawn="1"/>
          </p:nvPicPr>
          <p:blipFill>
            <a:blip r:embed="rId4"/>
            <a:stretch>
              <a:fillRect/>
            </a:stretch>
          </p:blipFill>
          <p:spPr>
            <a:xfrm>
              <a:off x="-2018604" y="234547"/>
              <a:ext cx="1405251" cy="185944"/>
            </a:xfrm>
            <a:prstGeom prst="rect">
              <a:avLst/>
            </a:prstGeom>
          </p:spPr>
        </p:pic>
      </p:grpSp>
    </p:spTree>
    <p:extLst>
      <p:ext uri="{BB962C8B-B14F-4D97-AF65-F5344CB8AC3E}">
        <p14:creationId xmlns:p14="http://schemas.microsoft.com/office/powerpoint/2010/main" val="2530658317"/>
      </p:ext>
    </p:extLst>
  </p:cSld>
  <p:clrMap bg1="lt1" tx1="dk1" bg2="lt2" tx2="dk2" accent1="accent1" accent2="accent2" accent3="accent3" accent4="accent4" accent5="accent5" accent6="accent6" hlink="hlink" folHlink="folHlink"/>
  <p:sldLayoutIdLst>
    <p:sldLayoutId id="2147483704" r:id="rId1"/>
  </p:sldLayoutIdLst>
  <p:txStyles>
    <p:titleStyle>
      <a:lvl1pPr algn="l" defTabSz="914400" rtl="0" eaLnBrk="1" latinLnBrk="0" hangingPunct="1">
        <a:lnSpc>
          <a:spcPct val="90000"/>
        </a:lnSpc>
        <a:spcBef>
          <a:spcPct val="0"/>
        </a:spcBef>
        <a:buNone/>
        <a:defRPr lang="en-US" sz="3600" b="1" kern="1200">
          <a:solidFill>
            <a:schemeClr val="bg1"/>
          </a:solidFill>
          <a:latin typeface="Helvetica" panose="020B0500000000000000"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j-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j-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323A45"/>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7E942A-26CB-4FC8-A61F-ED7BAF06B75B}" type="datetimeFigureOut">
              <a:rPr lang="en-US" smtClean="0"/>
              <a:t>1/20/2020</a:t>
            </a:fld>
            <a:endParaRPr lang="en-US"/>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6EDDA2-A385-4D53-9944-861446547DDE}" type="slidenum">
              <a:rPr lang="en-US" smtClean="0"/>
              <a:t>‹#›</a:t>
            </a:fld>
            <a:endParaRPr lang="en-US"/>
          </a:p>
        </p:txBody>
      </p:sp>
    </p:spTree>
    <p:extLst>
      <p:ext uri="{BB962C8B-B14F-4D97-AF65-F5344CB8AC3E}">
        <p14:creationId xmlns:p14="http://schemas.microsoft.com/office/powerpoint/2010/main" val="4056465630"/>
      </p:ext>
    </p:extLst>
  </p:cSld>
  <p:clrMap bg1="lt1" tx1="dk1" bg2="lt2" tx2="dk2" accent1="accent1" accent2="accent2" accent3="accent3" accent4="accent4" accent5="accent5" accent6="accent6" hlink="hlink" folHlink="folHlink"/>
  <p:sldLayoutIdLst>
    <p:sldLayoutId id="2147483700"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2BFAE1-45D3-4B3B-81D2-0BF25FA84FB8}"/>
              </a:ext>
            </a:extLst>
          </p:cNvPr>
          <p:cNvSpPr>
            <a:spLocks noGrp="1"/>
          </p:cNvSpPr>
          <p:nvPr>
            <p:ph type="title"/>
          </p:nvPr>
        </p:nvSpPr>
        <p:spPr/>
        <p:txBody>
          <a:bodyPr/>
          <a:lstStyle/>
          <a:p>
            <a:r>
              <a:rPr lang="en-US" dirty="0"/>
              <a:t>Handshake – Slide Template</a:t>
            </a:r>
          </a:p>
        </p:txBody>
      </p:sp>
      <p:sp>
        <p:nvSpPr>
          <p:cNvPr id="23" name="Freeform: Shape 22">
            <a:extLst>
              <a:ext uri="{FF2B5EF4-FFF2-40B4-BE49-F238E27FC236}">
                <a16:creationId xmlns:a16="http://schemas.microsoft.com/office/drawing/2014/main" id="{A74738E6-5E55-419A-9D7F-AC8D97DC9025}"/>
              </a:ext>
            </a:extLst>
          </p:cNvPr>
          <p:cNvSpPr/>
          <p:nvPr/>
        </p:nvSpPr>
        <p:spPr>
          <a:xfrm flipH="1">
            <a:off x="0" y="845387"/>
            <a:ext cx="9144000" cy="5460523"/>
          </a:xfrm>
          <a:custGeom>
            <a:avLst/>
            <a:gdLst>
              <a:gd name="connsiteX0" fmla="*/ 4436018 w 9144000"/>
              <a:gd name="connsiteY0" fmla="*/ 2980724 h 5460523"/>
              <a:gd name="connsiteX1" fmla="*/ 4693763 w 9144000"/>
              <a:gd name="connsiteY1" fmla="*/ 3242405 h 5460523"/>
              <a:gd name="connsiteX2" fmla="*/ 4624354 w 9144000"/>
              <a:gd name="connsiteY2" fmla="*/ 3299812 h 5460523"/>
              <a:gd name="connsiteX3" fmla="*/ 4392848 w 9144000"/>
              <a:gd name="connsiteY3" fmla="*/ 3296567 h 5460523"/>
              <a:gd name="connsiteX4" fmla="*/ 4376342 w 9144000"/>
              <a:gd name="connsiteY4" fmla="*/ 3293321 h 5460523"/>
              <a:gd name="connsiteX5" fmla="*/ 4436018 w 9144000"/>
              <a:gd name="connsiteY5" fmla="*/ 2980724 h 5460523"/>
              <a:gd name="connsiteX6" fmla="*/ 4104971 w 9144000"/>
              <a:gd name="connsiteY6" fmla="*/ 2297718 h 5460523"/>
              <a:gd name="connsiteX7" fmla="*/ 4167834 w 9144000"/>
              <a:gd name="connsiteY7" fmla="*/ 2364730 h 5460523"/>
              <a:gd name="connsiteX8" fmla="*/ 4240623 w 9144000"/>
              <a:gd name="connsiteY8" fmla="*/ 2431758 h 5460523"/>
              <a:gd name="connsiteX9" fmla="*/ 4376276 w 9144000"/>
              <a:gd name="connsiteY9" fmla="*/ 2546649 h 5460523"/>
              <a:gd name="connsiteX10" fmla="*/ 4382887 w 9144000"/>
              <a:gd name="connsiteY10" fmla="*/ 2591318 h 5460523"/>
              <a:gd name="connsiteX11" fmla="*/ 4392815 w 9144000"/>
              <a:gd name="connsiteY11" fmla="*/ 2642375 h 5460523"/>
              <a:gd name="connsiteX12" fmla="*/ 4396131 w 9144000"/>
              <a:gd name="connsiteY12" fmla="*/ 2651958 h 5460523"/>
              <a:gd name="connsiteX13" fmla="*/ 4406059 w 9144000"/>
              <a:gd name="connsiteY13" fmla="*/ 2651958 h 5460523"/>
              <a:gd name="connsiteX14" fmla="*/ 4439138 w 9144000"/>
              <a:gd name="connsiteY14" fmla="*/ 2655152 h 5460523"/>
              <a:gd name="connsiteX15" fmla="*/ 4472237 w 9144000"/>
              <a:gd name="connsiteY15" fmla="*/ 2658330 h 5460523"/>
              <a:gd name="connsiteX16" fmla="*/ 4541711 w 9144000"/>
              <a:gd name="connsiteY16" fmla="*/ 2664718 h 5460523"/>
              <a:gd name="connsiteX17" fmla="*/ 4475533 w 9144000"/>
              <a:gd name="connsiteY17" fmla="*/ 2642375 h 5460523"/>
              <a:gd name="connsiteX18" fmla="*/ 4442454 w 9144000"/>
              <a:gd name="connsiteY18" fmla="*/ 2632810 h 5460523"/>
              <a:gd name="connsiteX19" fmla="*/ 4419303 w 9144000"/>
              <a:gd name="connsiteY19" fmla="*/ 2626421 h 5460523"/>
              <a:gd name="connsiteX20" fmla="*/ 4415987 w 9144000"/>
              <a:gd name="connsiteY20" fmla="*/ 2581735 h 5460523"/>
              <a:gd name="connsiteX21" fmla="*/ 4409375 w 9144000"/>
              <a:gd name="connsiteY21" fmla="*/ 2530678 h 5460523"/>
              <a:gd name="connsiteX22" fmla="*/ 4409375 w 9144000"/>
              <a:gd name="connsiteY22" fmla="*/ 2524307 h 5460523"/>
              <a:gd name="connsiteX23" fmla="*/ 4402763 w 9144000"/>
              <a:gd name="connsiteY23" fmla="*/ 2521112 h 5460523"/>
              <a:gd name="connsiteX24" fmla="*/ 4260479 w 9144000"/>
              <a:gd name="connsiteY24" fmla="*/ 2403027 h 5460523"/>
              <a:gd name="connsiteX25" fmla="*/ 4184373 w 9144000"/>
              <a:gd name="connsiteY25" fmla="*/ 2348775 h 5460523"/>
              <a:gd name="connsiteX26" fmla="*/ 4104971 w 9144000"/>
              <a:gd name="connsiteY26" fmla="*/ 2297718 h 5460523"/>
              <a:gd name="connsiteX27" fmla="*/ 4336577 w 9144000"/>
              <a:gd name="connsiteY27" fmla="*/ 2074331 h 5460523"/>
              <a:gd name="connsiteX28" fmla="*/ 4399442 w 9144000"/>
              <a:gd name="connsiteY28" fmla="*/ 2141349 h 5460523"/>
              <a:gd name="connsiteX29" fmla="*/ 4465613 w 9144000"/>
              <a:gd name="connsiteY29" fmla="*/ 2205183 h 5460523"/>
              <a:gd name="connsiteX30" fmla="*/ 4601259 w 9144000"/>
              <a:gd name="connsiteY30" fmla="*/ 2320069 h 5460523"/>
              <a:gd name="connsiteX31" fmla="*/ 4607870 w 9144000"/>
              <a:gd name="connsiteY31" fmla="*/ 2364736 h 5460523"/>
              <a:gd name="connsiteX32" fmla="*/ 4617807 w 9144000"/>
              <a:gd name="connsiteY32" fmla="*/ 2415803 h 5460523"/>
              <a:gd name="connsiteX33" fmla="*/ 4621112 w 9144000"/>
              <a:gd name="connsiteY33" fmla="*/ 2425370 h 5460523"/>
              <a:gd name="connsiteX34" fmla="*/ 4631049 w 9144000"/>
              <a:gd name="connsiteY34" fmla="*/ 2425370 h 5460523"/>
              <a:gd name="connsiteX35" fmla="*/ 4664124 w 9144000"/>
              <a:gd name="connsiteY35" fmla="*/ 2428570 h 5460523"/>
              <a:gd name="connsiteX36" fmla="*/ 4697219 w 9144000"/>
              <a:gd name="connsiteY36" fmla="*/ 2431754 h 5460523"/>
              <a:gd name="connsiteX37" fmla="*/ 4766695 w 9144000"/>
              <a:gd name="connsiteY37" fmla="*/ 2438137 h 5460523"/>
              <a:gd name="connsiteX38" fmla="*/ 4700525 w 9144000"/>
              <a:gd name="connsiteY38" fmla="*/ 2415803 h 5460523"/>
              <a:gd name="connsiteX39" fmla="*/ 4667430 w 9144000"/>
              <a:gd name="connsiteY39" fmla="*/ 2406220 h 5460523"/>
              <a:gd name="connsiteX40" fmla="*/ 4644271 w 9144000"/>
              <a:gd name="connsiteY40" fmla="*/ 2399836 h 5460523"/>
              <a:gd name="connsiteX41" fmla="*/ 4640965 w 9144000"/>
              <a:gd name="connsiteY41" fmla="*/ 2355169 h 5460523"/>
              <a:gd name="connsiteX42" fmla="*/ 4634354 w 9144000"/>
              <a:gd name="connsiteY42" fmla="*/ 2304102 h 5460523"/>
              <a:gd name="connsiteX43" fmla="*/ 4634354 w 9144000"/>
              <a:gd name="connsiteY43" fmla="*/ 2297718 h 5460523"/>
              <a:gd name="connsiteX44" fmla="*/ 4627743 w 9144000"/>
              <a:gd name="connsiteY44" fmla="*/ 2294535 h 5460523"/>
              <a:gd name="connsiteX45" fmla="*/ 4485466 w 9144000"/>
              <a:gd name="connsiteY45" fmla="*/ 2176449 h 5460523"/>
              <a:gd name="connsiteX46" fmla="*/ 4409359 w 9144000"/>
              <a:gd name="connsiteY46" fmla="*/ 2122198 h 5460523"/>
              <a:gd name="connsiteX47" fmla="*/ 4336577 w 9144000"/>
              <a:gd name="connsiteY47" fmla="*/ 2074331 h 5460523"/>
              <a:gd name="connsiteX48" fmla="*/ 2457429 w 9144000"/>
              <a:gd name="connsiteY48" fmla="*/ 1905197 h 5460523"/>
              <a:gd name="connsiteX49" fmla="*/ 2596247 w 9144000"/>
              <a:gd name="connsiteY49" fmla="*/ 2039283 h 5460523"/>
              <a:gd name="connsiteX50" fmla="*/ 2457429 w 9144000"/>
              <a:gd name="connsiteY50" fmla="*/ 2173369 h 5460523"/>
              <a:gd name="connsiteX51" fmla="*/ 2318187 w 9144000"/>
              <a:gd name="connsiteY51" fmla="*/ 2039283 h 5460523"/>
              <a:gd name="connsiteX52" fmla="*/ 2457429 w 9144000"/>
              <a:gd name="connsiteY52" fmla="*/ 1905197 h 5460523"/>
              <a:gd name="connsiteX53" fmla="*/ 6688857 w 9144000"/>
              <a:gd name="connsiteY53" fmla="*/ 1771111 h 5460523"/>
              <a:gd name="connsiteX54" fmla="*/ 6550039 w 9144000"/>
              <a:gd name="connsiteY54" fmla="*/ 1905197 h 5460523"/>
              <a:gd name="connsiteX55" fmla="*/ 6688857 w 9144000"/>
              <a:gd name="connsiteY55" fmla="*/ 2039283 h 5460523"/>
              <a:gd name="connsiteX56" fmla="*/ 6828099 w 9144000"/>
              <a:gd name="connsiteY56" fmla="*/ 1905197 h 5460523"/>
              <a:gd name="connsiteX57" fmla="*/ 6688857 w 9144000"/>
              <a:gd name="connsiteY57" fmla="*/ 1771111 h 5460523"/>
              <a:gd name="connsiteX58" fmla="*/ 2286 w 9144000"/>
              <a:gd name="connsiteY58" fmla="*/ 0 h 5460523"/>
              <a:gd name="connsiteX59" fmla="*/ 2286 w 9144000"/>
              <a:gd name="connsiteY59" fmla="*/ 989315 h 5460523"/>
              <a:gd name="connsiteX60" fmla="*/ 2286 w 9144000"/>
              <a:gd name="connsiteY60" fmla="*/ 2032791 h 5460523"/>
              <a:gd name="connsiteX61" fmla="*/ 2286 w 9144000"/>
              <a:gd name="connsiteY61" fmla="*/ 3719687 h 5460523"/>
              <a:gd name="connsiteX62" fmla="*/ 0 w 9144000"/>
              <a:gd name="connsiteY62" fmla="*/ 3719687 h 5460523"/>
              <a:gd name="connsiteX63" fmla="*/ 0 w 9144000"/>
              <a:gd name="connsiteY63" fmla="*/ 4081545 h 5460523"/>
              <a:gd name="connsiteX64" fmla="*/ 0 w 9144000"/>
              <a:gd name="connsiteY64" fmla="*/ 5098665 h 5460523"/>
              <a:gd name="connsiteX65" fmla="*/ 0 w 9144000"/>
              <a:gd name="connsiteY65" fmla="*/ 5460523 h 5460523"/>
              <a:gd name="connsiteX66" fmla="*/ 9144000 w 9144000"/>
              <a:gd name="connsiteY66" fmla="*/ 5460523 h 5460523"/>
              <a:gd name="connsiteX67" fmla="*/ 9144000 w 9144000"/>
              <a:gd name="connsiteY67" fmla="*/ 5098665 h 5460523"/>
              <a:gd name="connsiteX68" fmla="*/ 9144000 w 9144000"/>
              <a:gd name="connsiteY68" fmla="*/ 4381628 h 5460523"/>
              <a:gd name="connsiteX69" fmla="*/ 9144000 w 9144000"/>
              <a:gd name="connsiteY69" fmla="*/ 4081545 h 5460523"/>
              <a:gd name="connsiteX70" fmla="*/ 9144000 w 9144000"/>
              <a:gd name="connsiteY70" fmla="*/ 3719687 h 5460523"/>
              <a:gd name="connsiteX71" fmla="*/ 9144000 w 9144000"/>
              <a:gd name="connsiteY71" fmla="*/ 1209410 h 5460523"/>
              <a:gd name="connsiteX72" fmla="*/ 6596170 w 9144000"/>
              <a:gd name="connsiteY72" fmla="*/ 2227530 h 5460523"/>
              <a:gd name="connsiteX73" fmla="*/ 6447617 w 9144000"/>
              <a:gd name="connsiteY73" fmla="*/ 2182903 h 5460523"/>
              <a:gd name="connsiteX74" fmla="*/ 6394714 w 9144000"/>
              <a:gd name="connsiteY74" fmla="*/ 2048817 h 5460523"/>
              <a:gd name="connsiteX75" fmla="*/ 6298641 w 9144000"/>
              <a:gd name="connsiteY75" fmla="*/ 2093444 h 5460523"/>
              <a:gd name="connsiteX76" fmla="*/ 6166171 w 9144000"/>
              <a:gd name="connsiteY76" fmla="*/ 2048817 h 5460523"/>
              <a:gd name="connsiteX77" fmla="*/ 5736172 w 9144000"/>
              <a:gd name="connsiteY77" fmla="*/ 1148960 h 5460523"/>
              <a:gd name="connsiteX78" fmla="*/ 5352305 w 9144000"/>
              <a:gd name="connsiteY78" fmla="*/ 1305157 h 5460523"/>
              <a:gd name="connsiteX79" fmla="*/ 5368810 w 9144000"/>
              <a:gd name="connsiteY79" fmla="*/ 1311648 h 5460523"/>
              <a:gd name="connsiteX80" fmla="*/ 5451763 w 9144000"/>
              <a:gd name="connsiteY80" fmla="*/ 1359522 h 5460523"/>
              <a:gd name="connsiteX81" fmla="*/ 5471232 w 9144000"/>
              <a:gd name="connsiteY81" fmla="*/ 1375547 h 5460523"/>
              <a:gd name="connsiteX82" fmla="*/ 5488161 w 9144000"/>
              <a:gd name="connsiteY82" fmla="*/ 1391370 h 5460523"/>
              <a:gd name="connsiteX83" fmla="*/ 5504666 w 9144000"/>
              <a:gd name="connsiteY83" fmla="*/ 1410641 h 5460523"/>
              <a:gd name="connsiteX84" fmla="*/ 5511015 w 9144000"/>
              <a:gd name="connsiteY84" fmla="*/ 1420175 h 5460523"/>
              <a:gd name="connsiteX85" fmla="*/ 5517787 w 9144000"/>
              <a:gd name="connsiteY85" fmla="*/ 1429709 h 5460523"/>
              <a:gd name="connsiteX86" fmla="*/ 5560956 w 9144000"/>
              <a:gd name="connsiteY86" fmla="*/ 1515921 h 5460523"/>
              <a:gd name="connsiteX87" fmla="*/ 5511015 w 9144000"/>
              <a:gd name="connsiteY87" fmla="*/ 1435997 h 5460523"/>
              <a:gd name="connsiteX88" fmla="*/ 5504666 w 9144000"/>
              <a:gd name="connsiteY88" fmla="*/ 1426463 h 5460523"/>
              <a:gd name="connsiteX89" fmla="*/ 5494509 w 9144000"/>
              <a:gd name="connsiteY89" fmla="*/ 1416929 h 5460523"/>
              <a:gd name="connsiteX90" fmla="*/ 5478004 w 9144000"/>
              <a:gd name="connsiteY90" fmla="*/ 1400904 h 5460523"/>
              <a:gd name="connsiteX91" fmla="*/ 5461498 w 9144000"/>
              <a:gd name="connsiteY91" fmla="*/ 1388124 h 5460523"/>
              <a:gd name="connsiteX92" fmla="*/ 5441606 w 9144000"/>
              <a:gd name="connsiteY92" fmla="*/ 1375344 h 5460523"/>
              <a:gd name="connsiteX93" fmla="*/ 5359076 w 9144000"/>
              <a:gd name="connsiteY93" fmla="*/ 1337208 h 5460523"/>
              <a:gd name="connsiteX94" fmla="*/ 5315907 w 9144000"/>
              <a:gd name="connsiteY94" fmla="*/ 1324428 h 5460523"/>
              <a:gd name="connsiteX95" fmla="*/ 5299401 w 9144000"/>
              <a:gd name="connsiteY95" fmla="*/ 1321182 h 5460523"/>
              <a:gd name="connsiteX96" fmla="*/ 5296016 w 9144000"/>
              <a:gd name="connsiteY96" fmla="*/ 1321182 h 5460523"/>
              <a:gd name="connsiteX97" fmla="*/ 5292630 w 9144000"/>
              <a:gd name="connsiteY97" fmla="*/ 1321182 h 5460523"/>
              <a:gd name="connsiteX98" fmla="*/ 4647631 w 9144000"/>
              <a:gd name="connsiteY98" fmla="*/ 1241461 h 5460523"/>
              <a:gd name="connsiteX99" fmla="*/ 4498655 w 9144000"/>
              <a:gd name="connsiteY99" fmla="*/ 1321182 h 5460523"/>
              <a:gd name="connsiteX100" fmla="*/ 4478764 w 9144000"/>
              <a:gd name="connsiteY100" fmla="*/ 1333962 h 5460523"/>
              <a:gd name="connsiteX101" fmla="*/ 4081776 w 9144000"/>
              <a:gd name="connsiteY101" fmla="*/ 1579617 h 5460523"/>
              <a:gd name="connsiteX102" fmla="*/ 3972583 w 9144000"/>
              <a:gd name="connsiteY102" fmla="*/ 1937045 h 5460523"/>
              <a:gd name="connsiteX103" fmla="*/ 3879896 w 9144000"/>
              <a:gd name="connsiteY103" fmla="*/ 2189191 h 5460523"/>
              <a:gd name="connsiteX104" fmla="*/ 3873548 w 9144000"/>
              <a:gd name="connsiteY104" fmla="*/ 2208462 h 5460523"/>
              <a:gd name="connsiteX105" fmla="*/ 3873548 w 9144000"/>
              <a:gd name="connsiteY105" fmla="*/ 2211505 h 5460523"/>
              <a:gd name="connsiteX106" fmla="*/ 3890054 w 9144000"/>
              <a:gd name="connsiteY106" fmla="*/ 2233819 h 5460523"/>
              <a:gd name="connsiteX107" fmla="*/ 3896402 w 9144000"/>
              <a:gd name="connsiteY107" fmla="*/ 2237064 h 5460523"/>
              <a:gd name="connsiteX108" fmla="*/ 3912908 w 9144000"/>
              <a:gd name="connsiteY108" fmla="*/ 2246598 h 5460523"/>
              <a:gd name="connsiteX109" fmla="*/ 3972583 w 9144000"/>
              <a:gd name="connsiteY109" fmla="*/ 2259378 h 5460523"/>
              <a:gd name="connsiteX110" fmla="*/ 4190969 w 9144000"/>
              <a:gd name="connsiteY110" fmla="*/ 2160589 h 5460523"/>
              <a:gd name="connsiteX111" fmla="*/ 4379728 w 9144000"/>
              <a:gd name="connsiteY111" fmla="*/ 1965850 h 5460523"/>
              <a:gd name="connsiteX112" fmla="*/ 4584570 w 9144000"/>
              <a:gd name="connsiteY112" fmla="*/ 1777602 h 5460523"/>
              <a:gd name="connsiteX113" fmla="*/ 4584570 w 9144000"/>
              <a:gd name="connsiteY113" fmla="*/ 1745551 h 5460523"/>
              <a:gd name="connsiteX114" fmla="*/ 4574836 w 9144000"/>
              <a:gd name="connsiteY114" fmla="*/ 1678610 h 5460523"/>
              <a:gd name="connsiteX115" fmla="*/ 4551559 w 9144000"/>
              <a:gd name="connsiteY115" fmla="*/ 1614711 h 5460523"/>
              <a:gd name="connsiteX116" fmla="*/ 4515161 w 9144000"/>
              <a:gd name="connsiteY116" fmla="*/ 1557303 h 5460523"/>
              <a:gd name="connsiteX117" fmla="*/ 4561716 w 9144000"/>
              <a:gd name="connsiteY117" fmla="*/ 1611668 h 5460523"/>
              <a:gd name="connsiteX118" fmla="*/ 4591342 w 9144000"/>
              <a:gd name="connsiteY118" fmla="*/ 1675364 h 5460523"/>
              <a:gd name="connsiteX119" fmla="*/ 4611234 w 9144000"/>
              <a:gd name="connsiteY119" fmla="*/ 1742508 h 5460523"/>
              <a:gd name="connsiteX120" fmla="*/ 4618005 w 9144000"/>
              <a:gd name="connsiteY120" fmla="*/ 1774356 h 5460523"/>
              <a:gd name="connsiteX121" fmla="*/ 4634511 w 9144000"/>
              <a:gd name="connsiteY121" fmla="*/ 1777602 h 5460523"/>
              <a:gd name="connsiteX122" fmla="*/ 4852897 w 9144000"/>
              <a:gd name="connsiteY122" fmla="*/ 1940290 h 5460523"/>
              <a:gd name="connsiteX123" fmla="*/ 4955318 w 9144000"/>
              <a:gd name="connsiteY123" fmla="*/ 2026503 h 5460523"/>
              <a:gd name="connsiteX124" fmla="*/ 4988329 w 9144000"/>
              <a:gd name="connsiteY124" fmla="*/ 2042325 h 5460523"/>
              <a:gd name="connsiteX125" fmla="*/ 4991715 w 9144000"/>
              <a:gd name="connsiteY125" fmla="*/ 2042325 h 5460523"/>
              <a:gd name="connsiteX126" fmla="*/ 5008221 w 9144000"/>
              <a:gd name="connsiteY126" fmla="*/ 2042325 h 5460523"/>
              <a:gd name="connsiteX127" fmla="*/ 5044618 w 9144000"/>
              <a:gd name="connsiteY127" fmla="*/ 2039283 h 5460523"/>
              <a:gd name="connsiteX128" fmla="*/ 5117413 w 9144000"/>
              <a:gd name="connsiteY128" fmla="*/ 2032791 h 5460523"/>
              <a:gd name="connsiteX129" fmla="*/ 5259618 w 9144000"/>
              <a:gd name="connsiteY129" fmla="*/ 2007232 h 5460523"/>
              <a:gd name="connsiteX130" fmla="*/ 5398436 w 9144000"/>
              <a:gd name="connsiteY130" fmla="*/ 1962604 h 5460523"/>
              <a:gd name="connsiteX131" fmla="*/ 5461498 w 9144000"/>
              <a:gd name="connsiteY131" fmla="*/ 1924265 h 5460523"/>
              <a:gd name="connsiteX132" fmla="*/ 5504666 w 9144000"/>
              <a:gd name="connsiteY132" fmla="*/ 1866857 h 5460523"/>
              <a:gd name="connsiteX133" fmla="*/ 5464883 w 9144000"/>
              <a:gd name="connsiteY133" fmla="*/ 1927510 h 5460523"/>
              <a:gd name="connsiteX134" fmla="*/ 5401823 w 9144000"/>
              <a:gd name="connsiteY134" fmla="*/ 1969095 h 5460523"/>
              <a:gd name="connsiteX135" fmla="*/ 5266390 w 9144000"/>
              <a:gd name="connsiteY135" fmla="*/ 2023257 h 5460523"/>
              <a:gd name="connsiteX136" fmla="*/ 5124185 w 9144000"/>
              <a:gd name="connsiteY136" fmla="*/ 2058351 h 5460523"/>
              <a:gd name="connsiteX137" fmla="*/ 5051390 w 9144000"/>
              <a:gd name="connsiteY137" fmla="*/ 2071130 h 5460523"/>
              <a:gd name="connsiteX138" fmla="*/ 5037847 w 9144000"/>
              <a:gd name="connsiteY138" fmla="*/ 2071130 h 5460523"/>
              <a:gd name="connsiteX139" fmla="*/ 5044618 w 9144000"/>
              <a:gd name="connsiteY139" fmla="*/ 2074376 h 5460523"/>
              <a:gd name="connsiteX140" fmla="*/ 5107680 w 9144000"/>
              <a:gd name="connsiteY140" fmla="*/ 2102978 h 5460523"/>
              <a:gd name="connsiteX141" fmla="*/ 5173703 w 9144000"/>
              <a:gd name="connsiteY141" fmla="*/ 2122250 h 5460523"/>
              <a:gd name="connsiteX142" fmla="*/ 5243112 w 9144000"/>
              <a:gd name="connsiteY142" fmla="*/ 2125495 h 5460523"/>
              <a:gd name="connsiteX143" fmla="*/ 5170317 w 9144000"/>
              <a:gd name="connsiteY143" fmla="*/ 2138072 h 5460523"/>
              <a:gd name="connsiteX144" fmla="*/ 5097522 w 9144000"/>
              <a:gd name="connsiteY144" fmla="*/ 2138072 h 5460523"/>
              <a:gd name="connsiteX145" fmla="*/ 5057738 w 9144000"/>
              <a:gd name="connsiteY145" fmla="*/ 2131784 h 5460523"/>
              <a:gd name="connsiteX146" fmla="*/ 5153811 w 9144000"/>
              <a:gd name="connsiteY146" fmla="*/ 2278649 h 5460523"/>
              <a:gd name="connsiteX147" fmla="*/ 5229992 w 9144000"/>
              <a:gd name="connsiteY147" fmla="*/ 2348837 h 5460523"/>
              <a:gd name="connsiteX148" fmla="*/ 5444991 w 9144000"/>
              <a:gd name="connsiteY148" fmla="*/ 2600983 h 5460523"/>
              <a:gd name="connsiteX149" fmla="*/ 5451763 w 9144000"/>
              <a:gd name="connsiteY149" fmla="*/ 2600983 h 5460523"/>
              <a:gd name="connsiteX150" fmla="*/ 5471232 w 9144000"/>
              <a:gd name="connsiteY150" fmla="*/ 2600983 h 5460523"/>
              <a:gd name="connsiteX151" fmla="*/ 5497895 w 9144000"/>
              <a:gd name="connsiteY151" fmla="*/ 2610517 h 5460523"/>
              <a:gd name="connsiteX152" fmla="*/ 5521172 w 9144000"/>
              <a:gd name="connsiteY152" fmla="*/ 2626340 h 5460523"/>
              <a:gd name="connsiteX153" fmla="*/ 5541064 w 9144000"/>
              <a:gd name="connsiteY153" fmla="*/ 2648857 h 5460523"/>
              <a:gd name="connsiteX154" fmla="*/ 5527521 w 9144000"/>
              <a:gd name="connsiteY154" fmla="*/ 2620051 h 5460523"/>
              <a:gd name="connsiteX155" fmla="*/ 5507630 w 9144000"/>
              <a:gd name="connsiteY155" fmla="*/ 2597738 h 5460523"/>
              <a:gd name="connsiteX156" fmla="*/ 5484775 w 9144000"/>
              <a:gd name="connsiteY156" fmla="*/ 2581712 h 5460523"/>
              <a:gd name="connsiteX157" fmla="*/ 5507630 w 9144000"/>
              <a:gd name="connsiteY157" fmla="*/ 2572178 h 5460523"/>
              <a:gd name="connsiteX158" fmla="*/ 5653219 w 9144000"/>
              <a:gd name="connsiteY158" fmla="*/ 2505237 h 5460523"/>
              <a:gd name="connsiteX159" fmla="*/ 5656606 w 9144000"/>
              <a:gd name="connsiteY159" fmla="*/ 2537084 h 5460523"/>
              <a:gd name="connsiteX160" fmla="*/ 5640099 w 9144000"/>
              <a:gd name="connsiteY160" fmla="*/ 2802011 h 5460523"/>
              <a:gd name="connsiteX161" fmla="*/ 5339185 w 9144000"/>
              <a:gd name="connsiteY161" fmla="*/ 2891266 h 5460523"/>
              <a:gd name="connsiteX162" fmla="*/ 5332413 w 9144000"/>
              <a:gd name="connsiteY162" fmla="*/ 2891266 h 5460523"/>
              <a:gd name="connsiteX163" fmla="*/ 4912148 w 9144000"/>
              <a:gd name="connsiteY163" fmla="*/ 2460406 h 5460523"/>
              <a:gd name="connsiteX164" fmla="*/ 4922306 w 9144000"/>
              <a:gd name="connsiteY164" fmla="*/ 2457363 h 5460523"/>
              <a:gd name="connsiteX165" fmla="*/ 4962089 w 9144000"/>
              <a:gd name="connsiteY165" fmla="*/ 2435049 h 5460523"/>
              <a:gd name="connsiteX166" fmla="*/ 4915534 w 9144000"/>
              <a:gd name="connsiteY166" fmla="*/ 2431804 h 5460523"/>
              <a:gd name="connsiteX167" fmla="*/ 4872365 w 9144000"/>
              <a:gd name="connsiteY167" fmla="*/ 2438092 h 5460523"/>
              <a:gd name="connsiteX168" fmla="*/ 4829619 w 9144000"/>
              <a:gd name="connsiteY168" fmla="*/ 2450872 h 5460523"/>
              <a:gd name="connsiteX169" fmla="*/ 4789836 w 9144000"/>
              <a:gd name="connsiteY169" fmla="*/ 2470143 h 5460523"/>
              <a:gd name="connsiteX170" fmla="*/ 4836391 w 9144000"/>
              <a:gd name="connsiteY170" fmla="*/ 2473186 h 5460523"/>
              <a:gd name="connsiteX171" fmla="*/ 4875751 w 9144000"/>
              <a:gd name="connsiteY171" fmla="*/ 2466897 h 5460523"/>
              <a:gd name="connsiteX172" fmla="*/ 5315907 w 9144000"/>
              <a:gd name="connsiteY172" fmla="*/ 2916826 h 5460523"/>
              <a:gd name="connsiteX173" fmla="*/ 5180474 w 9144000"/>
              <a:gd name="connsiteY173" fmla="*/ 3060446 h 5460523"/>
              <a:gd name="connsiteX174" fmla="*/ 5074244 w 9144000"/>
              <a:gd name="connsiteY174" fmla="*/ 3073225 h 5460523"/>
              <a:gd name="connsiteX175" fmla="*/ 4667523 w 9144000"/>
              <a:gd name="connsiteY175" fmla="*/ 2712552 h 5460523"/>
              <a:gd name="connsiteX176" fmla="*/ 4697149 w 9144000"/>
              <a:gd name="connsiteY176" fmla="*/ 2703018 h 5460523"/>
              <a:gd name="connsiteX177" fmla="*/ 4736932 w 9144000"/>
              <a:gd name="connsiteY177" fmla="*/ 2680704 h 5460523"/>
              <a:gd name="connsiteX178" fmla="*/ 4690800 w 9144000"/>
              <a:gd name="connsiteY178" fmla="*/ 2677459 h 5460523"/>
              <a:gd name="connsiteX179" fmla="*/ 4647631 w 9144000"/>
              <a:gd name="connsiteY179" fmla="*/ 2683950 h 5460523"/>
              <a:gd name="connsiteX180" fmla="*/ 4604462 w 9144000"/>
              <a:gd name="connsiteY180" fmla="*/ 2696730 h 5460523"/>
              <a:gd name="connsiteX181" fmla="*/ 4564679 w 9144000"/>
              <a:gd name="connsiteY181" fmla="*/ 2715798 h 5460523"/>
              <a:gd name="connsiteX182" fmla="*/ 4611234 w 9144000"/>
              <a:gd name="connsiteY182" fmla="*/ 2719044 h 5460523"/>
              <a:gd name="connsiteX183" fmla="*/ 4627740 w 9144000"/>
              <a:gd name="connsiteY183" fmla="*/ 2715798 h 5460523"/>
              <a:gd name="connsiteX184" fmla="*/ 5048004 w 9144000"/>
              <a:gd name="connsiteY184" fmla="*/ 3086005 h 5460523"/>
              <a:gd name="connsiteX185" fmla="*/ 4875751 w 9144000"/>
              <a:gd name="connsiteY185" fmla="*/ 3248693 h 5460523"/>
              <a:gd name="connsiteX186" fmla="*/ 4750052 w 9144000"/>
              <a:gd name="connsiteY186" fmla="*/ 3226379 h 5460523"/>
              <a:gd name="connsiteX187" fmla="*/ 4743704 w 9144000"/>
              <a:gd name="connsiteY187" fmla="*/ 3223134 h 5460523"/>
              <a:gd name="connsiteX188" fmla="*/ 4405968 w 9144000"/>
              <a:gd name="connsiteY188" fmla="*/ 2881732 h 5460523"/>
              <a:gd name="connsiteX189" fmla="*/ 4343331 w 9144000"/>
              <a:gd name="connsiteY189" fmla="*/ 2833859 h 5460523"/>
              <a:gd name="connsiteX190" fmla="*/ 4283656 w 9144000"/>
              <a:gd name="connsiteY190" fmla="*/ 2837104 h 5460523"/>
              <a:gd name="connsiteX191" fmla="*/ 4300162 w 9144000"/>
              <a:gd name="connsiteY191" fmla="*/ 2808299 h 5460523"/>
              <a:gd name="connsiteX192" fmla="*/ 4217632 w 9144000"/>
              <a:gd name="connsiteY192" fmla="*/ 2604026 h 5460523"/>
              <a:gd name="connsiteX193" fmla="*/ 4045378 w 9144000"/>
              <a:gd name="connsiteY193" fmla="*/ 2575424 h 5460523"/>
              <a:gd name="connsiteX194" fmla="*/ 4052150 w 9144000"/>
              <a:gd name="connsiteY194" fmla="*/ 2556153 h 5460523"/>
              <a:gd name="connsiteX195" fmla="*/ 3979355 w 9144000"/>
              <a:gd name="connsiteY195" fmla="*/ 2402999 h 5460523"/>
              <a:gd name="connsiteX196" fmla="*/ 3817259 w 9144000"/>
              <a:gd name="connsiteY196" fmla="*/ 2351880 h 5460523"/>
              <a:gd name="connsiteX197" fmla="*/ 3645005 w 9144000"/>
              <a:gd name="connsiteY197" fmla="*/ 2495500 h 5460523"/>
              <a:gd name="connsiteX198" fmla="*/ 3648391 w 9144000"/>
              <a:gd name="connsiteY198" fmla="*/ 2406244 h 5460523"/>
              <a:gd name="connsiteX199" fmla="*/ 3446511 w 9144000"/>
              <a:gd name="connsiteY199" fmla="*/ 2291429 h 5460523"/>
              <a:gd name="connsiteX200" fmla="*/ 3420271 w 9144000"/>
              <a:gd name="connsiteY200" fmla="*/ 2294472 h 5460523"/>
              <a:gd name="connsiteX201" fmla="*/ 3248018 w 9144000"/>
              <a:gd name="connsiteY201" fmla="*/ 2463652 h 5460523"/>
              <a:gd name="connsiteX202" fmla="*/ 3000006 w 9144000"/>
              <a:gd name="connsiteY202" fmla="*/ 2291429 h 5460523"/>
              <a:gd name="connsiteX203" fmla="*/ 3410114 w 9144000"/>
              <a:gd name="connsiteY203" fmla="*/ 1429709 h 5460523"/>
              <a:gd name="connsiteX204" fmla="*/ 3363982 w 9144000"/>
              <a:gd name="connsiteY204" fmla="*/ 1305157 h 5460523"/>
              <a:gd name="connsiteX205" fmla="*/ 3188342 w 9144000"/>
              <a:gd name="connsiteY205" fmla="*/ 1225436 h 5460523"/>
              <a:gd name="connsiteX206" fmla="*/ 3231512 w 9144000"/>
              <a:gd name="connsiteY206" fmla="*/ 1120155 h 5460523"/>
              <a:gd name="connsiteX207" fmla="*/ 3171837 w 9144000"/>
              <a:gd name="connsiteY207" fmla="*/ 995603 h 54605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Lst>
            <a:rect l="l" t="t" r="r" b="b"/>
            <a:pathLst>
              <a:path w="9144000" h="5460523">
                <a:moveTo>
                  <a:pt x="4436018" y="2980724"/>
                </a:moveTo>
                <a:lnTo>
                  <a:pt x="4693763" y="3242405"/>
                </a:lnTo>
                <a:cubicBezTo>
                  <a:pt x="4687415" y="3248693"/>
                  <a:pt x="4664137" y="3264719"/>
                  <a:pt x="4624354" y="3299812"/>
                </a:cubicBezTo>
                <a:cubicBezTo>
                  <a:pt x="4561716" y="3350931"/>
                  <a:pt x="4449138" y="3315838"/>
                  <a:pt x="4392848" y="3296567"/>
                </a:cubicBezTo>
                <a:lnTo>
                  <a:pt x="4376342" y="3293321"/>
                </a:lnTo>
                <a:cubicBezTo>
                  <a:pt x="4445752" y="3168972"/>
                  <a:pt x="4438980" y="2990258"/>
                  <a:pt x="4436018" y="2980724"/>
                </a:cubicBezTo>
                <a:close/>
                <a:moveTo>
                  <a:pt x="4104971" y="2297718"/>
                </a:moveTo>
                <a:cubicBezTo>
                  <a:pt x="4124827" y="2320061"/>
                  <a:pt x="4147978" y="2342404"/>
                  <a:pt x="4167834" y="2364730"/>
                </a:cubicBezTo>
                <a:cubicBezTo>
                  <a:pt x="4194301" y="2390267"/>
                  <a:pt x="4217452" y="2409415"/>
                  <a:pt x="4240623" y="2431758"/>
                </a:cubicBezTo>
                <a:cubicBezTo>
                  <a:pt x="4283630" y="2470055"/>
                  <a:pt x="4329953" y="2508352"/>
                  <a:pt x="4376276" y="2546649"/>
                </a:cubicBezTo>
                <a:cubicBezTo>
                  <a:pt x="4379592" y="2562604"/>
                  <a:pt x="4382887" y="2575364"/>
                  <a:pt x="4382887" y="2591318"/>
                </a:cubicBezTo>
                <a:cubicBezTo>
                  <a:pt x="4386203" y="2607272"/>
                  <a:pt x="4389519" y="2626421"/>
                  <a:pt x="4392815" y="2642375"/>
                </a:cubicBezTo>
                <a:lnTo>
                  <a:pt x="4396131" y="2651958"/>
                </a:lnTo>
                <a:lnTo>
                  <a:pt x="4406059" y="2651958"/>
                </a:lnTo>
                <a:cubicBezTo>
                  <a:pt x="4415987" y="2655152"/>
                  <a:pt x="4429210" y="2655152"/>
                  <a:pt x="4439138" y="2655152"/>
                </a:cubicBezTo>
                <a:cubicBezTo>
                  <a:pt x="4449066" y="2655152"/>
                  <a:pt x="4462309" y="2658330"/>
                  <a:pt x="4472237" y="2658330"/>
                </a:cubicBezTo>
                <a:cubicBezTo>
                  <a:pt x="4495388" y="2661524"/>
                  <a:pt x="4518560" y="2661524"/>
                  <a:pt x="4541711" y="2664718"/>
                </a:cubicBezTo>
                <a:cubicBezTo>
                  <a:pt x="4518560" y="2658330"/>
                  <a:pt x="4498704" y="2648764"/>
                  <a:pt x="4475533" y="2642375"/>
                </a:cubicBezTo>
                <a:cubicBezTo>
                  <a:pt x="4465605" y="2639181"/>
                  <a:pt x="4452382" y="2636004"/>
                  <a:pt x="4442454" y="2632810"/>
                </a:cubicBezTo>
                <a:cubicBezTo>
                  <a:pt x="4435842" y="2629615"/>
                  <a:pt x="4425914" y="2629615"/>
                  <a:pt x="4419303" y="2626421"/>
                </a:cubicBezTo>
                <a:cubicBezTo>
                  <a:pt x="4419303" y="2610467"/>
                  <a:pt x="4415987" y="2597707"/>
                  <a:pt x="4415987" y="2581735"/>
                </a:cubicBezTo>
                <a:cubicBezTo>
                  <a:pt x="4412671" y="2565781"/>
                  <a:pt x="4412671" y="2546632"/>
                  <a:pt x="4409375" y="2530678"/>
                </a:cubicBezTo>
                <a:lnTo>
                  <a:pt x="4409375" y="2524307"/>
                </a:lnTo>
                <a:lnTo>
                  <a:pt x="4402763" y="2521112"/>
                </a:lnTo>
                <a:cubicBezTo>
                  <a:pt x="4356440" y="2479621"/>
                  <a:pt x="4306802" y="2441324"/>
                  <a:pt x="4260479" y="2403027"/>
                </a:cubicBezTo>
                <a:cubicBezTo>
                  <a:pt x="4237328" y="2383878"/>
                  <a:pt x="4210860" y="2364730"/>
                  <a:pt x="4184373" y="2348775"/>
                </a:cubicBezTo>
                <a:cubicBezTo>
                  <a:pt x="4157906" y="2329627"/>
                  <a:pt x="4134754" y="2313672"/>
                  <a:pt x="4104971" y="2297718"/>
                </a:cubicBezTo>
                <a:close/>
                <a:moveTo>
                  <a:pt x="4336577" y="2074331"/>
                </a:moveTo>
                <a:cubicBezTo>
                  <a:pt x="4359736" y="2103048"/>
                  <a:pt x="4379589" y="2122198"/>
                  <a:pt x="4399442" y="2141349"/>
                </a:cubicBezTo>
                <a:cubicBezTo>
                  <a:pt x="4422601" y="2163682"/>
                  <a:pt x="4445760" y="2182833"/>
                  <a:pt x="4465613" y="2205183"/>
                </a:cubicBezTo>
                <a:cubicBezTo>
                  <a:pt x="4508624" y="2243467"/>
                  <a:pt x="4554942" y="2281768"/>
                  <a:pt x="4601259" y="2320069"/>
                </a:cubicBezTo>
                <a:cubicBezTo>
                  <a:pt x="4604565" y="2336019"/>
                  <a:pt x="4607870" y="2348786"/>
                  <a:pt x="4607870" y="2364736"/>
                </a:cubicBezTo>
                <a:cubicBezTo>
                  <a:pt x="4611196" y="2380703"/>
                  <a:pt x="4614501" y="2399836"/>
                  <a:pt x="4617807" y="2415803"/>
                </a:cubicBezTo>
                <a:lnTo>
                  <a:pt x="4621112" y="2425370"/>
                </a:lnTo>
                <a:lnTo>
                  <a:pt x="4631049" y="2425370"/>
                </a:lnTo>
                <a:cubicBezTo>
                  <a:pt x="4640965" y="2428570"/>
                  <a:pt x="4654207" y="2428570"/>
                  <a:pt x="4664124" y="2428570"/>
                </a:cubicBezTo>
                <a:cubicBezTo>
                  <a:pt x="4674061" y="2428570"/>
                  <a:pt x="4687283" y="2431754"/>
                  <a:pt x="4697219" y="2431754"/>
                </a:cubicBezTo>
                <a:cubicBezTo>
                  <a:pt x="4720378" y="2434937"/>
                  <a:pt x="4743537" y="2434937"/>
                  <a:pt x="4766695" y="2438137"/>
                </a:cubicBezTo>
                <a:cubicBezTo>
                  <a:pt x="4743537" y="2431754"/>
                  <a:pt x="4723683" y="2422187"/>
                  <a:pt x="4700525" y="2415803"/>
                </a:cubicBezTo>
                <a:cubicBezTo>
                  <a:pt x="4690588" y="2412603"/>
                  <a:pt x="4677366" y="2409420"/>
                  <a:pt x="4667430" y="2406220"/>
                </a:cubicBezTo>
                <a:cubicBezTo>
                  <a:pt x="4660819" y="2403037"/>
                  <a:pt x="4650902" y="2403037"/>
                  <a:pt x="4644271" y="2399836"/>
                </a:cubicBezTo>
                <a:cubicBezTo>
                  <a:pt x="4644271" y="2383886"/>
                  <a:pt x="4640965" y="2371119"/>
                  <a:pt x="4640965" y="2355169"/>
                </a:cubicBezTo>
                <a:cubicBezTo>
                  <a:pt x="4637660" y="2339202"/>
                  <a:pt x="4637660" y="2320052"/>
                  <a:pt x="4634354" y="2304102"/>
                </a:cubicBezTo>
                <a:lnTo>
                  <a:pt x="4634354" y="2297718"/>
                </a:lnTo>
                <a:lnTo>
                  <a:pt x="4627743" y="2294535"/>
                </a:lnTo>
                <a:cubicBezTo>
                  <a:pt x="4581426" y="2253051"/>
                  <a:pt x="4531783" y="2214750"/>
                  <a:pt x="4485466" y="2176449"/>
                </a:cubicBezTo>
                <a:cubicBezTo>
                  <a:pt x="4462307" y="2157299"/>
                  <a:pt x="4435843" y="2138149"/>
                  <a:pt x="4409359" y="2122198"/>
                </a:cubicBezTo>
                <a:cubicBezTo>
                  <a:pt x="4386200" y="2106248"/>
                  <a:pt x="4363041" y="2090281"/>
                  <a:pt x="4336577" y="2074331"/>
                </a:cubicBezTo>
                <a:close/>
                <a:moveTo>
                  <a:pt x="2457429" y="1905197"/>
                </a:moveTo>
                <a:cubicBezTo>
                  <a:pt x="2533186" y="1905197"/>
                  <a:pt x="2596247" y="1965850"/>
                  <a:pt x="2596247" y="2039283"/>
                </a:cubicBezTo>
                <a:cubicBezTo>
                  <a:pt x="2596247" y="2112715"/>
                  <a:pt x="2533186" y="2173369"/>
                  <a:pt x="2457429" y="2173369"/>
                </a:cubicBezTo>
                <a:cubicBezTo>
                  <a:pt x="2381248" y="2173369"/>
                  <a:pt x="2318187" y="2112715"/>
                  <a:pt x="2318187" y="2039283"/>
                </a:cubicBezTo>
                <a:cubicBezTo>
                  <a:pt x="2318187" y="1965850"/>
                  <a:pt x="2381248" y="1905197"/>
                  <a:pt x="2457429" y="1905197"/>
                </a:cubicBezTo>
                <a:close/>
                <a:moveTo>
                  <a:pt x="6688857" y="1771111"/>
                </a:moveTo>
                <a:cubicBezTo>
                  <a:pt x="6613099" y="1771111"/>
                  <a:pt x="6550039" y="1831764"/>
                  <a:pt x="6550039" y="1905197"/>
                </a:cubicBezTo>
                <a:cubicBezTo>
                  <a:pt x="6550039" y="1978629"/>
                  <a:pt x="6613099" y="2039283"/>
                  <a:pt x="6688857" y="2039283"/>
                </a:cubicBezTo>
                <a:cubicBezTo>
                  <a:pt x="6765038" y="2039283"/>
                  <a:pt x="6828099" y="1978629"/>
                  <a:pt x="6828099" y="1905197"/>
                </a:cubicBezTo>
                <a:cubicBezTo>
                  <a:pt x="6828099" y="1831764"/>
                  <a:pt x="6765038" y="1771111"/>
                  <a:pt x="6688857" y="1771111"/>
                </a:cubicBezTo>
                <a:close/>
                <a:moveTo>
                  <a:pt x="2286" y="0"/>
                </a:moveTo>
                <a:lnTo>
                  <a:pt x="2286" y="989315"/>
                </a:lnTo>
                <a:lnTo>
                  <a:pt x="2286" y="2032791"/>
                </a:lnTo>
                <a:lnTo>
                  <a:pt x="2286" y="3719687"/>
                </a:lnTo>
                <a:lnTo>
                  <a:pt x="0" y="3719687"/>
                </a:lnTo>
                <a:lnTo>
                  <a:pt x="0" y="4081545"/>
                </a:lnTo>
                <a:lnTo>
                  <a:pt x="0" y="5098665"/>
                </a:lnTo>
                <a:lnTo>
                  <a:pt x="0" y="5460523"/>
                </a:lnTo>
                <a:lnTo>
                  <a:pt x="9144000" y="5460523"/>
                </a:lnTo>
                <a:lnTo>
                  <a:pt x="9144000" y="5098665"/>
                </a:lnTo>
                <a:lnTo>
                  <a:pt x="9144000" y="4381628"/>
                </a:lnTo>
                <a:lnTo>
                  <a:pt x="9144000" y="4081545"/>
                </a:lnTo>
                <a:lnTo>
                  <a:pt x="9144000" y="3719687"/>
                </a:lnTo>
                <a:lnTo>
                  <a:pt x="9144000" y="1209410"/>
                </a:lnTo>
                <a:lnTo>
                  <a:pt x="6596170" y="2227530"/>
                </a:lnTo>
                <a:cubicBezTo>
                  <a:pt x="6523375" y="2256335"/>
                  <a:pt x="6467509" y="2233819"/>
                  <a:pt x="6447617" y="2182903"/>
                </a:cubicBezTo>
                <a:lnTo>
                  <a:pt x="6394714" y="2048817"/>
                </a:lnTo>
                <a:lnTo>
                  <a:pt x="6298641" y="2093444"/>
                </a:lnTo>
                <a:cubicBezTo>
                  <a:pt x="6249124" y="2115758"/>
                  <a:pt x="6189449" y="2096690"/>
                  <a:pt x="6166171" y="2048817"/>
                </a:cubicBezTo>
                <a:lnTo>
                  <a:pt x="5736172" y="1148960"/>
                </a:lnTo>
                <a:cubicBezTo>
                  <a:pt x="5607088" y="1209410"/>
                  <a:pt x="5425100" y="1279800"/>
                  <a:pt x="5352305" y="1305157"/>
                </a:cubicBezTo>
                <a:cubicBezTo>
                  <a:pt x="5359076" y="1308403"/>
                  <a:pt x="5365425" y="1308403"/>
                  <a:pt x="5368810" y="1311648"/>
                </a:cubicBezTo>
                <a:cubicBezTo>
                  <a:pt x="5398860" y="1324428"/>
                  <a:pt x="5428486" y="1340251"/>
                  <a:pt x="5451763" y="1359522"/>
                </a:cubicBezTo>
                <a:cubicBezTo>
                  <a:pt x="5458111" y="1365810"/>
                  <a:pt x="5464883" y="1369056"/>
                  <a:pt x="5471232" y="1375547"/>
                </a:cubicBezTo>
                <a:lnTo>
                  <a:pt x="5488161" y="1391370"/>
                </a:lnTo>
                <a:cubicBezTo>
                  <a:pt x="5494509" y="1397861"/>
                  <a:pt x="5497895" y="1404149"/>
                  <a:pt x="5504666" y="1410641"/>
                </a:cubicBezTo>
                <a:lnTo>
                  <a:pt x="5511015" y="1420175"/>
                </a:lnTo>
                <a:lnTo>
                  <a:pt x="5517787" y="1429709"/>
                </a:lnTo>
                <a:cubicBezTo>
                  <a:pt x="5537679" y="1455268"/>
                  <a:pt x="5550798" y="1483871"/>
                  <a:pt x="5560956" y="1515921"/>
                </a:cubicBezTo>
                <a:cubicBezTo>
                  <a:pt x="5547413" y="1487116"/>
                  <a:pt x="5530907" y="1458514"/>
                  <a:pt x="5511015" y="1435997"/>
                </a:cubicBezTo>
                <a:lnTo>
                  <a:pt x="5504666" y="1426463"/>
                </a:lnTo>
                <a:lnTo>
                  <a:pt x="5494509" y="1416929"/>
                </a:lnTo>
                <a:cubicBezTo>
                  <a:pt x="5488161" y="1410641"/>
                  <a:pt x="5484775" y="1407395"/>
                  <a:pt x="5478004" y="1400904"/>
                </a:cubicBezTo>
                <a:lnTo>
                  <a:pt x="5461498" y="1388124"/>
                </a:lnTo>
                <a:cubicBezTo>
                  <a:pt x="5454726" y="1381835"/>
                  <a:pt x="5448378" y="1378590"/>
                  <a:pt x="5441606" y="1375344"/>
                </a:cubicBezTo>
                <a:cubicBezTo>
                  <a:pt x="5415365" y="1359522"/>
                  <a:pt x="5388702" y="1346742"/>
                  <a:pt x="5359076" y="1337208"/>
                </a:cubicBezTo>
                <a:cubicBezTo>
                  <a:pt x="5345533" y="1333962"/>
                  <a:pt x="5329027" y="1327674"/>
                  <a:pt x="5315907" y="1324428"/>
                </a:cubicBezTo>
                <a:cubicBezTo>
                  <a:pt x="5309135" y="1324428"/>
                  <a:pt x="5306173" y="1321182"/>
                  <a:pt x="5299401" y="1321182"/>
                </a:cubicBezTo>
                <a:lnTo>
                  <a:pt x="5296016" y="1321182"/>
                </a:lnTo>
                <a:lnTo>
                  <a:pt x="5292630" y="1321182"/>
                </a:lnTo>
                <a:cubicBezTo>
                  <a:pt x="5120800" y="1295623"/>
                  <a:pt x="4690800" y="1241461"/>
                  <a:pt x="4647631" y="1241461"/>
                </a:cubicBezTo>
                <a:cubicBezTo>
                  <a:pt x="4634511" y="1244504"/>
                  <a:pt x="4574836" y="1276555"/>
                  <a:pt x="4498655" y="1321182"/>
                </a:cubicBezTo>
                <a:lnTo>
                  <a:pt x="4478764" y="1333962"/>
                </a:lnTo>
                <a:cubicBezTo>
                  <a:pt x="4359837" y="1404149"/>
                  <a:pt x="4201126" y="1506387"/>
                  <a:pt x="4081776" y="1579617"/>
                </a:cubicBezTo>
                <a:cubicBezTo>
                  <a:pt x="4072042" y="1614711"/>
                  <a:pt x="4022101" y="1777602"/>
                  <a:pt x="3972583" y="1937045"/>
                </a:cubicBezTo>
                <a:cubicBezTo>
                  <a:pt x="3972583" y="1937045"/>
                  <a:pt x="3899788" y="2144563"/>
                  <a:pt x="3879896" y="2189191"/>
                </a:cubicBezTo>
                <a:cubicBezTo>
                  <a:pt x="3876510" y="2195682"/>
                  <a:pt x="3873548" y="2201971"/>
                  <a:pt x="3873548" y="2208462"/>
                </a:cubicBezTo>
                <a:cubicBezTo>
                  <a:pt x="3873548" y="2211505"/>
                  <a:pt x="3873548" y="2211505"/>
                  <a:pt x="3873548" y="2211505"/>
                </a:cubicBezTo>
                <a:cubicBezTo>
                  <a:pt x="3876510" y="2221039"/>
                  <a:pt x="3883282" y="2227530"/>
                  <a:pt x="3890054" y="2233819"/>
                </a:cubicBezTo>
                <a:cubicBezTo>
                  <a:pt x="3890054" y="2233819"/>
                  <a:pt x="3893016" y="2233819"/>
                  <a:pt x="3896402" y="2237064"/>
                </a:cubicBezTo>
                <a:cubicBezTo>
                  <a:pt x="3903174" y="2240310"/>
                  <a:pt x="3906560" y="2243556"/>
                  <a:pt x="3912908" y="2246598"/>
                </a:cubicBezTo>
                <a:cubicBezTo>
                  <a:pt x="3926451" y="2253090"/>
                  <a:pt x="3946343" y="2256335"/>
                  <a:pt x="3972583" y="2259378"/>
                </a:cubicBezTo>
                <a:cubicBezTo>
                  <a:pt x="4048764" y="2243556"/>
                  <a:pt x="4147799" y="2201971"/>
                  <a:pt x="4190969" y="2160589"/>
                </a:cubicBezTo>
                <a:cubicBezTo>
                  <a:pt x="4256992" y="2099936"/>
                  <a:pt x="4323439" y="2029748"/>
                  <a:pt x="4379728" y="1965850"/>
                </a:cubicBezTo>
                <a:cubicBezTo>
                  <a:pt x="4462258" y="1870103"/>
                  <a:pt x="4528281" y="1796670"/>
                  <a:pt x="4584570" y="1777602"/>
                </a:cubicBezTo>
                <a:cubicBezTo>
                  <a:pt x="4584570" y="1768068"/>
                  <a:pt x="4584570" y="1755288"/>
                  <a:pt x="4584570" y="1745551"/>
                </a:cubicBezTo>
                <a:cubicBezTo>
                  <a:pt x="4581608" y="1723237"/>
                  <a:pt x="4578222" y="1700923"/>
                  <a:pt x="4574836" y="1678610"/>
                </a:cubicBezTo>
                <a:cubicBezTo>
                  <a:pt x="4568065" y="1656296"/>
                  <a:pt x="4561716" y="1633982"/>
                  <a:pt x="4551559" y="1614711"/>
                </a:cubicBezTo>
                <a:cubicBezTo>
                  <a:pt x="4541824" y="1595643"/>
                  <a:pt x="4528281" y="1573329"/>
                  <a:pt x="4515161" y="1557303"/>
                </a:cubicBezTo>
                <a:cubicBezTo>
                  <a:pt x="4531667" y="1573329"/>
                  <a:pt x="4548173" y="1589354"/>
                  <a:pt x="4561716" y="1611668"/>
                </a:cubicBezTo>
                <a:cubicBezTo>
                  <a:pt x="4574836" y="1630736"/>
                  <a:pt x="4584570" y="1653050"/>
                  <a:pt x="4591342" y="1675364"/>
                </a:cubicBezTo>
                <a:cubicBezTo>
                  <a:pt x="4601076" y="1697678"/>
                  <a:pt x="4607848" y="1720195"/>
                  <a:pt x="4611234" y="1742508"/>
                </a:cubicBezTo>
                <a:cubicBezTo>
                  <a:pt x="4614620" y="1752042"/>
                  <a:pt x="4614620" y="1764822"/>
                  <a:pt x="4618005" y="1774356"/>
                </a:cubicBezTo>
                <a:cubicBezTo>
                  <a:pt x="4624354" y="1774356"/>
                  <a:pt x="4627740" y="1774356"/>
                  <a:pt x="4634511" y="1777602"/>
                </a:cubicBezTo>
                <a:cubicBezTo>
                  <a:pt x="4684029" y="1793424"/>
                  <a:pt x="4773330" y="1873349"/>
                  <a:pt x="4852897" y="1940290"/>
                </a:cubicBezTo>
                <a:cubicBezTo>
                  <a:pt x="4889294" y="1972138"/>
                  <a:pt x="4928654" y="2007232"/>
                  <a:pt x="4955318" y="2026503"/>
                </a:cubicBezTo>
                <a:cubicBezTo>
                  <a:pt x="4968437" y="2032791"/>
                  <a:pt x="4988329" y="2039283"/>
                  <a:pt x="4988329" y="2042325"/>
                </a:cubicBezTo>
                <a:cubicBezTo>
                  <a:pt x="4988329" y="2042325"/>
                  <a:pt x="4991715" y="2042325"/>
                  <a:pt x="4991715" y="2042325"/>
                </a:cubicBezTo>
                <a:cubicBezTo>
                  <a:pt x="4998486" y="2042325"/>
                  <a:pt x="5001449" y="2042325"/>
                  <a:pt x="5008221" y="2042325"/>
                </a:cubicBezTo>
                <a:cubicBezTo>
                  <a:pt x="5021341" y="2042325"/>
                  <a:pt x="5031499" y="2042325"/>
                  <a:pt x="5044618" y="2039283"/>
                </a:cubicBezTo>
                <a:cubicBezTo>
                  <a:pt x="5067896" y="2036037"/>
                  <a:pt x="5094136" y="2036037"/>
                  <a:pt x="5117413" y="2032791"/>
                </a:cubicBezTo>
                <a:cubicBezTo>
                  <a:pt x="5163545" y="2026503"/>
                  <a:pt x="5213486" y="2016969"/>
                  <a:pt x="5259618" y="2007232"/>
                </a:cubicBezTo>
                <a:cubicBezTo>
                  <a:pt x="5306173" y="1994655"/>
                  <a:pt x="5352305" y="1981875"/>
                  <a:pt x="5398436" y="1962604"/>
                </a:cubicBezTo>
                <a:cubicBezTo>
                  <a:pt x="5421714" y="1953070"/>
                  <a:pt x="5441606" y="1940290"/>
                  <a:pt x="5461498" y="1924265"/>
                </a:cubicBezTo>
                <a:cubicBezTo>
                  <a:pt x="5481389" y="1908442"/>
                  <a:pt x="5497895" y="1889171"/>
                  <a:pt x="5504666" y="1866857"/>
                </a:cubicBezTo>
                <a:cubicBezTo>
                  <a:pt x="5501281" y="1892417"/>
                  <a:pt x="5484775" y="1911485"/>
                  <a:pt x="5464883" y="1927510"/>
                </a:cubicBezTo>
                <a:cubicBezTo>
                  <a:pt x="5444991" y="1943536"/>
                  <a:pt x="5425100" y="1956316"/>
                  <a:pt x="5401823" y="1969095"/>
                </a:cubicBezTo>
                <a:cubicBezTo>
                  <a:pt x="5359076" y="1991409"/>
                  <a:pt x="5312521" y="2010477"/>
                  <a:pt x="5266390" y="2023257"/>
                </a:cubicBezTo>
                <a:cubicBezTo>
                  <a:pt x="5219835" y="2036037"/>
                  <a:pt x="5170317" y="2048817"/>
                  <a:pt x="5124185" y="2058351"/>
                </a:cubicBezTo>
                <a:cubicBezTo>
                  <a:pt x="5100908" y="2061596"/>
                  <a:pt x="5074244" y="2067885"/>
                  <a:pt x="5051390" y="2071130"/>
                </a:cubicBezTo>
                <a:cubicBezTo>
                  <a:pt x="5048004" y="2071130"/>
                  <a:pt x="5041233" y="2071130"/>
                  <a:pt x="5037847" y="2071130"/>
                </a:cubicBezTo>
                <a:cubicBezTo>
                  <a:pt x="5041233" y="2071130"/>
                  <a:pt x="5041233" y="2074376"/>
                  <a:pt x="5044618" y="2074376"/>
                </a:cubicBezTo>
                <a:cubicBezTo>
                  <a:pt x="5064510" y="2087156"/>
                  <a:pt x="5084402" y="2096690"/>
                  <a:pt x="5107680" y="2102978"/>
                </a:cubicBezTo>
                <a:cubicBezTo>
                  <a:pt x="5130534" y="2112715"/>
                  <a:pt x="5150426" y="2115758"/>
                  <a:pt x="5173703" y="2122250"/>
                </a:cubicBezTo>
                <a:cubicBezTo>
                  <a:pt x="5196981" y="2125495"/>
                  <a:pt x="5219835" y="2128538"/>
                  <a:pt x="5243112" y="2125495"/>
                </a:cubicBezTo>
                <a:cubicBezTo>
                  <a:pt x="5219835" y="2131784"/>
                  <a:pt x="5196981" y="2138072"/>
                  <a:pt x="5170317" y="2138072"/>
                </a:cubicBezTo>
                <a:cubicBezTo>
                  <a:pt x="5147039" y="2141318"/>
                  <a:pt x="5120800" y="2138072"/>
                  <a:pt x="5097522" y="2138072"/>
                </a:cubicBezTo>
                <a:cubicBezTo>
                  <a:pt x="5084402" y="2138072"/>
                  <a:pt x="5071282" y="2135029"/>
                  <a:pt x="5057738" y="2131784"/>
                </a:cubicBezTo>
                <a:lnTo>
                  <a:pt x="5153811" y="2278649"/>
                </a:lnTo>
                <a:cubicBezTo>
                  <a:pt x="5180474" y="2304006"/>
                  <a:pt x="5206715" y="2326523"/>
                  <a:pt x="5229992" y="2348837"/>
                </a:cubicBezTo>
                <a:lnTo>
                  <a:pt x="5444991" y="2600983"/>
                </a:lnTo>
                <a:cubicBezTo>
                  <a:pt x="5448378" y="2600983"/>
                  <a:pt x="5448378" y="2600983"/>
                  <a:pt x="5451763" y="2600983"/>
                </a:cubicBezTo>
                <a:cubicBezTo>
                  <a:pt x="5458111" y="2600983"/>
                  <a:pt x="5464883" y="2600983"/>
                  <a:pt x="5471232" y="2600983"/>
                </a:cubicBezTo>
                <a:cubicBezTo>
                  <a:pt x="5481389" y="2604026"/>
                  <a:pt x="5488161" y="2607272"/>
                  <a:pt x="5497895" y="2610517"/>
                </a:cubicBezTo>
                <a:cubicBezTo>
                  <a:pt x="5507630" y="2613763"/>
                  <a:pt x="5514401" y="2620051"/>
                  <a:pt x="5521172" y="2626340"/>
                </a:cubicBezTo>
                <a:cubicBezTo>
                  <a:pt x="5527521" y="2632831"/>
                  <a:pt x="5534292" y="2639120"/>
                  <a:pt x="5541064" y="2648857"/>
                </a:cubicBezTo>
                <a:cubicBezTo>
                  <a:pt x="5537679" y="2639120"/>
                  <a:pt x="5534292" y="2629585"/>
                  <a:pt x="5527521" y="2620051"/>
                </a:cubicBezTo>
                <a:cubicBezTo>
                  <a:pt x="5521172" y="2610517"/>
                  <a:pt x="5514401" y="2604026"/>
                  <a:pt x="5507630" y="2597738"/>
                </a:cubicBezTo>
                <a:cubicBezTo>
                  <a:pt x="5501281" y="2591246"/>
                  <a:pt x="5491124" y="2584958"/>
                  <a:pt x="5484775" y="2581712"/>
                </a:cubicBezTo>
                <a:cubicBezTo>
                  <a:pt x="5491124" y="2578466"/>
                  <a:pt x="5497895" y="2575424"/>
                  <a:pt x="5507630" y="2572178"/>
                </a:cubicBezTo>
                <a:cubicBezTo>
                  <a:pt x="5560956" y="2549864"/>
                  <a:pt x="5610473" y="2530593"/>
                  <a:pt x="5653219" y="2505237"/>
                </a:cubicBezTo>
                <a:cubicBezTo>
                  <a:pt x="5653219" y="2514771"/>
                  <a:pt x="5656606" y="2524305"/>
                  <a:pt x="5656606" y="2537084"/>
                </a:cubicBezTo>
                <a:cubicBezTo>
                  <a:pt x="5663377" y="2604026"/>
                  <a:pt x="5676497" y="2715798"/>
                  <a:pt x="5640099" y="2802011"/>
                </a:cubicBezTo>
                <a:cubicBezTo>
                  <a:pt x="5590582" y="2884978"/>
                  <a:pt x="5448378" y="2904046"/>
                  <a:pt x="5339185" y="2891266"/>
                </a:cubicBezTo>
                <a:lnTo>
                  <a:pt x="5332413" y="2891266"/>
                </a:lnTo>
                <a:lnTo>
                  <a:pt x="4912148" y="2460406"/>
                </a:lnTo>
                <a:cubicBezTo>
                  <a:pt x="4915534" y="2460406"/>
                  <a:pt x="4918920" y="2457363"/>
                  <a:pt x="4922306" y="2457363"/>
                </a:cubicBezTo>
                <a:cubicBezTo>
                  <a:pt x="4935426" y="2450872"/>
                  <a:pt x="4948546" y="2444583"/>
                  <a:pt x="4962089" y="2435049"/>
                </a:cubicBezTo>
                <a:cubicBezTo>
                  <a:pt x="4945160" y="2431804"/>
                  <a:pt x="4932040" y="2431804"/>
                  <a:pt x="4915534" y="2431804"/>
                </a:cubicBezTo>
                <a:cubicBezTo>
                  <a:pt x="4899028" y="2431804"/>
                  <a:pt x="4885908" y="2435049"/>
                  <a:pt x="4872365" y="2438092"/>
                </a:cubicBezTo>
                <a:cubicBezTo>
                  <a:pt x="4859245" y="2441338"/>
                  <a:pt x="4842739" y="2444583"/>
                  <a:pt x="4829619" y="2450872"/>
                </a:cubicBezTo>
                <a:cubicBezTo>
                  <a:pt x="4816499" y="2457363"/>
                  <a:pt x="4802956" y="2463652"/>
                  <a:pt x="4789836" y="2470143"/>
                </a:cubicBezTo>
                <a:cubicBezTo>
                  <a:pt x="4806342" y="2473186"/>
                  <a:pt x="4822847" y="2473186"/>
                  <a:pt x="4836391" y="2473186"/>
                </a:cubicBezTo>
                <a:cubicBezTo>
                  <a:pt x="4849511" y="2473186"/>
                  <a:pt x="4862631" y="2470143"/>
                  <a:pt x="4875751" y="2466897"/>
                </a:cubicBezTo>
                <a:lnTo>
                  <a:pt x="5315907" y="2916826"/>
                </a:lnTo>
                <a:cubicBezTo>
                  <a:pt x="5289667" y="2990258"/>
                  <a:pt x="5229992" y="3038132"/>
                  <a:pt x="5180474" y="3060446"/>
                </a:cubicBezTo>
                <a:cubicBezTo>
                  <a:pt x="5140691" y="3079514"/>
                  <a:pt x="5100908" y="3082759"/>
                  <a:pt x="5074244" y="3073225"/>
                </a:cubicBezTo>
                <a:lnTo>
                  <a:pt x="4667523" y="2712552"/>
                </a:lnTo>
                <a:cubicBezTo>
                  <a:pt x="4677257" y="2709307"/>
                  <a:pt x="4687415" y="2706264"/>
                  <a:pt x="4697149" y="2703018"/>
                </a:cubicBezTo>
                <a:cubicBezTo>
                  <a:pt x="4710269" y="2696730"/>
                  <a:pt x="4723812" y="2690239"/>
                  <a:pt x="4736932" y="2680704"/>
                </a:cubicBezTo>
                <a:cubicBezTo>
                  <a:pt x="4720426" y="2677459"/>
                  <a:pt x="4707306" y="2677459"/>
                  <a:pt x="4690800" y="2677459"/>
                </a:cubicBezTo>
                <a:cubicBezTo>
                  <a:pt x="4673871" y="2677459"/>
                  <a:pt x="4660751" y="2680704"/>
                  <a:pt x="4647631" y="2683950"/>
                </a:cubicBezTo>
                <a:cubicBezTo>
                  <a:pt x="4634511" y="2686993"/>
                  <a:pt x="4618005" y="2690239"/>
                  <a:pt x="4604462" y="2696730"/>
                </a:cubicBezTo>
                <a:cubicBezTo>
                  <a:pt x="4591342" y="2703018"/>
                  <a:pt x="4578222" y="2709307"/>
                  <a:pt x="4564679" y="2715798"/>
                </a:cubicBezTo>
                <a:cubicBezTo>
                  <a:pt x="4581608" y="2719044"/>
                  <a:pt x="4594728" y="2719044"/>
                  <a:pt x="4611234" y="2719044"/>
                </a:cubicBezTo>
                <a:cubicBezTo>
                  <a:pt x="4618005" y="2719044"/>
                  <a:pt x="4620968" y="2719044"/>
                  <a:pt x="4627740" y="2715798"/>
                </a:cubicBezTo>
                <a:lnTo>
                  <a:pt x="5048004" y="3086005"/>
                </a:lnTo>
                <a:cubicBezTo>
                  <a:pt x="5028112" y="3159438"/>
                  <a:pt x="4945160" y="3229625"/>
                  <a:pt x="4875751" y="3248693"/>
                </a:cubicBezTo>
                <a:cubicBezTo>
                  <a:pt x="4816499" y="3264719"/>
                  <a:pt x="4766558" y="3235914"/>
                  <a:pt x="4750052" y="3226379"/>
                </a:cubicBezTo>
                <a:lnTo>
                  <a:pt x="4743704" y="3223134"/>
                </a:lnTo>
                <a:lnTo>
                  <a:pt x="4405968" y="2881732"/>
                </a:lnTo>
                <a:cubicBezTo>
                  <a:pt x="4389463" y="2859418"/>
                  <a:pt x="4369571" y="2843393"/>
                  <a:pt x="4343331" y="2833859"/>
                </a:cubicBezTo>
                <a:cubicBezTo>
                  <a:pt x="4323439" y="2827570"/>
                  <a:pt x="4303547" y="2830613"/>
                  <a:pt x="4283656" y="2837104"/>
                </a:cubicBezTo>
                <a:cubicBezTo>
                  <a:pt x="4290427" y="2827570"/>
                  <a:pt x="4296776" y="2817833"/>
                  <a:pt x="4300162" y="2808299"/>
                </a:cubicBezTo>
                <a:cubicBezTo>
                  <a:pt x="4329787" y="2760426"/>
                  <a:pt x="4290427" y="2661433"/>
                  <a:pt x="4217632" y="2604026"/>
                </a:cubicBezTo>
                <a:cubicBezTo>
                  <a:pt x="4161343" y="2559398"/>
                  <a:pt x="4101667" y="2549864"/>
                  <a:pt x="4045378" y="2575424"/>
                </a:cubicBezTo>
                <a:cubicBezTo>
                  <a:pt x="4048764" y="2568932"/>
                  <a:pt x="4048764" y="2562644"/>
                  <a:pt x="4052150" y="2556153"/>
                </a:cubicBezTo>
                <a:cubicBezTo>
                  <a:pt x="4058498" y="2514771"/>
                  <a:pt x="4028872" y="2447626"/>
                  <a:pt x="3979355" y="2402999"/>
                </a:cubicBezTo>
                <a:cubicBezTo>
                  <a:pt x="3929414" y="2358371"/>
                  <a:pt x="3873548" y="2339303"/>
                  <a:pt x="3817259" y="2351880"/>
                </a:cubicBezTo>
                <a:cubicBezTo>
                  <a:pt x="3777475" y="2361616"/>
                  <a:pt x="3717800" y="2409490"/>
                  <a:pt x="3645005" y="2495500"/>
                </a:cubicBezTo>
                <a:cubicBezTo>
                  <a:pt x="3651777" y="2463652"/>
                  <a:pt x="3655162" y="2431804"/>
                  <a:pt x="3648391" y="2406244"/>
                </a:cubicBezTo>
                <a:cubicBezTo>
                  <a:pt x="3608607" y="2265870"/>
                  <a:pt x="3509572" y="2281692"/>
                  <a:pt x="3446511" y="2291429"/>
                </a:cubicBezTo>
                <a:cubicBezTo>
                  <a:pt x="3436777" y="2291429"/>
                  <a:pt x="3426620" y="2294472"/>
                  <a:pt x="3420271" y="2294472"/>
                </a:cubicBezTo>
                <a:cubicBezTo>
                  <a:pt x="3383874" y="2297717"/>
                  <a:pt x="3314041" y="2380685"/>
                  <a:pt x="3248018" y="2463652"/>
                </a:cubicBezTo>
                <a:lnTo>
                  <a:pt x="3000006" y="2291429"/>
                </a:lnTo>
                <a:lnTo>
                  <a:pt x="3410114" y="1429709"/>
                </a:lnTo>
                <a:cubicBezTo>
                  <a:pt x="3433391" y="1381835"/>
                  <a:pt x="3410114" y="1327674"/>
                  <a:pt x="3363982" y="1305157"/>
                </a:cubicBezTo>
                <a:lnTo>
                  <a:pt x="3188342" y="1225436"/>
                </a:lnTo>
                <a:lnTo>
                  <a:pt x="3231512" y="1120155"/>
                </a:lnTo>
                <a:cubicBezTo>
                  <a:pt x="3251403" y="1069036"/>
                  <a:pt x="3224740" y="1014874"/>
                  <a:pt x="3171837" y="995603"/>
                </a:cubicBezTo>
                <a:close/>
              </a:path>
            </a:pathLst>
          </a:custGeom>
          <a:solidFill>
            <a:schemeClr val="tx2"/>
          </a:solidFill>
          <a:ln w="12700">
            <a:miter lim="400000"/>
          </a:ln>
        </p:spPr>
        <p:txBody>
          <a:bodyPr wrap="square" lIns="28575" tIns="28575" rIns="28575" bIns="28575" anchor="ctr">
            <a:noAutofit/>
          </a:bodyPr>
          <a:lstStyle/>
          <a:p>
            <a:pPr>
              <a:defRPr sz="3000">
                <a:solidFill>
                  <a:srgbClr val="FFFFFF"/>
                </a:solidFill>
              </a:defRPr>
            </a:pPr>
            <a:endParaRPr sz="2250">
              <a:solidFill>
                <a:schemeClr val="bg1">
                  <a:lumMod val="85000"/>
                </a:schemeClr>
              </a:solidFill>
            </a:endParaRPr>
          </a:p>
        </p:txBody>
      </p:sp>
      <p:grpSp>
        <p:nvGrpSpPr>
          <p:cNvPr id="81" name="Group 80">
            <a:extLst>
              <a:ext uri="{FF2B5EF4-FFF2-40B4-BE49-F238E27FC236}">
                <a16:creationId xmlns:a16="http://schemas.microsoft.com/office/drawing/2014/main" id="{48C576B8-B247-44D2-B66D-CC522B1638D1}"/>
              </a:ext>
            </a:extLst>
          </p:cNvPr>
          <p:cNvGrpSpPr/>
          <p:nvPr/>
        </p:nvGrpSpPr>
        <p:grpSpPr>
          <a:xfrm>
            <a:off x="249702" y="3575648"/>
            <a:ext cx="2202816" cy="2121778"/>
            <a:chOff x="332936" y="4498449"/>
            <a:chExt cx="2937088" cy="2829036"/>
          </a:xfrm>
        </p:grpSpPr>
        <p:sp>
          <p:nvSpPr>
            <p:cNvPr id="82" name="TextBox 81">
              <a:extLst>
                <a:ext uri="{FF2B5EF4-FFF2-40B4-BE49-F238E27FC236}">
                  <a16:creationId xmlns:a16="http://schemas.microsoft.com/office/drawing/2014/main" id="{52CA5596-846D-4D89-90A6-90388DF039FF}"/>
                </a:ext>
              </a:extLst>
            </p:cNvPr>
            <p:cNvSpPr txBox="1"/>
            <p:nvPr/>
          </p:nvSpPr>
          <p:spPr>
            <a:xfrm>
              <a:off x="332936" y="4498449"/>
              <a:ext cx="2937088" cy="615553"/>
            </a:xfrm>
            <a:prstGeom prst="rect">
              <a:avLst/>
            </a:prstGeom>
            <a:noFill/>
          </p:spPr>
          <p:txBody>
            <a:bodyPr wrap="square" lIns="0" rIns="0" rtlCol="0" anchor="b">
              <a:spAutoFit/>
            </a:bodyPr>
            <a:lstStyle/>
            <a:p>
              <a:pPr algn="r"/>
              <a:r>
                <a:rPr lang="en-US" sz="2400" b="1" noProof="1">
                  <a:solidFill>
                    <a:schemeClr val="bg1"/>
                  </a:solidFill>
                </a:rPr>
                <a:t>Lorem Ipsum</a:t>
              </a:r>
            </a:p>
          </p:txBody>
        </p:sp>
        <p:sp>
          <p:nvSpPr>
            <p:cNvPr id="83" name="TextBox 82">
              <a:extLst>
                <a:ext uri="{FF2B5EF4-FFF2-40B4-BE49-F238E27FC236}">
                  <a16:creationId xmlns:a16="http://schemas.microsoft.com/office/drawing/2014/main" id="{47947862-AB39-421F-A416-B091F7F90263}"/>
                </a:ext>
              </a:extLst>
            </p:cNvPr>
            <p:cNvSpPr txBox="1"/>
            <p:nvPr/>
          </p:nvSpPr>
          <p:spPr>
            <a:xfrm>
              <a:off x="340731" y="5111495"/>
              <a:ext cx="2929293" cy="2215990"/>
            </a:xfrm>
            <a:prstGeom prst="rect">
              <a:avLst/>
            </a:prstGeom>
            <a:noFill/>
          </p:spPr>
          <p:txBody>
            <a:bodyPr wrap="square" lIns="0" rIns="0" rtlCol="0" anchor="t">
              <a:spAutoFit/>
            </a:bodyPr>
            <a:lstStyle/>
            <a:p>
              <a:pPr algn="just">
                <a:spcAft>
                  <a:spcPts val="900"/>
                </a:spcAft>
              </a:pPr>
              <a:r>
                <a:rPr lang="en-US" sz="1050" noProof="1">
                  <a:solidFill>
                    <a:schemeClr val="bg1">
                      <a:lumMod val="85000"/>
                    </a:schemeClr>
                  </a:solidFill>
                </a:rPr>
                <a:t>Lorem ipsum dolor sit amet, consectetur adipiscing elit, sed do eiusmod tempor incididunt ut labore et dolore magna aliqua. Ut enim ad minim veniam, quis nostrud exercitation ullamco laboris nisi ut aliquip ex ea commodo consequat.</a:t>
              </a:r>
            </a:p>
            <a:p>
              <a:pPr algn="just">
                <a:spcAft>
                  <a:spcPts val="900"/>
                </a:spcAft>
              </a:pPr>
              <a:r>
                <a:rPr lang="en-US" sz="1050" noProof="1">
                  <a:solidFill>
                    <a:schemeClr val="bg1">
                      <a:lumMod val="85000"/>
                    </a:schemeClr>
                  </a:solidFill>
                </a:rPr>
                <a:t>Duis aute irure dolor in reprehenderit in voluptate velit esse cillum dolore eu fugiat nulla pariatur.</a:t>
              </a:r>
            </a:p>
          </p:txBody>
        </p:sp>
      </p:grpSp>
      <p:grpSp>
        <p:nvGrpSpPr>
          <p:cNvPr id="90" name="Group 89">
            <a:extLst>
              <a:ext uri="{FF2B5EF4-FFF2-40B4-BE49-F238E27FC236}">
                <a16:creationId xmlns:a16="http://schemas.microsoft.com/office/drawing/2014/main" id="{DC3FB469-B78D-4082-8D95-902F1B130428}"/>
              </a:ext>
            </a:extLst>
          </p:cNvPr>
          <p:cNvGrpSpPr/>
          <p:nvPr/>
        </p:nvGrpSpPr>
        <p:grpSpPr>
          <a:xfrm>
            <a:off x="6685636" y="3575648"/>
            <a:ext cx="2202816" cy="2121778"/>
            <a:chOff x="332936" y="4498449"/>
            <a:chExt cx="2937088" cy="2829036"/>
          </a:xfrm>
        </p:grpSpPr>
        <p:sp>
          <p:nvSpPr>
            <p:cNvPr id="91" name="TextBox 90">
              <a:extLst>
                <a:ext uri="{FF2B5EF4-FFF2-40B4-BE49-F238E27FC236}">
                  <a16:creationId xmlns:a16="http://schemas.microsoft.com/office/drawing/2014/main" id="{B396F448-C867-49F9-8147-D1DB954E7BE9}"/>
                </a:ext>
              </a:extLst>
            </p:cNvPr>
            <p:cNvSpPr txBox="1"/>
            <p:nvPr/>
          </p:nvSpPr>
          <p:spPr>
            <a:xfrm>
              <a:off x="332936" y="4498449"/>
              <a:ext cx="2937088" cy="615553"/>
            </a:xfrm>
            <a:prstGeom prst="rect">
              <a:avLst/>
            </a:prstGeom>
            <a:noFill/>
          </p:spPr>
          <p:txBody>
            <a:bodyPr wrap="square" lIns="0" rIns="0" rtlCol="0" anchor="b">
              <a:spAutoFit/>
            </a:bodyPr>
            <a:lstStyle/>
            <a:p>
              <a:r>
                <a:rPr lang="en-US" sz="2400" b="1" noProof="1">
                  <a:solidFill>
                    <a:schemeClr val="bg1"/>
                  </a:solidFill>
                </a:rPr>
                <a:t>Lorem Ipsum</a:t>
              </a:r>
            </a:p>
          </p:txBody>
        </p:sp>
        <p:sp>
          <p:nvSpPr>
            <p:cNvPr id="92" name="TextBox 91">
              <a:extLst>
                <a:ext uri="{FF2B5EF4-FFF2-40B4-BE49-F238E27FC236}">
                  <a16:creationId xmlns:a16="http://schemas.microsoft.com/office/drawing/2014/main" id="{3C12E928-C143-4236-BA82-67D2A06FAD78}"/>
                </a:ext>
              </a:extLst>
            </p:cNvPr>
            <p:cNvSpPr txBox="1"/>
            <p:nvPr/>
          </p:nvSpPr>
          <p:spPr>
            <a:xfrm>
              <a:off x="340731" y="5111495"/>
              <a:ext cx="2929293" cy="2215990"/>
            </a:xfrm>
            <a:prstGeom prst="rect">
              <a:avLst/>
            </a:prstGeom>
            <a:noFill/>
          </p:spPr>
          <p:txBody>
            <a:bodyPr wrap="square" lIns="0" rIns="0" rtlCol="0" anchor="t">
              <a:spAutoFit/>
            </a:bodyPr>
            <a:lstStyle/>
            <a:p>
              <a:pPr algn="just">
                <a:spcAft>
                  <a:spcPts val="900"/>
                </a:spcAft>
              </a:pPr>
              <a:r>
                <a:rPr lang="en-US" sz="1050" noProof="1">
                  <a:solidFill>
                    <a:schemeClr val="bg1">
                      <a:lumMod val="85000"/>
                    </a:schemeClr>
                  </a:solidFill>
                </a:rPr>
                <a:t>Lorem ipsum dolor sit amet, consectetur adipiscing elit, sed do eiusmod tempor incididunt ut labore et dolore magna aliqua. Ut enim ad minim veniam, quis nostrud exercitation ullamco laboris nisi ut aliquip ex ea commodo consequat.</a:t>
              </a:r>
            </a:p>
            <a:p>
              <a:pPr algn="just">
                <a:spcAft>
                  <a:spcPts val="900"/>
                </a:spcAft>
              </a:pPr>
              <a:r>
                <a:rPr lang="en-US" sz="1050" noProof="1">
                  <a:solidFill>
                    <a:schemeClr val="bg1">
                      <a:lumMod val="85000"/>
                    </a:schemeClr>
                  </a:solidFill>
                </a:rPr>
                <a:t>Duis aute irure dolor in reprehenderit in voluptate velit esse cillum dolore eu fugiat nulla pariatur.</a:t>
              </a:r>
            </a:p>
          </p:txBody>
        </p:sp>
      </p:grpSp>
    </p:spTree>
    <p:extLst>
      <p:ext uri="{BB962C8B-B14F-4D97-AF65-F5344CB8AC3E}">
        <p14:creationId xmlns:p14="http://schemas.microsoft.com/office/powerpoint/2010/main" val="8138710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2BFAE1-45D3-4B3B-81D2-0BF25FA84FB8}"/>
              </a:ext>
            </a:extLst>
          </p:cNvPr>
          <p:cNvSpPr>
            <a:spLocks noGrp="1"/>
          </p:cNvSpPr>
          <p:nvPr>
            <p:ph type="title"/>
          </p:nvPr>
        </p:nvSpPr>
        <p:spPr/>
        <p:txBody>
          <a:bodyPr/>
          <a:lstStyle/>
          <a:p>
            <a:r>
              <a:rPr lang="en-US" dirty="0"/>
              <a:t>Handshake – Slide Template</a:t>
            </a:r>
          </a:p>
        </p:txBody>
      </p:sp>
      <p:sp>
        <p:nvSpPr>
          <p:cNvPr id="23" name="Freeform: Shape 22">
            <a:extLst>
              <a:ext uri="{FF2B5EF4-FFF2-40B4-BE49-F238E27FC236}">
                <a16:creationId xmlns:a16="http://schemas.microsoft.com/office/drawing/2014/main" id="{A74738E6-5E55-419A-9D7F-AC8D97DC9025}"/>
              </a:ext>
            </a:extLst>
          </p:cNvPr>
          <p:cNvSpPr/>
          <p:nvPr/>
        </p:nvSpPr>
        <p:spPr>
          <a:xfrm flipH="1">
            <a:off x="0" y="845387"/>
            <a:ext cx="9144000" cy="5460523"/>
          </a:xfrm>
          <a:custGeom>
            <a:avLst/>
            <a:gdLst>
              <a:gd name="connsiteX0" fmla="*/ 4436018 w 9144000"/>
              <a:gd name="connsiteY0" fmla="*/ 2980724 h 5460523"/>
              <a:gd name="connsiteX1" fmla="*/ 4693763 w 9144000"/>
              <a:gd name="connsiteY1" fmla="*/ 3242405 h 5460523"/>
              <a:gd name="connsiteX2" fmla="*/ 4624354 w 9144000"/>
              <a:gd name="connsiteY2" fmla="*/ 3299812 h 5460523"/>
              <a:gd name="connsiteX3" fmla="*/ 4392848 w 9144000"/>
              <a:gd name="connsiteY3" fmla="*/ 3296567 h 5460523"/>
              <a:gd name="connsiteX4" fmla="*/ 4376342 w 9144000"/>
              <a:gd name="connsiteY4" fmla="*/ 3293321 h 5460523"/>
              <a:gd name="connsiteX5" fmla="*/ 4436018 w 9144000"/>
              <a:gd name="connsiteY5" fmla="*/ 2980724 h 5460523"/>
              <a:gd name="connsiteX6" fmla="*/ 4104971 w 9144000"/>
              <a:gd name="connsiteY6" fmla="*/ 2297718 h 5460523"/>
              <a:gd name="connsiteX7" fmla="*/ 4167834 w 9144000"/>
              <a:gd name="connsiteY7" fmla="*/ 2364730 h 5460523"/>
              <a:gd name="connsiteX8" fmla="*/ 4240623 w 9144000"/>
              <a:gd name="connsiteY8" fmla="*/ 2431758 h 5460523"/>
              <a:gd name="connsiteX9" fmla="*/ 4376276 w 9144000"/>
              <a:gd name="connsiteY9" fmla="*/ 2546649 h 5460523"/>
              <a:gd name="connsiteX10" fmla="*/ 4382887 w 9144000"/>
              <a:gd name="connsiteY10" fmla="*/ 2591318 h 5460523"/>
              <a:gd name="connsiteX11" fmla="*/ 4392815 w 9144000"/>
              <a:gd name="connsiteY11" fmla="*/ 2642375 h 5460523"/>
              <a:gd name="connsiteX12" fmla="*/ 4396131 w 9144000"/>
              <a:gd name="connsiteY12" fmla="*/ 2651958 h 5460523"/>
              <a:gd name="connsiteX13" fmla="*/ 4406059 w 9144000"/>
              <a:gd name="connsiteY13" fmla="*/ 2651958 h 5460523"/>
              <a:gd name="connsiteX14" fmla="*/ 4439138 w 9144000"/>
              <a:gd name="connsiteY14" fmla="*/ 2655152 h 5460523"/>
              <a:gd name="connsiteX15" fmla="*/ 4472237 w 9144000"/>
              <a:gd name="connsiteY15" fmla="*/ 2658330 h 5460523"/>
              <a:gd name="connsiteX16" fmla="*/ 4541711 w 9144000"/>
              <a:gd name="connsiteY16" fmla="*/ 2664718 h 5460523"/>
              <a:gd name="connsiteX17" fmla="*/ 4475533 w 9144000"/>
              <a:gd name="connsiteY17" fmla="*/ 2642375 h 5460523"/>
              <a:gd name="connsiteX18" fmla="*/ 4442454 w 9144000"/>
              <a:gd name="connsiteY18" fmla="*/ 2632810 h 5460523"/>
              <a:gd name="connsiteX19" fmla="*/ 4419303 w 9144000"/>
              <a:gd name="connsiteY19" fmla="*/ 2626421 h 5460523"/>
              <a:gd name="connsiteX20" fmla="*/ 4415987 w 9144000"/>
              <a:gd name="connsiteY20" fmla="*/ 2581735 h 5460523"/>
              <a:gd name="connsiteX21" fmla="*/ 4409375 w 9144000"/>
              <a:gd name="connsiteY21" fmla="*/ 2530678 h 5460523"/>
              <a:gd name="connsiteX22" fmla="*/ 4409375 w 9144000"/>
              <a:gd name="connsiteY22" fmla="*/ 2524307 h 5460523"/>
              <a:gd name="connsiteX23" fmla="*/ 4402763 w 9144000"/>
              <a:gd name="connsiteY23" fmla="*/ 2521112 h 5460523"/>
              <a:gd name="connsiteX24" fmla="*/ 4260479 w 9144000"/>
              <a:gd name="connsiteY24" fmla="*/ 2403027 h 5460523"/>
              <a:gd name="connsiteX25" fmla="*/ 4184373 w 9144000"/>
              <a:gd name="connsiteY25" fmla="*/ 2348775 h 5460523"/>
              <a:gd name="connsiteX26" fmla="*/ 4104971 w 9144000"/>
              <a:gd name="connsiteY26" fmla="*/ 2297718 h 5460523"/>
              <a:gd name="connsiteX27" fmla="*/ 4336577 w 9144000"/>
              <a:gd name="connsiteY27" fmla="*/ 2074331 h 5460523"/>
              <a:gd name="connsiteX28" fmla="*/ 4399442 w 9144000"/>
              <a:gd name="connsiteY28" fmla="*/ 2141349 h 5460523"/>
              <a:gd name="connsiteX29" fmla="*/ 4465613 w 9144000"/>
              <a:gd name="connsiteY29" fmla="*/ 2205183 h 5460523"/>
              <a:gd name="connsiteX30" fmla="*/ 4601259 w 9144000"/>
              <a:gd name="connsiteY30" fmla="*/ 2320069 h 5460523"/>
              <a:gd name="connsiteX31" fmla="*/ 4607870 w 9144000"/>
              <a:gd name="connsiteY31" fmla="*/ 2364736 h 5460523"/>
              <a:gd name="connsiteX32" fmla="*/ 4617807 w 9144000"/>
              <a:gd name="connsiteY32" fmla="*/ 2415803 h 5460523"/>
              <a:gd name="connsiteX33" fmla="*/ 4621112 w 9144000"/>
              <a:gd name="connsiteY33" fmla="*/ 2425370 h 5460523"/>
              <a:gd name="connsiteX34" fmla="*/ 4631049 w 9144000"/>
              <a:gd name="connsiteY34" fmla="*/ 2425370 h 5460523"/>
              <a:gd name="connsiteX35" fmla="*/ 4664124 w 9144000"/>
              <a:gd name="connsiteY35" fmla="*/ 2428570 h 5460523"/>
              <a:gd name="connsiteX36" fmla="*/ 4697219 w 9144000"/>
              <a:gd name="connsiteY36" fmla="*/ 2431754 h 5460523"/>
              <a:gd name="connsiteX37" fmla="*/ 4766695 w 9144000"/>
              <a:gd name="connsiteY37" fmla="*/ 2438137 h 5460523"/>
              <a:gd name="connsiteX38" fmla="*/ 4700525 w 9144000"/>
              <a:gd name="connsiteY38" fmla="*/ 2415803 h 5460523"/>
              <a:gd name="connsiteX39" fmla="*/ 4667430 w 9144000"/>
              <a:gd name="connsiteY39" fmla="*/ 2406220 h 5460523"/>
              <a:gd name="connsiteX40" fmla="*/ 4644271 w 9144000"/>
              <a:gd name="connsiteY40" fmla="*/ 2399836 h 5460523"/>
              <a:gd name="connsiteX41" fmla="*/ 4640965 w 9144000"/>
              <a:gd name="connsiteY41" fmla="*/ 2355169 h 5460523"/>
              <a:gd name="connsiteX42" fmla="*/ 4634354 w 9144000"/>
              <a:gd name="connsiteY42" fmla="*/ 2304102 h 5460523"/>
              <a:gd name="connsiteX43" fmla="*/ 4634354 w 9144000"/>
              <a:gd name="connsiteY43" fmla="*/ 2297718 h 5460523"/>
              <a:gd name="connsiteX44" fmla="*/ 4627743 w 9144000"/>
              <a:gd name="connsiteY44" fmla="*/ 2294535 h 5460523"/>
              <a:gd name="connsiteX45" fmla="*/ 4485466 w 9144000"/>
              <a:gd name="connsiteY45" fmla="*/ 2176449 h 5460523"/>
              <a:gd name="connsiteX46" fmla="*/ 4409359 w 9144000"/>
              <a:gd name="connsiteY46" fmla="*/ 2122198 h 5460523"/>
              <a:gd name="connsiteX47" fmla="*/ 4336577 w 9144000"/>
              <a:gd name="connsiteY47" fmla="*/ 2074331 h 5460523"/>
              <a:gd name="connsiteX48" fmla="*/ 2457429 w 9144000"/>
              <a:gd name="connsiteY48" fmla="*/ 1905197 h 5460523"/>
              <a:gd name="connsiteX49" fmla="*/ 2596247 w 9144000"/>
              <a:gd name="connsiteY49" fmla="*/ 2039283 h 5460523"/>
              <a:gd name="connsiteX50" fmla="*/ 2457429 w 9144000"/>
              <a:gd name="connsiteY50" fmla="*/ 2173369 h 5460523"/>
              <a:gd name="connsiteX51" fmla="*/ 2318187 w 9144000"/>
              <a:gd name="connsiteY51" fmla="*/ 2039283 h 5460523"/>
              <a:gd name="connsiteX52" fmla="*/ 2457429 w 9144000"/>
              <a:gd name="connsiteY52" fmla="*/ 1905197 h 5460523"/>
              <a:gd name="connsiteX53" fmla="*/ 6688857 w 9144000"/>
              <a:gd name="connsiteY53" fmla="*/ 1771111 h 5460523"/>
              <a:gd name="connsiteX54" fmla="*/ 6550039 w 9144000"/>
              <a:gd name="connsiteY54" fmla="*/ 1905197 h 5460523"/>
              <a:gd name="connsiteX55" fmla="*/ 6688857 w 9144000"/>
              <a:gd name="connsiteY55" fmla="*/ 2039283 h 5460523"/>
              <a:gd name="connsiteX56" fmla="*/ 6828099 w 9144000"/>
              <a:gd name="connsiteY56" fmla="*/ 1905197 h 5460523"/>
              <a:gd name="connsiteX57" fmla="*/ 6688857 w 9144000"/>
              <a:gd name="connsiteY57" fmla="*/ 1771111 h 5460523"/>
              <a:gd name="connsiteX58" fmla="*/ 2286 w 9144000"/>
              <a:gd name="connsiteY58" fmla="*/ 0 h 5460523"/>
              <a:gd name="connsiteX59" fmla="*/ 2286 w 9144000"/>
              <a:gd name="connsiteY59" fmla="*/ 989315 h 5460523"/>
              <a:gd name="connsiteX60" fmla="*/ 2286 w 9144000"/>
              <a:gd name="connsiteY60" fmla="*/ 2032791 h 5460523"/>
              <a:gd name="connsiteX61" fmla="*/ 2286 w 9144000"/>
              <a:gd name="connsiteY61" fmla="*/ 3719687 h 5460523"/>
              <a:gd name="connsiteX62" fmla="*/ 0 w 9144000"/>
              <a:gd name="connsiteY62" fmla="*/ 3719687 h 5460523"/>
              <a:gd name="connsiteX63" fmla="*/ 0 w 9144000"/>
              <a:gd name="connsiteY63" fmla="*/ 4081545 h 5460523"/>
              <a:gd name="connsiteX64" fmla="*/ 0 w 9144000"/>
              <a:gd name="connsiteY64" fmla="*/ 5098665 h 5460523"/>
              <a:gd name="connsiteX65" fmla="*/ 0 w 9144000"/>
              <a:gd name="connsiteY65" fmla="*/ 5460523 h 5460523"/>
              <a:gd name="connsiteX66" fmla="*/ 9144000 w 9144000"/>
              <a:gd name="connsiteY66" fmla="*/ 5460523 h 5460523"/>
              <a:gd name="connsiteX67" fmla="*/ 9144000 w 9144000"/>
              <a:gd name="connsiteY67" fmla="*/ 5098665 h 5460523"/>
              <a:gd name="connsiteX68" fmla="*/ 9144000 w 9144000"/>
              <a:gd name="connsiteY68" fmla="*/ 4381628 h 5460523"/>
              <a:gd name="connsiteX69" fmla="*/ 9144000 w 9144000"/>
              <a:gd name="connsiteY69" fmla="*/ 4081545 h 5460523"/>
              <a:gd name="connsiteX70" fmla="*/ 9144000 w 9144000"/>
              <a:gd name="connsiteY70" fmla="*/ 3719687 h 5460523"/>
              <a:gd name="connsiteX71" fmla="*/ 9144000 w 9144000"/>
              <a:gd name="connsiteY71" fmla="*/ 1209410 h 5460523"/>
              <a:gd name="connsiteX72" fmla="*/ 6596170 w 9144000"/>
              <a:gd name="connsiteY72" fmla="*/ 2227530 h 5460523"/>
              <a:gd name="connsiteX73" fmla="*/ 6447617 w 9144000"/>
              <a:gd name="connsiteY73" fmla="*/ 2182903 h 5460523"/>
              <a:gd name="connsiteX74" fmla="*/ 6394714 w 9144000"/>
              <a:gd name="connsiteY74" fmla="*/ 2048817 h 5460523"/>
              <a:gd name="connsiteX75" fmla="*/ 6298641 w 9144000"/>
              <a:gd name="connsiteY75" fmla="*/ 2093444 h 5460523"/>
              <a:gd name="connsiteX76" fmla="*/ 6166171 w 9144000"/>
              <a:gd name="connsiteY76" fmla="*/ 2048817 h 5460523"/>
              <a:gd name="connsiteX77" fmla="*/ 5736172 w 9144000"/>
              <a:gd name="connsiteY77" fmla="*/ 1148960 h 5460523"/>
              <a:gd name="connsiteX78" fmla="*/ 5352305 w 9144000"/>
              <a:gd name="connsiteY78" fmla="*/ 1305157 h 5460523"/>
              <a:gd name="connsiteX79" fmla="*/ 5368810 w 9144000"/>
              <a:gd name="connsiteY79" fmla="*/ 1311648 h 5460523"/>
              <a:gd name="connsiteX80" fmla="*/ 5451763 w 9144000"/>
              <a:gd name="connsiteY80" fmla="*/ 1359522 h 5460523"/>
              <a:gd name="connsiteX81" fmla="*/ 5471232 w 9144000"/>
              <a:gd name="connsiteY81" fmla="*/ 1375547 h 5460523"/>
              <a:gd name="connsiteX82" fmla="*/ 5488161 w 9144000"/>
              <a:gd name="connsiteY82" fmla="*/ 1391370 h 5460523"/>
              <a:gd name="connsiteX83" fmla="*/ 5504666 w 9144000"/>
              <a:gd name="connsiteY83" fmla="*/ 1410641 h 5460523"/>
              <a:gd name="connsiteX84" fmla="*/ 5511015 w 9144000"/>
              <a:gd name="connsiteY84" fmla="*/ 1420175 h 5460523"/>
              <a:gd name="connsiteX85" fmla="*/ 5517787 w 9144000"/>
              <a:gd name="connsiteY85" fmla="*/ 1429709 h 5460523"/>
              <a:gd name="connsiteX86" fmla="*/ 5560956 w 9144000"/>
              <a:gd name="connsiteY86" fmla="*/ 1515921 h 5460523"/>
              <a:gd name="connsiteX87" fmla="*/ 5511015 w 9144000"/>
              <a:gd name="connsiteY87" fmla="*/ 1435997 h 5460523"/>
              <a:gd name="connsiteX88" fmla="*/ 5504666 w 9144000"/>
              <a:gd name="connsiteY88" fmla="*/ 1426463 h 5460523"/>
              <a:gd name="connsiteX89" fmla="*/ 5494509 w 9144000"/>
              <a:gd name="connsiteY89" fmla="*/ 1416929 h 5460523"/>
              <a:gd name="connsiteX90" fmla="*/ 5478004 w 9144000"/>
              <a:gd name="connsiteY90" fmla="*/ 1400904 h 5460523"/>
              <a:gd name="connsiteX91" fmla="*/ 5461498 w 9144000"/>
              <a:gd name="connsiteY91" fmla="*/ 1388124 h 5460523"/>
              <a:gd name="connsiteX92" fmla="*/ 5441606 w 9144000"/>
              <a:gd name="connsiteY92" fmla="*/ 1375344 h 5460523"/>
              <a:gd name="connsiteX93" fmla="*/ 5359076 w 9144000"/>
              <a:gd name="connsiteY93" fmla="*/ 1337208 h 5460523"/>
              <a:gd name="connsiteX94" fmla="*/ 5315907 w 9144000"/>
              <a:gd name="connsiteY94" fmla="*/ 1324428 h 5460523"/>
              <a:gd name="connsiteX95" fmla="*/ 5299401 w 9144000"/>
              <a:gd name="connsiteY95" fmla="*/ 1321182 h 5460523"/>
              <a:gd name="connsiteX96" fmla="*/ 5296016 w 9144000"/>
              <a:gd name="connsiteY96" fmla="*/ 1321182 h 5460523"/>
              <a:gd name="connsiteX97" fmla="*/ 5292630 w 9144000"/>
              <a:gd name="connsiteY97" fmla="*/ 1321182 h 5460523"/>
              <a:gd name="connsiteX98" fmla="*/ 4647631 w 9144000"/>
              <a:gd name="connsiteY98" fmla="*/ 1241461 h 5460523"/>
              <a:gd name="connsiteX99" fmla="*/ 4498655 w 9144000"/>
              <a:gd name="connsiteY99" fmla="*/ 1321182 h 5460523"/>
              <a:gd name="connsiteX100" fmla="*/ 4478764 w 9144000"/>
              <a:gd name="connsiteY100" fmla="*/ 1333962 h 5460523"/>
              <a:gd name="connsiteX101" fmla="*/ 4081776 w 9144000"/>
              <a:gd name="connsiteY101" fmla="*/ 1579617 h 5460523"/>
              <a:gd name="connsiteX102" fmla="*/ 3972583 w 9144000"/>
              <a:gd name="connsiteY102" fmla="*/ 1937045 h 5460523"/>
              <a:gd name="connsiteX103" fmla="*/ 3879896 w 9144000"/>
              <a:gd name="connsiteY103" fmla="*/ 2189191 h 5460523"/>
              <a:gd name="connsiteX104" fmla="*/ 3873548 w 9144000"/>
              <a:gd name="connsiteY104" fmla="*/ 2208462 h 5460523"/>
              <a:gd name="connsiteX105" fmla="*/ 3873548 w 9144000"/>
              <a:gd name="connsiteY105" fmla="*/ 2211505 h 5460523"/>
              <a:gd name="connsiteX106" fmla="*/ 3890054 w 9144000"/>
              <a:gd name="connsiteY106" fmla="*/ 2233819 h 5460523"/>
              <a:gd name="connsiteX107" fmla="*/ 3896402 w 9144000"/>
              <a:gd name="connsiteY107" fmla="*/ 2237064 h 5460523"/>
              <a:gd name="connsiteX108" fmla="*/ 3912908 w 9144000"/>
              <a:gd name="connsiteY108" fmla="*/ 2246598 h 5460523"/>
              <a:gd name="connsiteX109" fmla="*/ 3972583 w 9144000"/>
              <a:gd name="connsiteY109" fmla="*/ 2259378 h 5460523"/>
              <a:gd name="connsiteX110" fmla="*/ 4190969 w 9144000"/>
              <a:gd name="connsiteY110" fmla="*/ 2160589 h 5460523"/>
              <a:gd name="connsiteX111" fmla="*/ 4379728 w 9144000"/>
              <a:gd name="connsiteY111" fmla="*/ 1965850 h 5460523"/>
              <a:gd name="connsiteX112" fmla="*/ 4584570 w 9144000"/>
              <a:gd name="connsiteY112" fmla="*/ 1777602 h 5460523"/>
              <a:gd name="connsiteX113" fmla="*/ 4584570 w 9144000"/>
              <a:gd name="connsiteY113" fmla="*/ 1745551 h 5460523"/>
              <a:gd name="connsiteX114" fmla="*/ 4574836 w 9144000"/>
              <a:gd name="connsiteY114" fmla="*/ 1678610 h 5460523"/>
              <a:gd name="connsiteX115" fmla="*/ 4551559 w 9144000"/>
              <a:gd name="connsiteY115" fmla="*/ 1614711 h 5460523"/>
              <a:gd name="connsiteX116" fmla="*/ 4515161 w 9144000"/>
              <a:gd name="connsiteY116" fmla="*/ 1557303 h 5460523"/>
              <a:gd name="connsiteX117" fmla="*/ 4561716 w 9144000"/>
              <a:gd name="connsiteY117" fmla="*/ 1611668 h 5460523"/>
              <a:gd name="connsiteX118" fmla="*/ 4591342 w 9144000"/>
              <a:gd name="connsiteY118" fmla="*/ 1675364 h 5460523"/>
              <a:gd name="connsiteX119" fmla="*/ 4611234 w 9144000"/>
              <a:gd name="connsiteY119" fmla="*/ 1742508 h 5460523"/>
              <a:gd name="connsiteX120" fmla="*/ 4618005 w 9144000"/>
              <a:gd name="connsiteY120" fmla="*/ 1774356 h 5460523"/>
              <a:gd name="connsiteX121" fmla="*/ 4634511 w 9144000"/>
              <a:gd name="connsiteY121" fmla="*/ 1777602 h 5460523"/>
              <a:gd name="connsiteX122" fmla="*/ 4852897 w 9144000"/>
              <a:gd name="connsiteY122" fmla="*/ 1940290 h 5460523"/>
              <a:gd name="connsiteX123" fmla="*/ 4955318 w 9144000"/>
              <a:gd name="connsiteY123" fmla="*/ 2026503 h 5460523"/>
              <a:gd name="connsiteX124" fmla="*/ 4988329 w 9144000"/>
              <a:gd name="connsiteY124" fmla="*/ 2042325 h 5460523"/>
              <a:gd name="connsiteX125" fmla="*/ 4991715 w 9144000"/>
              <a:gd name="connsiteY125" fmla="*/ 2042325 h 5460523"/>
              <a:gd name="connsiteX126" fmla="*/ 5008221 w 9144000"/>
              <a:gd name="connsiteY126" fmla="*/ 2042325 h 5460523"/>
              <a:gd name="connsiteX127" fmla="*/ 5044618 w 9144000"/>
              <a:gd name="connsiteY127" fmla="*/ 2039283 h 5460523"/>
              <a:gd name="connsiteX128" fmla="*/ 5117413 w 9144000"/>
              <a:gd name="connsiteY128" fmla="*/ 2032791 h 5460523"/>
              <a:gd name="connsiteX129" fmla="*/ 5259618 w 9144000"/>
              <a:gd name="connsiteY129" fmla="*/ 2007232 h 5460523"/>
              <a:gd name="connsiteX130" fmla="*/ 5398436 w 9144000"/>
              <a:gd name="connsiteY130" fmla="*/ 1962604 h 5460523"/>
              <a:gd name="connsiteX131" fmla="*/ 5461498 w 9144000"/>
              <a:gd name="connsiteY131" fmla="*/ 1924265 h 5460523"/>
              <a:gd name="connsiteX132" fmla="*/ 5504666 w 9144000"/>
              <a:gd name="connsiteY132" fmla="*/ 1866857 h 5460523"/>
              <a:gd name="connsiteX133" fmla="*/ 5464883 w 9144000"/>
              <a:gd name="connsiteY133" fmla="*/ 1927510 h 5460523"/>
              <a:gd name="connsiteX134" fmla="*/ 5401823 w 9144000"/>
              <a:gd name="connsiteY134" fmla="*/ 1969095 h 5460523"/>
              <a:gd name="connsiteX135" fmla="*/ 5266390 w 9144000"/>
              <a:gd name="connsiteY135" fmla="*/ 2023257 h 5460523"/>
              <a:gd name="connsiteX136" fmla="*/ 5124185 w 9144000"/>
              <a:gd name="connsiteY136" fmla="*/ 2058351 h 5460523"/>
              <a:gd name="connsiteX137" fmla="*/ 5051390 w 9144000"/>
              <a:gd name="connsiteY137" fmla="*/ 2071130 h 5460523"/>
              <a:gd name="connsiteX138" fmla="*/ 5037847 w 9144000"/>
              <a:gd name="connsiteY138" fmla="*/ 2071130 h 5460523"/>
              <a:gd name="connsiteX139" fmla="*/ 5044618 w 9144000"/>
              <a:gd name="connsiteY139" fmla="*/ 2074376 h 5460523"/>
              <a:gd name="connsiteX140" fmla="*/ 5107680 w 9144000"/>
              <a:gd name="connsiteY140" fmla="*/ 2102978 h 5460523"/>
              <a:gd name="connsiteX141" fmla="*/ 5173703 w 9144000"/>
              <a:gd name="connsiteY141" fmla="*/ 2122250 h 5460523"/>
              <a:gd name="connsiteX142" fmla="*/ 5243112 w 9144000"/>
              <a:gd name="connsiteY142" fmla="*/ 2125495 h 5460523"/>
              <a:gd name="connsiteX143" fmla="*/ 5170317 w 9144000"/>
              <a:gd name="connsiteY143" fmla="*/ 2138072 h 5460523"/>
              <a:gd name="connsiteX144" fmla="*/ 5097522 w 9144000"/>
              <a:gd name="connsiteY144" fmla="*/ 2138072 h 5460523"/>
              <a:gd name="connsiteX145" fmla="*/ 5057738 w 9144000"/>
              <a:gd name="connsiteY145" fmla="*/ 2131784 h 5460523"/>
              <a:gd name="connsiteX146" fmla="*/ 5153811 w 9144000"/>
              <a:gd name="connsiteY146" fmla="*/ 2278649 h 5460523"/>
              <a:gd name="connsiteX147" fmla="*/ 5229992 w 9144000"/>
              <a:gd name="connsiteY147" fmla="*/ 2348837 h 5460523"/>
              <a:gd name="connsiteX148" fmla="*/ 5444991 w 9144000"/>
              <a:gd name="connsiteY148" fmla="*/ 2600983 h 5460523"/>
              <a:gd name="connsiteX149" fmla="*/ 5451763 w 9144000"/>
              <a:gd name="connsiteY149" fmla="*/ 2600983 h 5460523"/>
              <a:gd name="connsiteX150" fmla="*/ 5471232 w 9144000"/>
              <a:gd name="connsiteY150" fmla="*/ 2600983 h 5460523"/>
              <a:gd name="connsiteX151" fmla="*/ 5497895 w 9144000"/>
              <a:gd name="connsiteY151" fmla="*/ 2610517 h 5460523"/>
              <a:gd name="connsiteX152" fmla="*/ 5521172 w 9144000"/>
              <a:gd name="connsiteY152" fmla="*/ 2626340 h 5460523"/>
              <a:gd name="connsiteX153" fmla="*/ 5541064 w 9144000"/>
              <a:gd name="connsiteY153" fmla="*/ 2648857 h 5460523"/>
              <a:gd name="connsiteX154" fmla="*/ 5527521 w 9144000"/>
              <a:gd name="connsiteY154" fmla="*/ 2620051 h 5460523"/>
              <a:gd name="connsiteX155" fmla="*/ 5507630 w 9144000"/>
              <a:gd name="connsiteY155" fmla="*/ 2597738 h 5460523"/>
              <a:gd name="connsiteX156" fmla="*/ 5484775 w 9144000"/>
              <a:gd name="connsiteY156" fmla="*/ 2581712 h 5460523"/>
              <a:gd name="connsiteX157" fmla="*/ 5507630 w 9144000"/>
              <a:gd name="connsiteY157" fmla="*/ 2572178 h 5460523"/>
              <a:gd name="connsiteX158" fmla="*/ 5653219 w 9144000"/>
              <a:gd name="connsiteY158" fmla="*/ 2505237 h 5460523"/>
              <a:gd name="connsiteX159" fmla="*/ 5656606 w 9144000"/>
              <a:gd name="connsiteY159" fmla="*/ 2537084 h 5460523"/>
              <a:gd name="connsiteX160" fmla="*/ 5640099 w 9144000"/>
              <a:gd name="connsiteY160" fmla="*/ 2802011 h 5460523"/>
              <a:gd name="connsiteX161" fmla="*/ 5339185 w 9144000"/>
              <a:gd name="connsiteY161" fmla="*/ 2891266 h 5460523"/>
              <a:gd name="connsiteX162" fmla="*/ 5332413 w 9144000"/>
              <a:gd name="connsiteY162" fmla="*/ 2891266 h 5460523"/>
              <a:gd name="connsiteX163" fmla="*/ 4912148 w 9144000"/>
              <a:gd name="connsiteY163" fmla="*/ 2460406 h 5460523"/>
              <a:gd name="connsiteX164" fmla="*/ 4922306 w 9144000"/>
              <a:gd name="connsiteY164" fmla="*/ 2457363 h 5460523"/>
              <a:gd name="connsiteX165" fmla="*/ 4962089 w 9144000"/>
              <a:gd name="connsiteY165" fmla="*/ 2435049 h 5460523"/>
              <a:gd name="connsiteX166" fmla="*/ 4915534 w 9144000"/>
              <a:gd name="connsiteY166" fmla="*/ 2431804 h 5460523"/>
              <a:gd name="connsiteX167" fmla="*/ 4872365 w 9144000"/>
              <a:gd name="connsiteY167" fmla="*/ 2438092 h 5460523"/>
              <a:gd name="connsiteX168" fmla="*/ 4829619 w 9144000"/>
              <a:gd name="connsiteY168" fmla="*/ 2450872 h 5460523"/>
              <a:gd name="connsiteX169" fmla="*/ 4789836 w 9144000"/>
              <a:gd name="connsiteY169" fmla="*/ 2470143 h 5460523"/>
              <a:gd name="connsiteX170" fmla="*/ 4836391 w 9144000"/>
              <a:gd name="connsiteY170" fmla="*/ 2473186 h 5460523"/>
              <a:gd name="connsiteX171" fmla="*/ 4875751 w 9144000"/>
              <a:gd name="connsiteY171" fmla="*/ 2466897 h 5460523"/>
              <a:gd name="connsiteX172" fmla="*/ 5315907 w 9144000"/>
              <a:gd name="connsiteY172" fmla="*/ 2916826 h 5460523"/>
              <a:gd name="connsiteX173" fmla="*/ 5180474 w 9144000"/>
              <a:gd name="connsiteY173" fmla="*/ 3060446 h 5460523"/>
              <a:gd name="connsiteX174" fmla="*/ 5074244 w 9144000"/>
              <a:gd name="connsiteY174" fmla="*/ 3073225 h 5460523"/>
              <a:gd name="connsiteX175" fmla="*/ 4667523 w 9144000"/>
              <a:gd name="connsiteY175" fmla="*/ 2712552 h 5460523"/>
              <a:gd name="connsiteX176" fmla="*/ 4697149 w 9144000"/>
              <a:gd name="connsiteY176" fmla="*/ 2703018 h 5460523"/>
              <a:gd name="connsiteX177" fmla="*/ 4736932 w 9144000"/>
              <a:gd name="connsiteY177" fmla="*/ 2680704 h 5460523"/>
              <a:gd name="connsiteX178" fmla="*/ 4690800 w 9144000"/>
              <a:gd name="connsiteY178" fmla="*/ 2677459 h 5460523"/>
              <a:gd name="connsiteX179" fmla="*/ 4647631 w 9144000"/>
              <a:gd name="connsiteY179" fmla="*/ 2683950 h 5460523"/>
              <a:gd name="connsiteX180" fmla="*/ 4604462 w 9144000"/>
              <a:gd name="connsiteY180" fmla="*/ 2696730 h 5460523"/>
              <a:gd name="connsiteX181" fmla="*/ 4564679 w 9144000"/>
              <a:gd name="connsiteY181" fmla="*/ 2715798 h 5460523"/>
              <a:gd name="connsiteX182" fmla="*/ 4611234 w 9144000"/>
              <a:gd name="connsiteY182" fmla="*/ 2719044 h 5460523"/>
              <a:gd name="connsiteX183" fmla="*/ 4627740 w 9144000"/>
              <a:gd name="connsiteY183" fmla="*/ 2715798 h 5460523"/>
              <a:gd name="connsiteX184" fmla="*/ 5048004 w 9144000"/>
              <a:gd name="connsiteY184" fmla="*/ 3086005 h 5460523"/>
              <a:gd name="connsiteX185" fmla="*/ 4875751 w 9144000"/>
              <a:gd name="connsiteY185" fmla="*/ 3248693 h 5460523"/>
              <a:gd name="connsiteX186" fmla="*/ 4750052 w 9144000"/>
              <a:gd name="connsiteY186" fmla="*/ 3226379 h 5460523"/>
              <a:gd name="connsiteX187" fmla="*/ 4743704 w 9144000"/>
              <a:gd name="connsiteY187" fmla="*/ 3223134 h 5460523"/>
              <a:gd name="connsiteX188" fmla="*/ 4405968 w 9144000"/>
              <a:gd name="connsiteY188" fmla="*/ 2881732 h 5460523"/>
              <a:gd name="connsiteX189" fmla="*/ 4343331 w 9144000"/>
              <a:gd name="connsiteY189" fmla="*/ 2833859 h 5460523"/>
              <a:gd name="connsiteX190" fmla="*/ 4283656 w 9144000"/>
              <a:gd name="connsiteY190" fmla="*/ 2837104 h 5460523"/>
              <a:gd name="connsiteX191" fmla="*/ 4300162 w 9144000"/>
              <a:gd name="connsiteY191" fmla="*/ 2808299 h 5460523"/>
              <a:gd name="connsiteX192" fmla="*/ 4217632 w 9144000"/>
              <a:gd name="connsiteY192" fmla="*/ 2604026 h 5460523"/>
              <a:gd name="connsiteX193" fmla="*/ 4045378 w 9144000"/>
              <a:gd name="connsiteY193" fmla="*/ 2575424 h 5460523"/>
              <a:gd name="connsiteX194" fmla="*/ 4052150 w 9144000"/>
              <a:gd name="connsiteY194" fmla="*/ 2556153 h 5460523"/>
              <a:gd name="connsiteX195" fmla="*/ 3979355 w 9144000"/>
              <a:gd name="connsiteY195" fmla="*/ 2402999 h 5460523"/>
              <a:gd name="connsiteX196" fmla="*/ 3817259 w 9144000"/>
              <a:gd name="connsiteY196" fmla="*/ 2351880 h 5460523"/>
              <a:gd name="connsiteX197" fmla="*/ 3645005 w 9144000"/>
              <a:gd name="connsiteY197" fmla="*/ 2495500 h 5460523"/>
              <a:gd name="connsiteX198" fmla="*/ 3648391 w 9144000"/>
              <a:gd name="connsiteY198" fmla="*/ 2406244 h 5460523"/>
              <a:gd name="connsiteX199" fmla="*/ 3446511 w 9144000"/>
              <a:gd name="connsiteY199" fmla="*/ 2291429 h 5460523"/>
              <a:gd name="connsiteX200" fmla="*/ 3420271 w 9144000"/>
              <a:gd name="connsiteY200" fmla="*/ 2294472 h 5460523"/>
              <a:gd name="connsiteX201" fmla="*/ 3248018 w 9144000"/>
              <a:gd name="connsiteY201" fmla="*/ 2463652 h 5460523"/>
              <a:gd name="connsiteX202" fmla="*/ 3000006 w 9144000"/>
              <a:gd name="connsiteY202" fmla="*/ 2291429 h 5460523"/>
              <a:gd name="connsiteX203" fmla="*/ 3410114 w 9144000"/>
              <a:gd name="connsiteY203" fmla="*/ 1429709 h 5460523"/>
              <a:gd name="connsiteX204" fmla="*/ 3363982 w 9144000"/>
              <a:gd name="connsiteY204" fmla="*/ 1305157 h 5460523"/>
              <a:gd name="connsiteX205" fmla="*/ 3188342 w 9144000"/>
              <a:gd name="connsiteY205" fmla="*/ 1225436 h 5460523"/>
              <a:gd name="connsiteX206" fmla="*/ 3231512 w 9144000"/>
              <a:gd name="connsiteY206" fmla="*/ 1120155 h 5460523"/>
              <a:gd name="connsiteX207" fmla="*/ 3171837 w 9144000"/>
              <a:gd name="connsiteY207" fmla="*/ 995603 h 54605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Lst>
            <a:rect l="l" t="t" r="r" b="b"/>
            <a:pathLst>
              <a:path w="9144000" h="5460523">
                <a:moveTo>
                  <a:pt x="4436018" y="2980724"/>
                </a:moveTo>
                <a:lnTo>
                  <a:pt x="4693763" y="3242405"/>
                </a:lnTo>
                <a:cubicBezTo>
                  <a:pt x="4687415" y="3248693"/>
                  <a:pt x="4664137" y="3264719"/>
                  <a:pt x="4624354" y="3299812"/>
                </a:cubicBezTo>
                <a:cubicBezTo>
                  <a:pt x="4561716" y="3350931"/>
                  <a:pt x="4449138" y="3315838"/>
                  <a:pt x="4392848" y="3296567"/>
                </a:cubicBezTo>
                <a:lnTo>
                  <a:pt x="4376342" y="3293321"/>
                </a:lnTo>
                <a:cubicBezTo>
                  <a:pt x="4445752" y="3168972"/>
                  <a:pt x="4438980" y="2990258"/>
                  <a:pt x="4436018" y="2980724"/>
                </a:cubicBezTo>
                <a:close/>
                <a:moveTo>
                  <a:pt x="4104971" y="2297718"/>
                </a:moveTo>
                <a:cubicBezTo>
                  <a:pt x="4124827" y="2320061"/>
                  <a:pt x="4147978" y="2342404"/>
                  <a:pt x="4167834" y="2364730"/>
                </a:cubicBezTo>
                <a:cubicBezTo>
                  <a:pt x="4194301" y="2390267"/>
                  <a:pt x="4217452" y="2409415"/>
                  <a:pt x="4240623" y="2431758"/>
                </a:cubicBezTo>
                <a:cubicBezTo>
                  <a:pt x="4283630" y="2470055"/>
                  <a:pt x="4329953" y="2508352"/>
                  <a:pt x="4376276" y="2546649"/>
                </a:cubicBezTo>
                <a:cubicBezTo>
                  <a:pt x="4379592" y="2562604"/>
                  <a:pt x="4382887" y="2575364"/>
                  <a:pt x="4382887" y="2591318"/>
                </a:cubicBezTo>
                <a:cubicBezTo>
                  <a:pt x="4386203" y="2607272"/>
                  <a:pt x="4389519" y="2626421"/>
                  <a:pt x="4392815" y="2642375"/>
                </a:cubicBezTo>
                <a:lnTo>
                  <a:pt x="4396131" y="2651958"/>
                </a:lnTo>
                <a:lnTo>
                  <a:pt x="4406059" y="2651958"/>
                </a:lnTo>
                <a:cubicBezTo>
                  <a:pt x="4415987" y="2655152"/>
                  <a:pt x="4429210" y="2655152"/>
                  <a:pt x="4439138" y="2655152"/>
                </a:cubicBezTo>
                <a:cubicBezTo>
                  <a:pt x="4449066" y="2655152"/>
                  <a:pt x="4462309" y="2658330"/>
                  <a:pt x="4472237" y="2658330"/>
                </a:cubicBezTo>
                <a:cubicBezTo>
                  <a:pt x="4495388" y="2661524"/>
                  <a:pt x="4518560" y="2661524"/>
                  <a:pt x="4541711" y="2664718"/>
                </a:cubicBezTo>
                <a:cubicBezTo>
                  <a:pt x="4518560" y="2658330"/>
                  <a:pt x="4498704" y="2648764"/>
                  <a:pt x="4475533" y="2642375"/>
                </a:cubicBezTo>
                <a:cubicBezTo>
                  <a:pt x="4465605" y="2639181"/>
                  <a:pt x="4452382" y="2636004"/>
                  <a:pt x="4442454" y="2632810"/>
                </a:cubicBezTo>
                <a:cubicBezTo>
                  <a:pt x="4435842" y="2629615"/>
                  <a:pt x="4425914" y="2629615"/>
                  <a:pt x="4419303" y="2626421"/>
                </a:cubicBezTo>
                <a:cubicBezTo>
                  <a:pt x="4419303" y="2610467"/>
                  <a:pt x="4415987" y="2597707"/>
                  <a:pt x="4415987" y="2581735"/>
                </a:cubicBezTo>
                <a:cubicBezTo>
                  <a:pt x="4412671" y="2565781"/>
                  <a:pt x="4412671" y="2546632"/>
                  <a:pt x="4409375" y="2530678"/>
                </a:cubicBezTo>
                <a:lnTo>
                  <a:pt x="4409375" y="2524307"/>
                </a:lnTo>
                <a:lnTo>
                  <a:pt x="4402763" y="2521112"/>
                </a:lnTo>
                <a:cubicBezTo>
                  <a:pt x="4356440" y="2479621"/>
                  <a:pt x="4306802" y="2441324"/>
                  <a:pt x="4260479" y="2403027"/>
                </a:cubicBezTo>
                <a:cubicBezTo>
                  <a:pt x="4237328" y="2383878"/>
                  <a:pt x="4210860" y="2364730"/>
                  <a:pt x="4184373" y="2348775"/>
                </a:cubicBezTo>
                <a:cubicBezTo>
                  <a:pt x="4157906" y="2329627"/>
                  <a:pt x="4134754" y="2313672"/>
                  <a:pt x="4104971" y="2297718"/>
                </a:cubicBezTo>
                <a:close/>
                <a:moveTo>
                  <a:pt x="4336577" y="2074331"/>
                </a:moveTo>
                <a:cubicBezTo>
                  <a:pt x="4359736" y="2103048"/>
                  <a:pt x="4379589" y="2122198"/>
                  <a:pt x="4399442" y="2141349"/>
                </a:cubicBezTo>
                <a:cubicBezTo>
                  <a:pt x="4422601" y="2163682"/>
                  <a:pt x="4445760" y="2182833"/>
                  <a:pt x="4465613" y="2205183"/>
                </a:cubicBezTo>
                <a:cubicBezTo>
                  <a:pt x="4508624" y="2243467"/>
                  <a:pt x="4554942" y="2281768"/>
                  <a:pt x="4601259" y="2320069"/>
                </a:cubicBezTo>
                <a:cubicBezTo>
                  <a:pt x="4604565" y="2336019"/>
                  <a:pt x="4607870" y="2348786"/>
                  <a:pt x="4607870" y="2364736"/>
                </a:cubicBezTo>
                <a:cubicBezTo>
                  <a:pt x="4611196" y="2380703"/>
                  <a:pt x="4614501" y="2399836"/>
                  <a:pt x="4617807" y="2415803"/>
                </a:cubicBezTo>
                <a:lnTo>
                  <a:pt x="4621112" y="2425370"/>
                </a:lnTo>
                <a:lnTo>
                  <a:pt x="4631049" y="2425370"/>
                </a:lnTo>
                <a:cubicBezTo>
                  <a:pt x="4640965" y="2428570"/>
                  <a:pt x="4654207" y="2428570"/>
                  <a:pt x="4664124" y="2428570"/>
                </a:cubicBezTo>
                <a:cubicBezTo>
                  <a:pt x="4674061" y="2428570"/>
                  <a:pt x="4687283" y="2431754"/>
                  <a:pt x="4697219" y="2431754"/>
                </a:cubicBezTo>
                <a:cubicBezTo>
                  <a:pt x="4720378" y="2434937"/>
                  <a:pt x="4743537" y="2434937"/>
                  <a:pt x="4766695" y="2438137"/>
                </a:cubicBezTo>
                <a:cubicBezTo>
                  <a:pt x="4743537" y="2431754"/>
                  <a:pt x="4723683" y="2422187"/>
                  <a:pt x="4700525" y="2415803"/>
                </a:cubicBezTo>
                <a:cubicBezTo>
                  <a:pt x="4690588" y="2412603"/>
                  <a:pt x="4677366" y="2409420"/>
                  <a:pt x="4667430" y="2406220"/>
                </a:cubicBezTo>
                <a:cubicBezTo>
                  <a:pt x="4660819" y="2403037"/>
                  <a:pt x="4650902" y="2403037"/>
                  <a:pt x="4644271" y="2399836"/>
                </a:cubicBezTo>
                <a:cubicBezTo>
                  <a:pt x="4644271" y="2383886"/>
                  <a:pt x="4640965" y="2371119"/>
                  <a:pt x="4640965" y="2355169"/>
                </a:cubicBezTo>
                <a:cubicBezTo>
                  <a:pt x="4637660" y="2339202"/>
                  <a:pt x="4637660" y="2320052"/>
                  <a:pt x="4634354" y="2304102"/>
                </a:cubicBezTo>
                <a:lnTo>
                  <a:pt x="4634354" y="2297718"/>
                </a:lnTo>
                <a:lnTo>
                  <a:pt x="4627743" y="2294535"/>
                </a:lnTo>
                <a:cubicBezTo>
                  <a:pt x="4581426" y="2253051"/>
                  <a:pt x="4531783" y="2214750"/>
                  <a:pt x="4485466" y="2176449"/>
                </a:cubicBezTo>
                <a:cubicBezTo>
                  <a:pt x="4462307" y="2157299"/>
                  <a:pt x="4435843" y="2138149"/>
                  <a:pt x="4409359" y="2122198"/>
                </a:cubicBezTo>
                <a:cubicBezTo>
                  <a:pt x="4386200" y="2106248"/>
                  <a:pt x="4363041" y="2090281"/>
                  <a:pt x="4336577" y="2074331"/>
                </a:cubicBezTo>
                <a:close/>
                <a:moveTo>
                  <a:pt x="2457429" y="1905197"/>
                </a:moveTo>
                <a:cubicBezTo>
                  <a:pt x="2533186" y="1905197"/>
                  <a:pt x="2596247" y="1965850"/>
                  <a:pt x="2596247" y="2039283"/>
                </a:cubicBezTo>
                <a:cubicBezTo>
                  <a:pt x="2596247" y="2112715"/>
                  <a:pt x="2533186" y="2173369"/>
                  <a:pt x="2457429" y="2173369"/>
                </a:cubicBezTo>
                <a:cubicBezTo>
                  <a:pt x="2381248" y="2173369"/>
                  <a:pt x="2318187" y="2112715"/>
                  <a:pt x="2318187" y="2039283"/>
                </a:cubicBezTo>
                <a:cubicBezTo>
                  <a:pt x="2318187" y="1965850"/>
                  <a:pt x="2381248" y="1905197"/>
                  <a:pt x="2457429" y="1905197"/>
                </a:cubicBezTo>
                <a:close/>
                <a:moveTo>
                  <a:pt x="6688857" y="1771111"/>
                </a:moveTo>
                <a:cubicBezTo>
                  <a:pt x="6613099" y="1771111"/>
                  <a:pt x="6550039" y="1831764"/>
                  <a:pt x="6550039" y="1905197"/>
                </a:cubicBezTo>
                <a:cubicBezTo>
                  <a:pt x="6550039" y="1978629"/>
                  <a:pt x="6613099" y="2039283"/>
                  <a:pt x="6688857" y="2039283"/>
                </a:cubicBezTo>
                <a:cubicBezTo>
                  <a:pt x="6765038" y="2039283"/>
                  <a:pt x="6828099" y="1978629"/>
                  <a:pt x="6828099" y="1905197"/>
                </a:cubicBezTo>
                <a:cubicBezTo>
                  <a:pt x="6828099" y="1831764"/>
                  <a:pt x="6765038" y="1771111"/>
                  <a:pt x="6688857" y="1771111"/>
                </a:cubicBezTo>
                <a:close/>
                <a:moveTo>
                  <a:pt x="2286" y="0"/>
                </a:moveTo>
                <a:lnTo>
                  <a:pt x="2286" y="989315"/>
                </a:lnTo>
                <a:lnTo>
                  <a:pt x="2286" y="2032791"/>
                </a:lnTo>
                <a:lnTo>
                  <a:pt x="2286" y="3719687"/>
                </a:lnTo>
                <a:lnTo>
                  <a:pt x="0" y="3719687"/>
                </a:lnTo>
                <a:lnTo>
                  <a:pt x="0" y="4081545"/>
                </a:lnTo>
                <a:lnTo>
                  <a:pt x="0" y="5098665"/>
                </a:lnTo>
                <a:lnTo>
                  <a:pt x="0" y="5460523"/>
                </a:lnTo>
                <a:lnTo>
                  <a:pt x="9144000" y="5460523"/>
                </a:lnTo>
                <a:lnTo>
                  <a:pt x="9144000" y="5098665"/>
                </a:lnTo>
                <a:lnTo>
                  <a:pt x="9144000" y="4381628"/>
                </a:lnTo>
                <a:lnTo>
                  <a:pt x="9144000" y="4081545"/>
                </a:lnTo>
                <a:lnTo>
                  <a:pt x="9144000" y="3719687"/>
                </a:lnTo>
                <a:lnTo>
                  <a:pt x="9144000" y="1209410"/>
                </a:lnTo>
                <a:lnTo>
                  <a:pt x="6596170" y="2227530"/>
                </a:lnTo>
                <a:cubicBezTo>
                  <a:pt x="6523375" y="2256335"/>
                  <a:pt x="6467509" y="2233819"/>
                  <a:pt x="6447617" y="2182903"/>
                </a:cubicBezTo>
                <a:lnTo>
                  <a:pt x="6394714" y="2048817"/>
                </a:lnTo>
                <a:lnTo>
                  <a:pt x="6298641" y="2093444"/>
                </a:lnTo>
                <a:cubicBezTo>
                  <a:pt x="6249124" y="2115758"/>
                  <a:pt x="6189449" y="2096690"/>
                  <a:pt x="6166171" y="2048817"/>
                </a:cubicBezTo>
                <a:lnTo>
                  <a:pt x="5736172" y="1148960"/>
                </a:lnTo>
                <a:cubicBezTo>
                  <a:pt x="5607088" y="1209410"/>
                  <a:pt x="5425100" y="1279800"/>
                  <a:pt x="5352305" y="1305157"/>
                </a:cubicBezTo>
                <a:cubicBezTo>
                  <a:pt x="5359076" y="1308403"/>
                  <a:pt x="5365425" y="1308403"/>
                  <a:pt x="5368810" y="1311648"/>
                </a:cubicBezTo>
                <a:cubicBezTo>
                  <a:pt x="5398860" y="1324428"/>
                  <a:pt x="5428486" y="1340251"/>
                  <a:pt x="5451763" y="1359522"/>
                </a:cubicBezTo>
                <a:cubicBezTo>
                  <a:pt x="5458111" y="1365810"/>
                  <a:pt x="5464883" y="1369056"/>
                  <a:pt x="5471232" y="1375547"/>
                </a:cubicBezTo>
                <a:lnTo>
                  <a:pt x="5488161" y="1391370"/>
                </a:lnTo>
                <a:cubicBezTo>
                  <a:pt x="5494509" y="1397861"/>
                  <a:pt x="5497895" y="1404149"/>
                  <a:pt x="5504666" y="1410641"/>
                </a:cubicBezTo>
                <a:lnTo>
                  <a:pt x="5511015" y="1420175"/>
                </a:lnTo>
                <a:lnTo>
                  <a:pt x="5517787" y="1429709"/>
                </a:lnTo>
                <a:cubicBezTo>
                  <a:pt x="5537679" y="1455268"/>
                  <a:pt x="5550798" y="1483871"/>
                  <a:pt x="5560956" y="1515921"/>
                </a:cubicBezTo>
                <a:cubicBezTo>
                  <a:pt x="5547413" y="1487116"/>
                  <a:pt x="5530907" y="1458514"/>
                  <a:pt x="5511015" y="1435997"/>
                </a:cubicBezTo>
                <a:lnTo>
                  <a:pt x="5504666" y="1426463"/>
                </a:lnTo>
                <a:lnTo>
                  <a:pt x="5494509" y="1416929"/>
                </a:lnTo>
                <a:cubicBezTo>
                  <a:pt x="5488161" y="1410641"/>
                  <a:pt x="5484775" y="1407395"/>
                  <a:pt x="5478004" y="1400904"/>
                </a:cubicBezTo>
                <a:lnTo>
                  <a:pt x="5461498" y="1388124"/>
                </a:lnTo>
                <a:cubicBezTo>
                  <a:pt x="5454726" y="1381835"/>
                  <a:pt x="5448378" y="1378590"/>
                  <a:pt x="5441606" y="1375344"/>
                </a:cubicBezTo>
                <a:cubicBezTo>
                  <a:pt x="5415365" y="1359522"/>
                  <a:pt x="5388702" y="1346742"/>
                  <a:pt x="5359076" y="1337208"/>
                </a:cubicBezTo>
                <a:cubicBezTo>
                  <a:pt x="5345533" y="1333962"/>
                  <a:pt x="5329027" y="1327674"/>
                  <a:pt x="5315907" y="1324428"/>
                </a:cubicBezTo>
                <a:cubicBezTo>
                  <a:pt x="5309135" y="1324428"/>
                  <a:pt x="5306173" y="1321182"/>
                  <a:pt x="5299401" y="1321182"/>
                </a:cubicBezTo>
                <a:lnTo>
                  <a:pt x="5296016" y="1321182"/>
                </a:lnTo>
                <a:lnTo>
                  <a:pt x="5292630" y="1321182"/>
                </a:lnTo>
                <a:cubicBezTo>
                  <a:pt x="5120800" y="1295623"/>
                  <a:pt x="4690800" y="1241461"/>
                  <a:pt x="4647631" y="1241461"/>
                </a:cubicBezTo>
                <a:cubicBezTo>
                  <a:pt x="4634511" y="1244504"/>
                  <a:pt x="4574836" y="1276555"/>
                  <a:pt x="4498655" y="1321182"/>
                </a:cubicBezTo>
                <a:lnTo>
                  <a:pt x="4478764" y="1333962"/>
                </a:lnTo>
                <a:cubicBezTo>
                  <a:pt x="4359837" y="1404149"/>
                  <a:pt x="4201126" y="1506387"/>
                  <a:pt x="4081776" y="1579617"/>
                </a:cubicBezTo>
                <a:cubicBezTo>
                  <a:pt x="4072042" y="1614711"/>
                  <a:pt x="4022101" y="1777602"/>
                  <a:pt x="3972583" y="1937045"/>
                </a:cubicBezTo>
                <a:cubicBezTo>
                  <a:pt x="3972583" y="1937045"/>
                  <a:pt x="3899788" y="2144563"/>
                  <a:pt x="3879896" y="2189191"/>
                </a:cubicBezTo>
                <a:cubicBezTo>
                  <a:pt x="3876510" y="2195682"/>
                  <a:pt x="3873548" y="2201971"/>
                  <a:pt x="3873548" y="2208462"/>
                </a:cubicBezTo>
                <a:cubicBezTo>
                  <a:pt x="3873548" y="2211505"/>
                  <a:pt x="3873548" y="2211505"/>
                  <a:pt x="3873548" y="2211505"/>
                </a:cubicBezTo>
                <a:cubicBezTo>
                  <a:pt x="3876510" y="2221039"/>
                  <a:pt x="3883282" y="2227530"/>
                  <a:pt x="3890054" y="2233819"/>
                </a:cubicBezTo>
                <a:cubicBezTo>
                  <a:pt x="3890054" y="2233819"/>
                  <a:pt x="3893016" y="2233819"/>
                  <a:pt x="3896402" y="2237064"/>
                </a:cubicBezTo>
                <a:cubicBezTo>
                  <a:pt x="3903174" y="2240310"/>
                  <a:pt x="3906560" y="2243556"/>
                  <a:pt x="3912908" y="2246598"/>
                </a:cubicBezTo>
                <a:cubicBezTo>
                  <a:pt x="3926451" y="2253090"/>
                  <a:pt x="3946343" y="2256335"/>
                  <a:pt x="3972583" y="2259378"/>
                </a:cubicBezTo>
                <a:cubicBezTo>
                  <a:pt x="4048764" y="2243556"/>
                  <a:pt x="4147799" y="2201971"/>
                  <a:pt x="4190969" y="2160589"/>
                </a:cubicBezTo>
                <a:cubicBezTo>
                  <a:pt x="4256992" y="2099936"/>
                  <a:pt x="4323439" y="2029748"/>
                  <a:pt x="4379728" y="1965850"/>
                </a:cubicBezTo>
                <a:cubicBezTo>
                  <a:pt x="4462258" y="1870103"/>
                  <a:pt x="4528281" y="1796670"/>
                  <a:pt x="4584570" y="1777602"/>
                </a:cubicBezTo>
                <a:cubicBezTo>
                  <a:pt x="4584570" y="1768068"/>
                  <a:pt x="4584570" y="1755288"/>
                  <a:pt x="4584570" y="1745551"/>
                </a:cubicBezTo>
                <a:cubicBezTo>
                  <a:pt x="4581608" y="1723237"/>
                  <a:pt x="4578222" y="1700923"/>
                  <a:pt x="4574836" y="1678610"/>
                </a:cubicBezTo>
                <a:cubicBezTo>
                  <a:pt x="4568065" y="1656296"/>
                  <a:pt x="4561716" y="1633982"/>
                  <a:pt x="4551559" y="1614711"/>
                </a:cubicBezTo>
                <a:cubicBezTo>
                  <a:pt x="4541824" y="1595643"/>
                  <a:pt x="4528281" y="1573329"/>
                  <a:pt x="4515161" y="1557303"/>
                </a:cubicBezTo>
                <a:cubicBezTo>
                  <a:pt x="4531667" y="1573329"/>
                  <a:pt x="4548173" y="1589354"/>
                  <a:pt x="4561716" y="1611668"/>
                </a:cubicBezTo>
                <a:cubicBezTo>
                  <a:pt x="4574836" y="1630736"/>
                  <a:pt x="4584570" y="1653050"/>
                  <a:pt x="4591342" y="1675364"/>
                </a:cubicBezTo>
                <a:cubicBezTo>
                  <a:pt x="4601076" y="1697678"/>
                  <a:pt x="4607848" y="1720195"/>
                  <a:pt x="4611234" y="1742508"/>
                </a:cubicBezTo>
                <a:cubicBezTo>
                  <a:pt x="4614620" y="1752042"/>
                  <a:pt x="4614620" y="1764822"/>
                  <a:pt x="4618005" y="1774356"/>
                </a:cubicBezTo>
                <a:cubicBezTo>
                  <a:pt x="4624354" y="1774356"/>
                  <a:pt x="4627740" y="1774356"/>
                  <a:pt x="4634511" y="1777602"/>
                </a:cubicBezTo>
                <a:cubicBezTo>
                  <a:pt x="4684029" y="1793424"/>
                  <a:pt x="4773330" y="1873349"/>
                  <a:pt x="4852897" y="1940290"/>
                </a:cubicBezTo>
                <a:cubicBezTo>
                  <a:pt x="4889294" y="1972138"/>
                  <a:pt x="4928654" y="2007232"/>
                  <a:pt x="4955318" y="2026503"/>
                </a:cubicBezTo>
                <a:cubicBezTo>
                  <a:pt x="4968437" y="2032791"/>
                  <a:pt x="4988329" y="2039283"/>
                  <a:pt x="4988329" y="2042325"/>
                </a:cubicBezTo>
                <a:cubicBezTo>
                  <a:pt x="4988329" y="2042325"/>
                  <a:pt x="4991715" y="2042325"/>
                  <a:pt x="4991715" y="2042325"/>
                </a:cubicBezTo>
                <a:cubicBezTo>
                  <a:pt x="4998486" y="2042325"/>
                  <a:pt x="5001449" y="2042325"/>
                  <a:pt x="5008221" y="2042325"/>
                </a:cubicBezTo>
                <a:cubicBezTo>
                  <a:pt x="5021341" y="2042325"/>
                  <a:pt x="5031499" y="2042325"/>
                  <a:pt x="5044618" y="2039283"/>
                </a:cubicBezTo>
                <a:cubicBezTo>
                  <a:pt x="5067896" y="2036037"/>
                  <a:pt x="5094136" y="2036037"/>
                  <a:pt x="5117413" y="2032791"/>
                </a:cubicBezTo>
                <a:cubicBezTo>
                  <a:pt x="5163545" y="2026503"/>
                  <a:pt x="5213486" y="2016969"/>
                  <a:pt x="5259618" y="2007232"/>
                </a:cubicBezTo>
                <a:cubicBezTo>
                  <a:pt x="5306173" y="1994655"/>
                  <a:pt x="5352305" y="1981875"/>
                  <a:pt x="5398436" y="1962604"/>
                </a:cubicBezTo>
                <a:cubicBezTo>
                  <a:pt x="5421714" y="1953070"/>
                  <a:pt x="5441606" y="1940290"/>
                  <a:pt x="5461498" y="1924265"/>
                </a:cubicBezTo>
                <a:cubicBezTo>
                  <a:pt x="5481389" y="1908442"/>
                  <a:pt x="5497895" y="1889171"/>
                  <a:pt x="5504666" y="1866857"/>
                </a:cubicBezTo>
                <a:cubicBezTo>
                  <a:pt x="5501281" y="1892417"/>
                  <a:pt x="5484775" y="1911485"/>
                  <a:pt x="5464883" y="1927510"/>
                </a:cubicBezTo>
                <a:cubicBezTo>
                  <a:pt x="5444991" y="1943536"/>
                  <a:pt x="5425100" y="1956316"/>
                  <a:pt x="5401823" y="1969095"/>
                </a:cubicBezTo>
                <a:cubicBezTo>
                  <a:pt x="5359076" y="1991409"/>
                  <a:pt x="5312521" y="2010477"/>
                  <a:pt x="5266390" y="2023257"/>
                </a:cubicBezTo>
                <a:cubicBezTo>
                  <a:pt x="5219835" y="2036037"/>
                  <a:pt x="5170317" y="2048817"/>
                  <a:pt x="5124185" y="2058351"/>
                </a:cubicBezTo>
                <a:cubicBezTo>
                  <a:pt x="5100908" y="2061596"/>
                  <a:pt x="5074244" y="2067885"/>
                  <a:pt x="5051390" y="2071130"/>
                </a:cubicBezTo>
                <a:cubicBezTo>
                  <a:pt x="5048004" y="2071130"/>
                  <a:pt x="5041233" y="2071130"/>
                  <a:pt x="5037847" y="2071130"/>
                </a:cubicBezTo>
                <a:cubicBezTo>
                  <a:pt x="5041233" y="2071130"/>
                  <a:pt x="5041233" y="2074376"/>
                  <a:pt x="5044618" y="2074376"/>
                </a:cubicBezTo>
                <a:cubicBezTo>
                  <a:pt x="5064510" y="2087156"/>
                  <a:pt x="5084402" y="2096690"/>
                  <a:pt x="5107680" y="2102978"/>
                </a:cubicBezTo>
                <a:cubicBezTo>
                  <a:pt x="5130534" y="2112715"/>
                  <a:pt x="5150426" y="2115758"/>
                  <a:pt x="5173703" y="2122250"/>
                </a:cubicBezTo>
                <a:cubicBezTo>
                  <a:pt x="5196981" y="2125495"/>
                  <a:pt x="5219835" y="2128538"/>
                  <a:pt x="5243112" y="2125495"/>
                </a:cubicBezTo>
                <a:cubicBezTo>
                  <a:pt x="5219835" y="2131784"/>
                  <a:pt x="5196981" y="2138072"/>
                  <a:pt x="5170317" y="2138072"/>
                </a:cubicBezTo>
                <a:cubicBezTo>
                  <a:pt x="5147039" y="2141318"/>
                  <a:pt x="5120800" y="2138072"/>
                  <a:pt x="5097522" y="2138072"/>
                </a:cubicBezTo>
                <a:cubicBezTo>
                  <a:pt x="5084402" y="2138072"/>
                  <a:pt x="5071282" y="2135029"/>
                  <a:pt x="5057738" y="2131784"/>
                </a:cubicBezTo>
                <a:lnTo>
                  <a:pt x="5153811" y="2278649"/>
                </a:lnTo>
                <a:cubicBezTo>
                  <a:pt x="5180474" y="2304006"/>
                  <a:pt x="5206715" y="2326523"/>
                  <a:pt x="5229992" y="2348837"/>
                </a:cubicBezTo>
                <a:lnTo>
                  <a:pt x="5444991" y="2600983"/>
                </a:lnTo>
                <a:cubicBezTo>
                  <a:pt x="5448378" y="2600983"/>
                  <a:pt x="5448378" y="2600983"/>
                  <a:pt x="5451763" y="2600983"/>
                </a:cubicBezTo>
                <a:cubicBezTo>
                  <a:pt x="5458111" y="2600983"/>
                  <a:pt x="5464883" y="2600983"/>
                  <a:pt x="5471232" y="2600983"/>
                </a:cubicBezTo>
                <a:cubicBezTo>
                  <a:pt x="5481389" y="2604026"/>
                  <a:pt x="5488161" y="2607272"/>
                  <a:pt x="5497895" y="2610517"/>
                </a:cubicBezTo>
                <a:cubicBezTo>
                  <a:pt x="5507630" y="2613763"/>
                  <a:pt x="5514401" y="2620051"/>
                  <a:pt x="5521172" y="2626340"/>
                </a:cubicBezTo>
                <a:cubicBezTo>
                  <a:pt x="5527521" y="2632831"/>
                  <a:pt x="5534292" y="2639120"/>
                  <a:pt x="5541064" y="2648857"/>
                </a:cubicBezTo>
                <a:cubicBezTo>
                  <a:pt x="5537679" y="2639120"/>
                  <a:pt x="5534292" y="2629585"/>
                  <a:pt x="5527521" y="2620051"/>
                </a:cubicBezTo>
                <a:cubicBezTo>
                  <a:pt x="5521172" y="2610517"/>
                  <a:pt x="5514401" y="2604026"/>
                  <a:pt x="5507630" y="2597738"/>
                </a:cubicBezTo>
                <a:cubicBezTo>
                  <a:pt x="5501281" y="2591246"/>
                  <a:pt x="5491124" y="2584958"/>
                  <a:pt x="5484775" y="2581712"/>
                </a:cubicBezTo>
                <a:cubicBezTo>
                  <a:pt x="5491124" y="2578466"/>
                  <a:pt x="5497895" y="2575424"/>
                  <a:pt x="5507630" y="2572178"/>
                </a:cubicBezTo>
                <a:cubicBezTo>
                  <a:pt x="5560956" y="2549864"/>
                  <a:pt x="5610473" y="2530593"/>
                  <a:pt x="5653219" y="2505237"/>
                </a:cubicBezTo>
                <a:cubicBezTo>
                  <a:pt x="5653219" y="2514771"/>
                  <a:pt x="5656606" y="2524305"/>
                  <a:pt x="5656606" y="2537084"/>
                </a:cubicBezTo>
                <a:cubicBezTo>
                  <a:pt x="5663377" y="2604026"/>
                  <a:pt x="5676497" y="2715798"/>
                  <a:pt x="5640099" y="2802011"/>
                </a:cubicBezTo>
                <a:cubicBezTo>
                  <a:pt x="5590582" y="2884978"/>
                  <a:pt x="5448378" y="2904046"/>
                  <a:pt x="5339185" y="2891266"/>
                </a:cubicBezTo>
                <a:lnTo>
                  <a:pt x="5332413" y="2891266"/>
                </a:lnTo>
                <a:lnTo>
                  <a:pt x="4912148" y="2460406"/>
                </a:lnTo>
                <a:cubicBezTo>
                  <a:pt x="4915534" y="2460406"/>
                  <a:pt x="4918920" y="2457363"/>
                  <a:pt x="4922306" y="2457363"/>
                </a:cubicBezTo>
                <a:cubicBezTo>
                  <a:pt x="4935426" y="2450872"/>
                  <a:pt x="4948546" y="2444583"/>
                  <a:pt x="4962089" y="2435049"/>
                </a:cubicBezTo>
                <a:cubicBezTo>
                  <a:pt x="4945160" y="2431804"/>
                  <a:pt x="4932040" y="2431804"/>
                  <a:pt x="4915534" y="2431804"/>
                </a:cubicBezTo>
                <a:cubicBezTo>
                  <a:pt x="4899028" y="2431804"/>
                  <a:pt x="4885908" y="2435049"/>
                  <a:pt x="4872365" y="2438092"/>
                </a:cubicBezTo>
                <a:cubicBezTo>
                  <a:pt x="4859245" y="2441338"/>
                  <a:pt x="4842739" y="2444583"/>
                  <a:pt x="4829619" y="2450872"/>
                </a:cubicBezTo>
                <a:cubicBezTo>
                  <a:pt x="4816499" y="2457363"/>
                  <a:pt x="4802956" y="2463652"/>
                  <a:pt x="4789836" y="2470143"/>
                </a:cubicBezTo>
                <a:cubicBezTo>
                  <a:pt x="4806342" y="2473186"/>
                  <a:pt x="4822847" y="2473186"/>
                  <a:pt x="4836391" y="2473186"/>
                </a:cubicBezTo>
                <a:cubicBezTo>
                  <a:pt x="4849511" y="2473186"/>
                  <a:pt x="4862631" y="2470143"/>
                  <a:pt x="4875751" y="2466897"/>
                </a:cubicBezTo>
                <a:lnTo>
                  <a:pt x="5315907" y="2916826"/>
                </a:lnTo>
                <a:cubicBezTo>
                  <a:pt x="5289667" y="2990258"/>
                  <a:pt x="5229992" y="3038132"/>
                  <a:pt x="5180474" y="3060446"/>
                </a:cubicBezTo>
                <a:cubicBezTo>
                  <a:pt x="5140691" y="3079514"/>
                  <a:pt x="5100908" y="3082759"/>
                  <a:pt x="5074244" y="3073225"/>
                </a:cubicBezTo>
                <a:lnTo>
                  <a:pt x="4667523" y="2712552"/>
                </a:lnTo>
                <a:cubicBezTo>
                  <a:pt x="4677257" y="2709307"/>
                  <a:pt x="4687415" y="2706264"/>
                  <a:pt x="4697149" y="2703018"/>
                </a:cubicBezTo>
                <a:cubicBezTo>
                  <a:pt x="4710269" y="2696730"/>
                  <a:pt x="4723812" y="2690239"/>
                  <a:pt x="4736932" y="2680704"/>
                </a:cubicBezTo>
                <a:cubicBezTo>
                  <a:pt x="4720426" y="2677459"/>
                  <a:pt x="4707306" y="2677459"/>
                  <a:pt x="4690800" y="2677459"/>
                </a:cubicBezTo>
                <a:cubicBezTo>
                  <a:pt x="4673871" y="2677459"/>
                  <a:pt x="4660751" y="2680704"/>
                  <a:pt x="4647631" y="2683950"/>
                </a:cubicBezTo>
                <a:cubicBezTo>
                  <a:pt x="4634511" y="2686993"/>
                  <a:pt x="4618005" y="2690239"/>
                  <a:pt x="4604462" y="2696730"/>
                </a:cubicBezTo>
                <a:cubicBezTo>
                  <a:pt x="4591342" y="2703018"/>
                  <a:pt x="4578222" y="2709307"/>
                  <a:pt x="4564679" y="2715798"/>
                </a:cubicBezTo>
                <a:cubicBezTo>
                  <a:pt x="4581608" y="2719044"/>
                  <a:pt x="4594728" y="2719044"/>
                  <a:pt x="4611234" y="2719044"/>
                </a:cubicBezTo>
                <a:cubicBezTo>
                  <a:pt x="4618005" y="2719044"/>
                  <a:pt x="4620968" y="2719044"/>
                  <a:pt x="4627740" y="2715798"/>
                </a:cubicBezTo>
                <a:lnTo>
                  <a:pt x="5048004" y="3086005"/>
                </a:lnTo>
                <a:cubicBezTo>
                  <a:pt x="5028112" y="3159438"/>
                  <a:pt x="4945160" y="3229625"/>
                  <a:pt x="4875751" y="3248693"/>
                </a:cubicBezTo>
                <a:cubicBezTo>
                  <a:pt x="4816499" y="3264719"/>
                  <a:pt x="4766558" y="3235914"/>
                  <a:pt x="4750052" y="3226379"/>
                </a:cubicBezTo>
                <a:lnTo>
                  <a:pt x="4743704" y="3223134"/>
                </a:lnTo>
                <a:lnTo>
                  <a:pt x="4405968" y="2881732"/>
                </a:lnTo>
                <a:cubicBezTo>
                  <a:pt x="4389463" y="2859418"/>
                  <a:pt x="4369571" y="2843393"/>
                  <a:pt x="4343331" y="2833859"/>
                </a:cubicBezTo>
                <a:cubicBezTo>
                  <a:pt x="4323439" y="2827570"/>
                  <a:pt x="4303547" y="2830613"/>
                  <a:pt x="4283656" y="2837104"/>
                </a:cubicBezTo>
                <a:cubicBezTo>
                  <a:pt x="4290427" y="2827570"/>
                  <a:pt x="4296776" y="2817833"/>
                  <a:pt x="4300162" y="2808299"/>
                </a:cubicBezTo>
                <a:cubicBezTo>
                  <a:pt x="4329787" y="2760426"/>
                  <a:pt x="4290427" y="2661433"/>
                  <a:pt x="4217632" y="2604026"/>
                </a:cubicBezTo>
                <a:cubicBezTo>
                  <a:pt x="4161343" y="2559398"/>
                  <a:pt x="4101667" y="2549864"/>
                  <a:pt x="4045378" y="2575424"/>
                </a:cubicBezTo>
                <a:cubicBezTo>
                  <a:pt x="4048764" y="2568932"/>
                  <a:pt x="4048764" y="2562644"/>
                  <a:pt x="4052150" y="2556153"/>
                </a:cubicBezTo>
                <a:cubicBezTo>
                  <a:pt x="4058498" y="2514771"/>
                  <a:pt x="4028872" y="2447626"/>
                  <a:pt x="3979355" y="2402999"/>
                </a:cubicBezTo>
                <a:cubicBezTo>
                  <a:pt x="3929414" y="2358371"/>
                  <a:pt x="3873548" y="2339303"/>
                  <a:pt x="3817259" y="2351880"/>
                </a:cubicBezTo>
                <a:cubicBezTo>
                  <a:pt x="3777475" y="2361616"/>
                  <a:pt x="3717800" y="2409490"/>
                  <a:pt x="3645005" y="2495500"/>
                </a:cubicBezTo>
                <a:cubicBezTo>
                  <a:pt x="3651777" y="2463652"/>
                  <a:pt x="3655162" y="2431804"/>
                  <a:pt x="3648391" y="2406244"/>
                </a:cubicBezTo>
                <a:cubicBezTo>
                  <a:pt x="3608607" y="2265870"/>
                  <a:pt x="3509572" y="2281692"/>
                  <a:pt x="3446511" y="2291429"/>
                </a:cubicBezTo>
                <a:cubicBezTo>
                  <a:pt x="3436777" y="2291429"/>
                  <a:pt x="3426620" y="2294472"/>
                  <a:pt x="3420271" y="2294472"/>
                </a:cubicBezTo>
                <a:cubicBezTo>
                  <a:pt x="3383874" y="2297717"/>
                  <a:pt x="3314041" y="2380685"/>
                  <a:pt x="3248018" y="2463652"/>
                </a:cubicBezTo>
                <a:lnTo>
                  <a:pt x="3000006" y="2291429"/>
                </a:lnTo>
                <a:lnTo>
                  <a:pt x="3410114" y="1429709"/>
                </a:lnTo>
                <a:cubicBezTo>
                  <a:pt x="3433391" y="1381835"/>
                  <a:pt x="3410114" y="1327674"/>
                  <a:pt x="3363982" y="1305157"/>
                </a:cubicBezTo>
                <a:lnTo>
                  <a:pt x="3188342" y="1225436"/>
                </a:lnTo>
                <a:lnTo>
                  <a:pt x="3231512" y="1120155"/>
                </a:lnTo>
                <a:cubicBezTo>
                  <a:pt x="3251403" y="1069036"/>
                  <a:pt x="3224740" y="1014874"/>
                  <a:pt x="3171837" y="995603"/>
                </a:cubicBezTo>
                <a:close/>
              </a:path>
            </a:pathLst>
          </a:custGeom>
          <a:solidFill>
            <a:schemeClr val="bg1">
              <a:lumMod val="95000"/>
            </a:schemeClr>
          </a:solidFill>
          <a:ln w="12700">
            <a:miter lim="400000"/>
          </a:ln>
        </p:spPr>
        <p:txBody>
          <a:bodyPr wrap="square" lIns="28575" tIns="28575" rIns="28575" bIns="28575" anchor="ctr">
            <a:noAutofit/>
          </a:bodyPr>
          <a:lstStyle/>
          <a:p>
            <a:pPr>
              <a:defRPr sz="3000">
                <a:solidFill>
                  <a:srgbClr val="FFFFFF"/>
                </a:solidFill>
              </a:defRPr>
            </a:pPr>
            <a:endParaRPr sz="2250">
              <a:solidFill>
                <a:schemeClr val="bg1">
                  <a:lumMod val="85000"/>
                </a:schemeClr>
              </a:solidFill>
            </a:endParaRPr>
          </a:p>
        </p:txBody>
      </p:sp>
      <p:grpSp>
        <p:nvGrpSpPr>
          <p:cNvPr id="81" name="Group 80">
            <a:extLst>
              <a:ext uri="{FF2B5EF4-FFF2-40B4-BE49-F238E27FC236}">
                <a16:creationId xmlns:a16="http://schemas.microsoft.com/office/drawing/2014/main" id="{48C576B8-B247-44D2-B66D-CC522B1638D1}"/>
              </a:ext>
            </a:extLst>
          </p:cNvPr>
          <p:cNvGrpSpPr/>
          <p:nvPr/>
        </p:nvGrpSpPr>
        <p:grpSpPr>
          <a:xfrm>
            <a:off x="249702" y="3575648"/>
            <a:ext cx="2202816" cy="2121778"/>
            <a:chOff x="332936" y="4498449"/>
            <a:chExt cx="2937088" cy="2829036"/>
          </a:xfrm>
        </p:grpSpPr>
        <p:sp>
          <p:nvSpPr>
            <p:cNvPr id="82" name="TextBox 81">
              <a:extLst>
                <a:ext uri="{FF2B5EF4-FFF2-40B4-BE49-F238E27FC236}">
                  <a16:creationId xmlns:a16="http://schemas.microsoft.com/office/drawing/2014/main" id="{52CA5596-846D-4D89-90A6-90388DF039FF}"/>
                </a:ext>
              </a:extLst>
            </p:cNvPr>
            <p:cNvSpPr txBox="1"/>
            <p:nvPr/>
          </p:nvSpPr>
          <p:spPr>
            <a:xfrm>
              <a:off x="332936" y="4498449"/>
              <a:ext cx="2937088" cy="615553"/>
            </a:xfrm>
            <a:prstGeom prst="rect">
              <a:avLst/>
            </a:prstGeom>
            <a:noFill/>
          </p:spPr>
          <p:txBody>
            <a:bodyPr wrap="square" lIns="0" rIns="0" rtlCol="0" anchor="b">
              <a:spAutoFit/>
            </a:bodyPr>
            <a:lstStyle/>
            <a:p>
              <a:pPr algn="r"/>
              <a:r>
                <a:rPr lang="en-US" sz="2400" b="1" noProof="1"/>
                <a:t>Lorem Ipsum</a:t>
              </a:r>
            </a:p>
          </p:txBody>
        </p:sp>
        <p:sp>
          <p:nvSpPr>
            <p:cNvPr id="83" name="TextBox 82">
              <a:extLst>
                <a:ext uri="{FF2B5EF4-FFF2-40B4-BE49-F238E27FC236}">
                  <a16:creationId xmlns:a16="http://schemas.microsoft.com/office/drawing/2014/main" id="{47947862-AB39-421F-A416-B091F7F90263}"/>
                </a:ext>
              </a:extLst>
            </p:cNvPr>
            <p:cNvSpPr txBox="1"/>
            <p:nvPr/>
          </p:nvSpPr>
          <p:spPr>
            <a:xfrm>
              <a:off x="340731" y="5111495"/>
              <a:ext cx="2929293" cy="2215990"/>
            </a:xfrm>
            <a:prstGeom prst="rect">
              <a:avLst/>
            </a:prstGeom>
            <a:noFill/>
          </p:spPr>
          <p:txBody>
            <a:bodyPr wrap="square" lIns="0" rIns="0" rtlCol="0" anchor="t">
              <a:spAutoFit/>
            </a:bodyPr>
            <a:lstStyle/>
            <a:p>
              <a:pPr algn="just">
                <a:spcAft>
                  <a:spcPts val="900"/>
                </a:spcAft>
              </a:pPr>
              <a:r>
                <a:rPr lang="en-US" sz="1050" noProof="1">
                  <a:solidFill>
                    <a:schemeClr val="tx1">
                      <a:lumMod val="75000"/>
                      <a:lumOff val="25000"/>
                    </a:schemeClr>
                  </a:solidFill>
                </a:rPr>
                <a:t>Lorem ipsum dolor sit amet, consectetur adipiscing elit, sed do eiusmod tempor incididunt ut labore et dolore magna aliqua. Ut enim ad minim veniam, quis nostrud exercitation ullamco laboris nisi ut aliquip ex ea commodo consequat.</a:t>
              </a:r>
            </a:p>
            <a:p>
              <a:pPr algn="just">
                <a:spcAft>
                  <a:spcPts val="900"/>
                </a:spcAft>
              </a:pPr>
              <a:r>
                <a:rPr lang="en-US" sz="1050" noProof="1">
                  <a:solidFill>
                    <a:schemeClr val="tx1">
                      <a:lumMod val="75000"/>
                      <a:lumOff val="25000"/>
                    </a:schemeClr>
                  </a:solidFill>
                </a:rPr>
                <a:t>Duis aute irure dolor in reprehenderit in voluptate velit esse cillum dolore eu fugiat nulla pariatur.</a:t>
              </a:r>
            </a:p>
          </p:txBody>
        </p:sp>
      </p:grpSp>
      <p:grpSp>
        <p:nvGrpSpPr>
          <p:cNvPr id="90" name="Group 89">
            <a:extLst>
              <a:ext uri="{FF2B5EF4-FFF2-40B4-BE49-F238E27FC236}">
                <a16:creationId xmlns:a16="http://schemas.microsoft.com/office/drawing/2014/main" id="{DC3FB469-B78D-4082-8D95-902F1B130428}"/>
              </a:ext>
            </a:extLst>
          </p:cNvPr>
          <p:cNvGrpSpPr/>
          <p:nvPr/>
        </p:nvGrpSpPr>
        <p:grpSpPr>
          <a:xfrm>
            <a:off x="6685636" y="3575648"/>
            <a:ext cx="2202816" cy="2121778"/>
            <a:chOff x="332936" y="4498449"/>
            <a:chExt cx="2937088" cy="2829036"/>
          </a:xfrm>
        </p:grpSpPr>
        <p:sp>
          <p:nvSpPr>
            <p:cNvPr id="91" name="TextBox 90">
              <a:extLst>
                <a:ext uri="{FF2B5EF4-FFF2-40B4-BE49-F238E27FC236}">
                  <a16:creationId xmlns:a16="http://schemas.microsoft.com/office/drawing/2014/main" id="{B396F448-C867-49F9-8147-D1DB954E7BE9}"/>
                </a:ext>
              </a:extLst>
            </p:cNvPr>
            <p:cNvSpPr txBox="1"/>
            <p:nvPr/>
          </p:nvSpPr>
          <p:spPr>
            <a:xfrm>
              <a:off x="332936" y="4498449"/>
              <a:ext cx="2937088" cy="615553"/>
            </a:xfrm>
            <a:prstGeom prst="rect">
              <a:avLst/>
            </a:prstGeom>
            <a:noFill/>
          </p:spPr>
          <p:txBody>
            <a:bodyPr wrap="square" lIns="0" rIns="0" rtlCol="0" anchor="b">
              <a:spAutoFit/>
            </a:bodyPr>
            <a:lstStyle/>
            <a:p>
              <a:r>
                <a:rPr lang="en-US" sz="2400" b="1" noProof="1"/>
                <a:t>Lorem Ipsum</a:t>
              </a:r>
            </a:p>
          </p:txBody>
        </p:sp>
        <p:sp>
          <p:nvSpPr>
            <p:cNvPr id="92" name="TextBox 91">
              <a:extLst>
                <a:ext uri="{FF2B5EF4-FFF2-40B4-BE49-F238E27FC236}">
                  <a16:creationId xmlns:a16="http://schemas.microsoft.com/office/drawing/2014/main" id="{3C12E928-C143-4236-BA82-67D2A06FAD78}"/>
                </a:ext>
              </a:extLst>
            </p:cNvPr>
            <p:cNvSpPr txBox="1"/>
            <p:nvPr/>
          </p:nvSpPr>
          <p:spPr>
            <a:xfrm>
              <a:off x="340731" y="5111495"/>
              <a:ext cx="2929293" cy="2215990"/>
            </a:xfrm>
            <a:prstGeom prst="rect">
              <a:avLst/>
            </a:prstGeom>
            <a:noFill/>
          </p:spPr>
          <p:txBody>
            <a:bodyPr wrap="square" lIns="0" rIns="0" rtlCol="0" anchor="t">
              <a:spAutoFit/>
            </a:bodyPr>
            <a:lstStyle/>
            <a:p>
              <a:pPr algn="just">
                <a:spcAft>
                  <a:spcPts val="900"/>
                </a:spcAft>
              </a:pPr>
              <a:r>
                <a:rPr lang="en-US" sz="1050" noProof="1">
                  <a:solidFill>
                    <a:schemeClr val="tx1">
                      <a:lumMod val="75000"/>
                      <a:lumOff val="25000"/>
                    </a:schemeClr>
                  </a:solidFill>
                </a:rPr>
                <a:t>Lorem ipsum dolor sit amet, consectetur adipiscing elit, sed do eiusmod tempor incididunt ut labore et dolore magna aliqua. Ut enim ad minim veniam, quis nostrud exercitation ullamco laboris nisi ut aliquip ex ea commodo consequat.</a:t>
              </a:r>
            </a:p>
            <a:p>
              <a:pPr algn="just">
                <a:spcAft>
                  <a:spcPts val="900"/>
                </a:spcAft>
              </a:pPr>
              <a:r>
                <a:rPr lang="en-US" sz="1050" noProof="1">
                  <a:solidFill>
                    <a:schemeClr val="tx1">
                      <a:lumMod val="75000"/>
                      <a:lumOff val="25000"/>
                    </a:schemeClr>
                  </a:solidFill>
                </a:rPr>
                <a:t>Duis aute irure dolor in reprehenderit in voluptate velit esse cillum dolore eu fugiat nulla pariatur.</a:t>
              </a:r>
            </a:p>
          </p:txBody>
        </p:sp>
      </p:grpSp>
    </p:spTree>
    <p:extLst>
      <p:ext uri="{BB962C8B-B14F-4D97-AF65-F5344CB8AC3E}">
        <p14:creationId xmlns:p14="http://schemas.microsoft.com/office/powerpoint/2010/main" val="40042334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42999800"/>
      </p:ext>
    </p:extLst>
  </p:cSld>
  <p:clrMapOvr>
    <a:masterClrMapping/>
  </p:clrMapOvr>
</p:sld>
</file>

<file path=ppt/theme/theme1.xml><?xml version="1.0" encoding="utf-8"?>
<a:theme xmlns:a="http://schemas.openxmlformats.org/drawingml/2006/main" name="Template PresentationGo">
  <a:themeElements>
    <a:clrScheme name="PGO2">
      <a:dk1>
        <a:sysClr val="windowText" lastClr="000000"/>
      </a:dk1>
      <a:lt1>
        <a:sysClr val="window" lastClr="FFFFFF"/>
      </a:lt1>
      <a:dk2>
        <a:srgbClr val="063951"/>
      </a:dk2>
      <a:lt2>
        <a:srgbClr val="D3D3D3"/>
      </a:lt2>
      <a:accent1>
        <a:srgbClr val="3A5C84"/>
      </a:accent1>
      <a:accent2>
        <a:srgbClr val="F7931F"/>
      </a:accent2>
      <a:accent3>
        <a:srgbClr val="4CC1EF"/>
      </a:accent3>
      <a:accent4>
        <a:srgbClr val="FFCC4C"/>
      </a:accent4>
      <a:accent5>
        <a:srgbClr val="C13018"/>
      </a:accent5>
      <a:accent6>
        <a:srgbClr val="A2B969"/>
      </a:accent6>
      <a:hlink>
        <a:srgbClr val="6C2B43"/>
      </a:hlink>
      <a:folHlink>
        <a:srgbClr val="6C2B43"/>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plate PresentationGo Dark">
  <a:themeElements>
    <a:clrScheme name="PGO2">
      <a:dk1>
        <a:sysClr val="windowText" lastClr="000000"/>
      </a:dk1>
      <a:lt1>
        <a:sysClr val="window" lastClr="FFFFFF"/>
      </a:lt1>
      <a:dk2>
        <a:srgbClr val="063951"/>
      </a:dk2>
      <a:lt2>
        <a:srgbClr val="D3D3D3"/>
      </a:lt2>
      <a:accent1>
        <a:srgbClr val="3A5C84"/>
      </a:accent1>
      <a:accent2>
        <a:srgbClr val="F7931F"/>
      </a:accent2>
      <a:accent3>
        <a:srgbClr val="4CC1EF"/>
      </a:accent3>
      <a:accent4>
        <a:srgbClr val="FFCC4C"/>
      </a:accent4>
      <a:accent5>
        <a:srgbClr val="C13018"/>
      </a:accent5>
      <a:accent6>
        <a:srgbClr val="A2B969"/>
      </a:accent6>
      <a:hlink>
        <a:srgbClr val="6C2B43"/>
      </a:hlink>
      <a:folHlink>
        <a:srgbClr val="6C2B43"/>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TEMPLATE-PGO(16_9)</Template>
  <TotalTime>10268</TotalTime>
  <Words>293</Words>
  <PresentationFormat>On-screen Show (4:3)</PresentationFormat>
  <Paragraphs>20</Paragraphs>
  <Slides>3</Slides>
  <Notes>3</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3</vt:i4>
      </vt:variant>
    </vt:vector>
  </HeadingPairs>
  <TitlesOfParts>
    <vt:vector size="11" baseType="lpstr">
      <vt:lpstr>Arial</vt:lpstr>
      <vt:lpstr>Calibri</vt:lpstr>
      <vt:lpstr>Calibri Light</vt:lpstr>
      <vt:lpstr>Helvetica</vt:lpstr>
      <vt:lpstr>Open Sans</vt:lpstr>
      <vt:lpstr>Template PresentationGo</vt:lpstr>
      <vt:lpstr>Template PresentationGo Dark</vt:lpstr>
      <vt:lpstr>Custom Design</vt:lpstr>
      <vt:lpstr>Handshake – Slide Template</vt:lpstr>
      <vt:lpstr>Handshake – Slide Template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Handshake</dc:title>
  <dc:creator>PresentationGO.com</dc:creator>
  <dc:description>© Copyright PresentationGO.com</dc:description>
  <dcterms:created xsi:type="dcterms:W3CDTF">2014-11-26T05:14:11Z</dcterms:created>
  <dcterms:modified xsi:type="dcterms:W3CDTF">2020-01-20T21:29:03Z</dcterms:modified>
  <cp:category>Templates</cp:category>
</cp:coreProperties>
</file>