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1" r:id="rId4"/>
    <p:sldId id="352"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25" d="100"/>
          <a:sy n="125" d="100"/>
        </p:scale>
        <p:origin x="1398" y="7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609003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496190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1/20/2020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Handshake – Slide Template</a:t>
            </a:r>
          </a:p>
        </p:txBody>
      </p:sp>
      <p:sp>
        <p:nvSpPr>
          <p:cNvPr id="93" name="Freeform: Shape 92">
            <a:extLst>
              <a:ext uri="{FF2B5EF4-FFF2-40B4-BE49-F238E27FC236}">
                <a16:creationId xmlns:a16="http://schemas.microsoft.com/office/drawing/2014/main" id="{7F795FFC-168A-4BDA-BA76-5061E5D7B501}"/>
              </a:ext>
            </a:extLst>
          </p:cNvPr>
          <p:cNvSpPr/>
          <p:nvPr/>
        </p:nvSpPr>
        <p:spPr>
          <a:xfrm flipH="1">
            <a:off x="0" y="466659"/>
            <a:ext cx="12188952" cy="5842171"/>
          </a:xfrm>
          <a:custGeom>
            <a:avLst/>
            <a:gdLst>
              <a:gd name="connsiteX0" fmla="*/ 5911642 w 12188952"/>
              <a:gd name="connsiteY0" fmla="*/ 3974299 h 5842171"/>
              <a:gd name="connsiteX1" fmla="*/ 6255302 w 12188952"/>
              <a:gd name="connsiteY1" fmla="*/ 4323207 h 5842171"/>
              <a:gd name="connsiteX2" fmla="*/ 6162757 w 12188952"/>
              <a:gd name="connsiteY2" fmla="*/ 4399750 h 5842171"/>
              <a:gd name="connsiteX3" fmla="*/ 5854083 w 12188952"/>
              <a:gd name="connsiteY3" fmla="*/ 4395423 h 5842171"/>
              <a:gd name="connsiteX4" fmla="*/ 5832075 w 12188952"/>
              <a:gd name="connsiteY4" fmla="*/ 4391095 h 5842171"/>
              <a:gd name="connsiteX5" fmla="*/ 5911642 w 12188952"/>
              <a:gd name="connsiteY5" fmla="*/ 3974299 h 5842171"/>
              <a:gd name="connsiteX6" fmla="*/ 5470247 w 12188952"/>
              <a:gd name="connsiteY6" fmla="*/ 3063624 h 5842171"/>
              <a:gd name="connsiteX7" fmla="*/ 5554064 w 12188952"/>
              <a:gd name="connsiteY7" fmla="*/ 3152973 h 5842171"/>
              <a:gd name="connsiteX8" fmla="*/ 5651117 w 12188952"/>
              <a:gd name="connsiteY8" fmla="*/ 3242344 h 5842171"/>
              <a:gd name="connsiteX9" fmla="*/ 5831987 w 12188952"/>
              <a:gd name="connsiteY9" fmla="*/ 3395532 h 5842171"/>
              <a:gd name="connsiteX10" fmla="*/ 5840802 w 12188952"/>
              <a:gd name="connsiteY10" fmla="*/ 3455091 h 5842171"/>
              <a:gd name="connsiteX11" fmla="*/ 5854039 w 12188952"/>
              <a:gd name="connsiteY11" fmla="*/ 3523167 h 5842171"/>
              <a:gd name="connsiteX12" fmla="*/ 5858461 w 12188952"/>
              <a:gd name="connsiteY12" fmla="*/ 3535944 h 5842171"/>
              <a:gd name="connsiteX13" fmla="*/ 5871698 w 12188952"/>
              <a:gd name="connsiteY13" fmla="*/ 3535944 h 5842171"/>
              <a:gd name="connsiteX14" fmla="*/ 5915803 w 12188952"/>
              <a:gd name="connsiteY14" fmla="*/ 3540203 h 5842171"/>
              <a:gd name="connsiteX15" fmla="*/ 5959935 w 12188952"/>
              <a:gd name="connsiteY15" fmla="*/ 3544439 h 5842171"/>
              <a:gd name="connsiteX16" fmla="*/ 6052567 w 12188952"/>
              <a:gd name="connsiteY16" fmla="*/ 3552957 h 5842171"/>
              <a:gd name="connsiteX17" fmla="*/ 5964330 w 12188952"/>
              <a:gd name="connsiteY17" fmla="*/ 3523167 h 5842171"/>
              <a:gd name="connsiteX18" fmla="*/ 5920224 w 12188952"/>
              <a:gd name="connsiteY18" fmla="*/ 3510412 h 5842171"/>
              <a:gd name="connsiteX19" fmla="*/ 5889356 w 12188952"/>
              <a:gd name="connsiteY19" fmla="*/ 3501894 h 5842171"/>
              <a:gd name="connsiteX20" fmla="*/ 5884935 w 12188952"/>
              <a:gd name="connsiteY20" fmla="*/ 3442314 h 5842171"/>
              <a:gd name="connsiteX21" fmla="*/ 5876119 w 12188952"/>
              <a:gd name="connsiteY21" fmla="*/ 3374237 h 5842171"/>
              <a:gd name="connsiteX22" fmla="*/ 5876119 w 12188952"/>
              <a:gd name="connsiteY22" fmla="*/ 3365742 h 5842171"/>
              <a:gd name="connsiteX23" fmla="*/ 5867303 w 12188952"/>
              <a:gd name="connsiteY23" fmla="*/ 3361483 h 5842171"/>
              <a:gd name="connsiteX24" fmla="*/ 5677591 w 12188952"/>
              <a:gd name="connsiteY24" fmla="*/ 3204036 h 5842171"/>
              <a:gd name="connsiteX25" fmla="*/ 5576116 w 12188952"/>
              <a:gd name="connsiteY25" fmla="*/ 3131700 h 5842171"/>
              <a:gd name="connsiteX26" fmla="*/ 5470247 w 12188952"/>
              <a:gd name="connsiteY26" fmla="*/ 3063624 h 5842171"/>
              <a:gd name="connsiteX27" fmla="*/ 5779055 w 12188952"/>
              <a:gd name="connsiteY27" fmla="*/ 2765775 h 5842171"/>
              <a:gd name="connsiteX28" fmla="*/ 5862875 w 12188952"/>
              <a:gd name="connsiteY28" fmla="*/ 2855132 h 5842171"/>
              <a:gd name="connsiteX29" fmla="*/ 5951102 w 12188952"/>
              <a:gd name="connsiteY29" fmla="*/ 2940244 h 5842171"/>
              <a:gd name="connsiteX30" fmla="*/ 6131964 w 12188952"/>
              <a:gd name="connsiteY30" fmla="*/ 3093425 h 5842171"/>
              <a:gd name="connsiteX31" fmla="*/ 6140779 w 12188952"/>
              <a:gd name="connsiteY31" fmla="*/ 3152981 h 5842171"/>
              <a:gd name="connsiteX32" fmla="*/ 6154027 w 12188952"/>
              <a:gd name="connsiteY32" fmla="*/ 3221071 h 5842171"/>
              <a:gd name="connsiteX33" fmla="*/ 6158435 w 12188952"/>
              <a:gd name="connsiteY33" fmla="*/ 3233827 h 5842171"/>
              <a:gd name="connsiteX34" fmla="*/ 6171683 w 12188952"/>
              <a:gd name="connsiteY34" fmla="*/ 3233827 h 5842171"/>
              <a:gd name="connsiteX35" fmla="*/ 6215784 w 12188952"/>
              <a:gd name="connsiteY35" fmla="*/ 3238093 h 5842171"/>
              <a:gd name="connsiteX36" fmla="*/ 6259911 w 12188952"/>
              <a:gd name="connsiteY36" fmla="*/ 3242338 h 5842171"/>
              <a:gd name="connsiteX37" fmla="*/ 6352545 w 12188952"/>
              <a:gd name="connsiteY37" fmla="*/ 3250849 h 5842171"/>
              <a:gd name="connsiteX38" fmla="*/ 6264318 w 12188952"/>
              <a:gd name="connsiteY38" fmla="*/ 3221071 h 5842171"/>
              <a:gd name="connsiteX39" fmla="*/ 6220191 w 12188952"/>
              <a:gd name="connsiteY39" fmla="*/ 3208293 h 5842171"/>
              <a:gd name="connsiteX40" fmla="*/ 6189313 w 12188952"/>
              <a:gd name="connsiteY40" fmla="*/ 3199782 h 5842171"/>
              <a:gd name="connsiteX41" fmla="*/ 6184906 w 12188952"/>
              <a:gd name="connsiteY41" fmla="*/ 3140225 h 5842171"/>
              <a:gd name="connsiteX42" fmla="*/ 6176091 w 12188952"/>
              <a:gd name="connsiteY42" fmla="*/ 3072135 h 5842171"/>
              <a:gd name="connsiteX43" fmla="*/ 6176091 w 12188952"/>
              <a:gd name="connsiteY43" fmla="*/ 3063624 h 5842171"/>
              <a:gd name="connsiteX44" fmla="*/ 6167276 w 12188952"/>
              <a:gd name="connsiteY44" fmla="*/ 3059379 h 5842171"/>
              <a:gd name="connsiteX45" fmla="*/ 5977573 w 12188952"/>
              <a:gd name="connsiteY45" fmla="*/ 2901932 h 5842171"/>
              <a:gd name="connsiteX46" fmla="*/ 5876097 w 12188952"/>
              <a:gd name="connsiteY46" fmla="*/ 2829598 h 5842171"/>
              <a:gd name="connsiteX47" fmla="*/ 5779055 w 12188952"/>
              <a:gd name="connsiteY47" fmla="*/ 2765775 h 5842171"/>
              <a:gd name="connsiteX48" fmla="*/ 3273524 w 12188952"/>
              <a:gd name="connsiteY48" fmla="*/ 2540262 h 5842171"/>
              <a:gd name="connsiteX49" fmla="*/ 3458615 w 12188952"/>
              <a:gd name="connsiteY49" fmla="*/ 2719044 h 5842171"/>
              <a:gd name="connsiteX50" fmla="*/ 3273524 w 12188952"/>
              <a:gd name="connsiteY50" fmla="*/ 2897825 h 5842171"/>
              <a:gd name="connsiteX51" fmla="*/ 3087868 w 12188952"/>
              <a:gd name="connsiteY51" fmla="*/ 2719044 h 5842171"/>
              <a:gd name="connsiteX52" fmla="*/ 3273524 w 12188952"/>
              <a:gd name="connsiteY52" fmla="*/ 2540262 h 5842171"/>
              <a:gd name="connsiteX53" fmla="*/ 8915428 w 12188952"/>
              <a:gd name="connsiteY53" fmla="*/ 2361481 h 5842171"/>
              <a:gd name="connsiteX54" fmla="*/ 8730337 w 12188952"/>
              <a:gd name="connsiteY54" fmla="*/ 2540262 h 5842171"/>
              <a:gd name="connsiteX55" fmla="*/ 8915428 w 12188952"/>
              <a:gd name="connsiteY55" fmla="*/ 2719044 h 5842171"/>
              <a:gd name="connsiteX56" fmla="*/ 9101084 w 12188952"/>
              <a:gd name="connsiteY56" fmla="*/ 2540262 h 5842171"/>
              <a:gd name="connsiteX57" fmla="*/ 8915428 w 12188952"/>
              <a:gd name="connsiteY57" fmla="*/ 2361481 h 5842171"/>
              <a:gd name="connsiteX58" fmla="*/ 0 w 12188952"/>
              <a:gd name="connsiteY58" fmla="*/ 0 h 5842171"/>
              <a:gd name="connsiteX59" fmla="*/ 0 w 12188952"/>
              <a:gd name="connsiteY59" fmla="*/ 1319086 h 5842171"/>
              <a:gd name="connsiteX60" fmla="*/ 0 w 12188952"/>
              <a:gd name="connsiteY60" fmla="*/ 2710389 h 5842171"/>
              <a:gd name="connsiteX61" fmla="*/ 0 w 12188952"/>
              <a:gd name="connsiteY61" fmla="*/ 5842171 h 5842171"/>
              <a:gd name="connsiteX62" fmla="*/ 12188952 w 12188952"/>
              <a:gd name="connsiteY62" fmla="*/ 5842171 h 5842171"/>
              <a:gd name="connsiteX63" fmla="*/ 12188952 w 12188952"/>
              <a:gd name="connsiteY63" fmla="*/ 1612547 h 5842171"/>
              <a:gd name="connsiteX64" fmla="*/ 8791846 w 12188952"/>
              <a:gd name="connsiteY64" fmla="*/ 2970041 h 5842171"/>
              <a:gd name="connsiteX65" fmla="*/ 8593775 w 12188952"/>
              <a:gd name="connsiteY65" fmla="*/ 2910537 h 5842171"/>
              <a:gd name="connsiteX66" fmla="*/ 8523238 w 12188952"/>
              <a:gd name="connsiteY66" fmla="*/ 2731756 h 5842171"/>
              <a:gd name="connsiteX67" fmla="*/ 8395141 w 12188952"/>
              <a:gd name="connsiteY67" fmla="*/ 2791259 h 5842171"/>
              <a:gd name="connsiteX68" fmla="*/ 8218514 w 12188952"/>
              <a:gd name="connsiteY68" fmla="*/ 2731756 h 5842171"/>
              <a:gd name="connsiteX69" fmla="*/ 7645181 w 12188952"/>
              <a:gd name="connsiteY69" fmla="*/ 1531947 h 5842171"/>
              <a:gd name="connsiteX70" fmla="*/ 7133359 w 12188952"/>
              <a:gd name="connsiteY70" fmla="*/ 1740209 h 5842171"/>
              <a:gd name="connsiteX71" fmla="*/ 7155367 w 12188952"/>
              <a:gd name="connsiteY71" fmla="*/ 1748865 h 5842171"/>
              <a:gd name="connsiteX72" fmla="*/ 7265970 w 12188952"/>
              <a:gd name="connsiteY72" fmla="*/ 1812696 h 5842171"/>
              <a:gd name="connsiteX73" fmla="*/ 7291928 w 12188952"/>
              <a:gd name="connsiteY73" fmla="*/ 1834063 h 5842171"/>
              <a:gd name="connsiteX74" fmla="*/ 7314500 w 12188952"/>
              <a:gd name="connsiteY74" fmla="*/ 1855160 h 5842171"/>
              <a:gd name="connsiteX75" fmla="*/ 7336508 w 12188952"/>
              <a:gd name="connsiteY75" fmla="*/ 1880854 h 5842171"/>
              <a:gd name="connsiteX76" fmla="*/ 7344972 w 12188952"/>
              <a:gd name="connsiteY76" fmla="*/ 1893566 h 5842171"/>
              <a:gd name="connsiteX77" fmla="*/ 7354001 w 12188952"/>
              <a:gd name="connsiteY77" fmla="*/ 1906279 h 5842171"/>
              <a:gd name="connsiteX78" fmla="*/ 7411560 w 12188952"/>
              <a:gd name="connsiteY78" fmla="*/ 2021229 h 5842171"/>
              <a:gd name="connsiteX79" fmla="*/ 7344972 w 12188952"/>
              <a:gd name="connsiteY79" fmla="*/ 1914663 h 5842171"/>
              <a:gd name="connsiteX80" fmla="*/ 7336508 w 12188952"/>
              <a:gd name="connsiteY80" fmla="*/ 1901951 h 5842171"/>
              <a:gd name="connsiteX81" fmla="*/ 7322965 w 12188952"/>
              <a:gd name="connsiteY81" fmla="*/ 1889239 h 5842171"/>
              <a:gd name="connsiteX82" fmla="*/ 7300957 w 12188952"/>
              <a:gd name="connsiteY82" fmla="*/ 1867872 h 5842171"/>
              <a:gd name="connsiteX83" fmla="*/ 7278949 w 12188952"/>
              <a:gd name="connsiteY83" fmla="*/ 1850832 h 5842171"/>
              <a:gd name="connsiteX84" fmla="*/ 7252426 w 12188952"/>
              <a:gd name="connsiteY84" fmla="*/ 1833792 h 5842171"/>
              <a:gd name="connsiteX85" fmla="*/ 7142388 w 12188952"/>
              <a:gd name="connsiteY85" fmla="*/ 1782944 h 5842171"/>
              <a:gd name="connsiteX86" fmla="*/ 7084829 w 12188952"/>
              <a:gd name="connsiteY86" fmla="*/ 1765904 h 5842171"/>
              <a:gd name="connsiteX87" fmla="*/ 7062821 w 12188952"/>
              <a:gd name="connsiteY87" fmla="*/ 1761577 h 5842171"/>
              <a:gd name="connsiteX88" fmla="*/ 7058306 w 12188952"/>
              <a:gd name="connsiteY88" fmla="*/ 1761577 h 5842171"/>
              <a:gd name="connsiteX89" fmla="*/ 7053792 w 12188952"/>
              <a:gd name="connsiteY89" fmla="*/ 1761577 h 5842171"/>
              <a:gd name="connsiteX90" fmla="*/ 6193794 w 12188952"/>
              <a:gd name="connsiteY90" fmla="*/ 1655282 h 5842171"/>
              <a:gd name="connsiteX91" fmla="*/ 5995159 w 12188952"/>
              <a:gd name="connsiteY91" fmla="*/ 1761577 h 5842171"/>
              <a:gd name="connsiteX92" fmla="*/ 5968637 w 12188952"/>
              <a:gd name="connsiteY92" fmla="*/ 1778616 h 5842171"/>
              <a:gd name="connsiteX93" fmla="*/ 5439320 w 12188952"/>
              <a:gd name="connsiteY93" fmla="*/ 2106157 h 5842171"/>
              <a:gd name="connsiteX94" fmla="*/ 5293729 w 12188952"/>
              <a:gd name="connsiteY94" fmla="*/ 2582726 h 5842171"/>
              <a:gd name="connsiteX95" fmla="*/ 5170147 w 12188952"/>
              <a:gd name="connsiteY95" fmla="*/ 2918922 h 5842171"/>
              <a:gd name="connsiteX96" fmla="*/ 5161682 w 12188952"/>
              <a:gd name="connsiteY96" fmla="*/ 2944616 h 5842171"/>
              <a:gd name="connsiteX97" fmla="*/ 5161682 w 12188952"/>
              <a:gd name="connsiteY97" fmla="*/ 2948673 h 5842171"/>
              <a:gd name="connsiteX98" fmla="*/ 5183690 w 12188952"/>
              <a:gd name="connsiteY98" fmla="*/ 2978425 h 5842171"/>
              <a:gd name="connsiteX99" fmla="*/ 5192155 w 12188952"/>
              <a:gd name="connsiteY99" fmla="*/ 2982753 h 5842171"/>
              <a:gd name="connsiteX100" fmla="*/ 5214163 w 12188952"/>
              <a:gd name="connsiteY100" fmla="*/ 2995465 h 5842171"/>
              <a:gd name="connsiteX101" fmla="*/ 5293729 w 12188952"/>
              <a:gd name="connsiteY101" fmla="*/ 3012505 h 5842171"/>
              <a:gd name="connsiteX102" fmla="*/ 5584910 w 12188952"/>
              <a:gd name="connsiteY102" fmla="*/ 2880785 h 5842171"/>
              <a:gd name="connsiteX103" fmla="*/ 5836590 w 12188952"/>
              <a:gd name="connsiteY103" fmla="*/ 2621133 h 5842171"/>
              <a:gd name="connsiteX104" fmla="*/ 6109712 w 12188952"/>
              <a:gd name="connsiteY104" fmla="*/ 2370136 h 5842171"/>
              <a:gd name="connsiteX105" fmla="*/ 6109712 w 12188952"/>
              <a:gd name="connsiteY105" fmla="*/ 2327402 h 5842171"/>
              <a:gd name="connsiteX106" fmla="*/ 6096733 w 12188952"/>
              <a:gd name="connsiteY106" fmla="*/ 2238146 h 5842171"/>
              <a:gd name="connsiteX107" fmla="*/ 6065697 w 12188952"/>
              <a:gd name="connsiteY107" fmla="*/ 2152948 h 5842171"/>
              <a:gd name="connsiteX108" fmla="*/ 6017167 w 12188952"/>
              <a:gd name="connsiteY108" fmla="*/ 2076405 h 5842171"/>
              <a:gd name="connsiteX109" fmla="*/ 6079240 w 12188952"/>
              <a:gd name="connsiteY109" fmla="*/ 2148891 h 5842171"/>
              <a:gd name="connsiteX110" fmla="*/ 6118741 w 12188952"/>
              <a:gd name="connsiteY110" fmla="*/ 2233819 h 5842171"/>
              <a:gd name="connsiteX111" fmla="*/ 6145264 w 12188952"/>
              <a:gd name="connsiteY111" fmla="*/ 2323345 h 5842171"/>
              <a:gd name="connsiteX112" fmla="*/ 6154292 w 12188952"/>
              <a:gd name="connsiteY112" fmla="*/ 2365809 h 5842171"/>
              <a:gd name="connsiteX113" fmla="*/ 6176300 w 12188952"/>
              <a:gd name="connsiteY113" fmla="*/ 2370136 h 5842171"/>
              <a:gd name="connsiteX114" fmla="*/ 6467480 w 12188952"/>
              <a:gd name="connsiteY114" fmla="*/ 2587054 h 5842171"/>
              <a:gd name="connsiteX115" fmla="*/ 6604042 w 12188952"/>
              <a:gd name="connsiteY115" fmla="*/ 2702004 h 5842171"/>
              <a:gd name="connsiteX116" fmla="*/ 6648058 w 12188952"/>
              <a:gd name="connsiteY116" fmla="*/ 2723101 h 5842171"/>
              <a:gd name="connsiteX117" fmla="*/ 6652572 w 12188952"/>
              <a:gd name="connsiteY117" fmla="*/ 2723101 h 5842171"/>
              <a:gd name="connsiteX118" fmla="*/ 6674580 w 12188952"/>
              <a:gd name="connsiteY118" fmla="*/ 2723101 h 5842171"/>
              <a:gd name="connsiteX119" fmla="*/ 6723110 w 12188952"/>
              <a:gd name="connsiteY119" fmla="*/ 2719044 h 5842171"/>
              <a:gd name="connsiteX120" fmla="*/ 6820170 w 12188952"/>
              <a:gd name="connsiteY120" fmla="*/ 2710389 h 5842171"/>
              <a:gd name="connsiteX121" fmla="*/ 7009776 w 12188952"/>
              <a:gd name="connsiteY121" fmla="*/ 2676309 h 5842171"/>
              <a:gd name="connsiteX122" fmla="*/ 7194868 w 12188952"/>
              <a:gd name="connsiteY122" fmla="*/ 2616806 h 5842171"/>
              <a:gd name="connsiteX123" fmla="*/ 7278949 w 12188952"/>
              <a:gd name="connsiteY123" fmla="*/ 2565687 h 5842171"/>
              <a:gd name="connsiteX124" fmla="*/ 7336508 w 12188952"/>
              <a:gd name="connsiteY124" fmla="*/ 2489143 h 5842171"/>
              <a:gd name="connsiteX125" fmla="*/ 7283463 w 12188952"/>
              <a:gd name="connsiteY125" fmla="*/ 2570014 h 5842171"/>
              <a:gd name="connsiteX126" fmla="*/ 7199382 w 12188952"/>
              <a:gd name="connsiteY126" fmla="*/ 2625461 h 5842171"/>
              <a:gd name="connsiteX127" fmla="*/ 7018805 w 12188952"/>
              <a:gd name="connsiteY127" fmla="*/ 2697676 h 5842171"/>
              <a:gd name="connsiteX128" fmla="*/ 6829199 w 12188952"/>
              <a:gd name="connsiteY128" fmla="*/ 2744468 h 5842171"/>
              <a:gd name="connsiteX129" fmla="*/ 6732139 w 12188952"/>
              <a:gd name="connsiteY129" fmla="*/ 2761508 h 5842171"/>
              <a:gd name="connsiteX130" fmla="*/ 6714081 w 12188952"/>
              <a:gd name="connsiteY130" fmla="*/ 2761508 h 5842171"/>
              <a:gd name="connsiteX131" fmla="*/ 6723110 w 12188952"/>
              <a:gd name="connsiteY131" fmla="*/ 2765835 h 5842171"/>
              <a:gd name="connsiteX132" fmla="*/ 6807191 w 12188952"/>
              <a:gd name="connsiteY132" fmla="*/ 2803971 h 5842171"/>
              <a:gd name="connsiteX133" fmla="*/ 6895223 w 12188952"/>
              <a:gd name="connsiteY133" fmla="*/ 2829666 h 5842171"/>
              <a:gd name="connsiteX134" fmla="*/ 6987768 w 12188952"/>
              <a:gd name="connsiteY134" fmla="*/ 2833994 h 5842171"/>
              <a:gd name="connsiteX135" fmla="*/ 6890708 w 12188952"/>
              <a:gd name="connsiteY135" fmla="*/ 2850763 h 5842171"/>
              <a:gd name="connsiteX136" fmla="*/ 6793648 w 12188952"/>
              <a:gd name="connsiteY136" fmla="*/ 2850763 h 5842171"/>
              <a:gd name="connsiteX137" fmla="*/ 6740604 w 12188952"/>
              <a:gd name="connsiteY137" fmla="*/ 2842378 h 5842171"/>
              <a:gd name="connsiteX138" fmla="*/ 6868700 w 12188952"/>
              <a:gd name="connsiteY138" fmla="*/ 3038199 h 5842171"/>
              <a:gd name="connsiteX139" fmla="*/ 6970275 w 12188952"/>
              <a:gd name="connsiteY139" fmla="*/ 3131782 h 5842171"/>
              <a:gd name="connsiteX140" fmla="*/ 7256941 w 12188952"/>
              <a:gd name="connsiteY140" fmla="*/ 3467978 h 5842171"/>
              <a:gd name="connsiteX141" fmla="*/ 7265970 w 12188952"/>
              <a:gd name="connsiteY141" fmla="*/ 3467978 h 5842171"/>
              <a:gd name="connsiteX142" fmla="*/ 7291928 w 12188952"/>
              <a:gd name="connsiteY142" fmla="*/ 3467978 h 5842171"/>
              <a:gd name="connsiteX143" fmla="*/ 7327479 w 12188952"/>
              <a:gd name="connsiteY143" fmla="*/ 3480690 h 5842171"/>
              <a:gd name="connsiteX144" fmla="*/ 7358516 w 12188952"/>
              <a:gd name="connsiteY144" fmla="*/ 3501787 h 5842171"/>
              <a:gd name="connsiteX145" fmla="*/ 7385037 w 12188952"/>
              <a:gd name="connsiteY145" fmla="*/ 3531809 h 5842171"/>
              <a:gd name="connsiteX146" fmla="*/ 7366980 w 12188952"/>
              <a:gd name="connsiteY146" fmla="*/ 3493402 h 5842171"/>
              <a:gd name="connsiteX147" fmla="*/ 7340458 w 12188952"/>
              <a:gd name="connsiteY147" fmla="*/ 3463650 h 5842171"/>
              <a:gd name="connsiteX148" fmla="*/ 7309986 w 12188952"/>
              <a:gd name="connsiteY148" fmla="*/ 3442283 h 5842171"/>
              <a:gd name="connsiteX149" fmla="*/ 7340458 w 12188952"/>
              <a:gd name="connsiteY149" fmla="*/ 3429571 h 5842171"/>
              <a:gd name="connsiteX150" fmla="*/ 7534578 w 12188952"/>
              <a:gd name="connsiteY150" fmla="*/ 3340315 h 5842171"/>
              <a:gd name="connsiteX151" fmla="*/ 7539093 w 12188952"/>
              <a:gd name="connsiteY151" fmla="*/ 3382779 h 5842171"/>
              <a:gd name="connsiteX152" fmla="*/ 7517085 w 12188952"/>
              <a:gd name="connsiteY152" fmla="*/ 3736014 h 5842171"/>
              <a:gd name="connsiteX153" fmla="*/ 7115865 w 12188952"/>
              <a:gd name="connsiteY153" fmla="*/ 3855022 h 5842171"/>
              <a:gd name="connsiteX154" fmla="*/ 7106836 w 12188952"/>
              <a:gd name="connsiteY154" fmla="*/ 3855022 h 5842171"/>
              <a:gd name="connsiteX155" fmla="*/ 6546483 w 12188952"/>
              <a:gd name="connsiteY155" fmla="*/ 3280541 h 5842171"/>
              <a:gd name="connsiteX156" fmla="*/ 6560026 w 12188952"/>
              <a:gd name="connsiteY156" fmla="*/ 3276484 h 5842171"/>
              <a:gd name="connsiteX157" fmla="*/ 6613071 w 12188952"/>
              <a:gd name="connsiteY157" fmla="*/ 3246733 h 5842171"/>
              <a:gd name="connsiteX158" fmla="*/ 6550998 w 12188952"/>
              <a:gd name="connsiteY158" fmla="*/ 3242405 h 5842171"/>
              <a:gd name="connsiteX159" fmla="*/ 6493439 w 12188952"/>
              <a:gd name="connsiteY159" fmla="*/ 3250790 h 5842171"/>
              <a:gd name="connsiteX160" fmla="*/ 6436444 w 12188952"/>
              <a:gd name="connsiteY160" fmla="*/ 3267829 h 5842171"/>
              <a:gd name="connsiteX161" fmla="*/ 6383400 w 12188952"/>
              <a:gd name="connsiteY161" fmla="*/ 3293524 h 5842171"/>
              <a:gd name="connsiteX162" fmla="*/ 6445473 w 12188952"/>
              <a:gd name="connsiteY162" fmla="*/ 3297581 h 5842171"/>
              <a:gd name="connsiteX163" fmla="*/ 6497953 w 12188952"/>
              <a:gd name="connsiteY163" fmla="*/ 3289196 h 5842171"/>
              <a:gd name="connsiteX164" fmla="*/ 7084829 w 12188952"/>
              <a:gd name="connsiteY164" fmla="*/ 3889101 h 5842171"/>
              <a:gd name="connsiteX165" fmla="*/ 6904252 w 12188952"/>
              <a:gd name="connsiteY165" fmla="*/ 4080594 h 5842171"/>
              <a:gd name="connsiteX166" fmla="*/ 6762611 w 12188952"/>
              <a:gd name="connsiteY166" fmla="*/ 4097634 h 5842171"/>
              <a:gd name="connsiteX167" fmla="*/ 6220316 w 12188952"/>
              <a:gd name="connsiteY167" fmla="*/ 3616737 h 5842171"/>
              <a:gd name="connsiteX168" fmla="*/ 6259817 w 12188952"/>
              <a:gd name="connsiteY168" fmla="*/ 3604025 h 5842171"/>
              <a:gd name="connsiteX169" fmla="*/ 6312862 w 12188952"/>
              <a:gd name="connsiteY169" fmla="*/ 3574273 h 5842171"/>
              <a:gd name="connsiteX170" fmla="*/ 6251353 w 12188952"/>
              <a:gd name="connsiteY170" fmla="*/ 3569945 h 5842171"/>
              <a:gd name="connsiteX171" fmla="*/ 6193794 w 12188952"/>
              <a:gd name="connsiteY171" fmla="*/ 3578600 h 5842171"/>
              <a:gd name="connsiteX172" fmla="*/ 6136235 w 12188952"/>
              <a:gd name="connsiteY172" fmla="*/ 3595640 h 5842171"/>
              <a:gd name="connsiteX173" fmla="*/ 6083190 w 12188952"/>
              <a:gd name="connsiteY173" fmla="*/ 3621064 h 5842171"/>
              <a:gd name="connsiteX174" fmla="*/ 6145264 w 12188952"/>
              <a:gd name="connsiteY174" fmla="*/ 3625392 h 5842171"/>
              <a:gd name="connsiteX175" fmla="*/ 6167271 w 12188952"/>
              <a:gd name="connsiteY175" fmla="*/ 3621064 h 5842171"/>
              <a:gd name="connsiteX176" fmla="*/ 6727625 w 12188952"/>
              <a:gd name="connsiteY176" fmla="*/ 4114674 h 5842171"/>
              <a:gd name="connsiteX177" fmla="*/ 6497953 w 12188952"/>
              <a:gd name="connsiteY177" fmla="*/ 4331591 h 5842171"/>
              <a:gd name="connsiteX178" fmla="*/ 6330355 w 12188952"/>
              <a:gd name="connsiteY178" fmla="*/ 4301840 h 5842171"/>
              <a:gd name="connsiteX179" fmla="*/ 6321890 w 12188952"/>
              <a:gd name="connsiteY179" fmla="*/ 4297512 h 5842171"/>
              <a:gd name="connsiteX180" fmla="*/ 5871576 w 12188952"/>
              <a:gd name="connsiteY180" fmla="*/ 3842309 h 5842171"/>
              <a:gd name="connsiteX181" fmla="*/ 5788060 w 12188952"/>
              <a:gd name="connsiteY181" fmla="*/ 3778478 h 5842171"/>
              <a:gd name="connsiteX182" fmla="*/ 5708493 w 12188952"/>
              <a:gd name="connsiteY182" fmla="*/ 3782806 h 5842171"/>
              <a:gd name="connsiteX183" fmla="*/ 5730501 w 12188952"/>
              <a:gd name="connsiteY183" fmla="*/ 3744399 h 5842171"/>
              <a:gd name="connsiteX184" fmla="*/ 5620461 w 12188952"/>
              <a:gd name="connsiteY184" fmla="*/ 3472035 h 5842171"/>
              <a:gd name="connsiteX185" fmla="*/ 5390789 w 12188952"/>
              <a:gd name="connsiteY185" fmla="*/ 3433898 h 5842171"/>
              <a:gd name="connsiteX186" fmla="*/ 5399818 w 12188952"/>
              <a:gd name="connsiteY186" fmla="*/ 3408204 h 5842171"/>
              <a:gd name="connsiteX187" fmla="*/ 5302758 w 12188952"/>
              <a:gd name="connsiteY187" fmla="*/ 3203998 h 5842171"/>
              <a:gd name="connsiteX188" fmla="*/ 5086630 w 12188952"/>
              <a:gd name="connsiteY188" fmla="*/ 3135840 h 5842171"/>
              <a:gd name="connsiteX189" fmla="*/ 4856959 w 12188952"/>
              <a:gd name="connsiteY189" fmla="*/ 3327333 h 5842171"/>
              <a:gd name="connsiteX190" fmla="*/ 4861473 w 12188952"/>
              <a:gd name="connsiteY190" fmla="*/ 3208326 h 5842171"/>
              <a:gd name="connsiteX191" fmla="*/ 4592300 w 12188952"/>
              <a:gd name="connsiteY191" fmla="*/ 3055239 h 5842171"/>
              <a:gd name="connsiteX192" fmla="*/ 4557313 w 12188952"/>
              <a:gd name="connsiteY192" fmla="*/ 3059296 h 5842171"/>
              <a:gd name="connsiteX193" fmla="*/ 4327642 w 12188952"/>
              <a:gd name="connsiteY193" fmla="*/ 3284869 h 5842171"/>
              <a:gd name="connsiteX194" fmla="*/ 3996960 w 12188952"/>
              <a:gd name="connsiteY194" fmla="*/ 3055239 h 5842171"/>
              <a:gd name="connsiteX195" fmla="*/ 4543770 w 12188952"/>
              <a:gd name="connsiteY195" fmla="*/ 1906279 h 5842171"/>
              <a:gd name="connsiteX196" fmla="*/ 4482261 w 12188952"/>
              <a:gd name="connsiteY196" fmla="*/ 1740209 h 5842171"/>
              <a:gd name="connsiteX197" fmla="*/ 4248075 w 12188952"/>
              <a:gd name="connsiteY197" fmla="*/ 1633914 h 5842171"/>
              <a:gd name="connsiteX198" fmla="*/ 4305634 w 12188952"/>
              <a:gd name="connsiteY198" fmla="*/ 1493540 h 5842171"/>
              <a:gd name="connsiteX199" fmla="*/ 4226067 w 12188952"/>
              <a:gd name="connsiteY199" fmla="*/ 1327471 h 5842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12188952" h="5842171">
                <a:moveTo>
                  <a:pt x="5911642" y="3974299"/>
                </a:moveTo>
                <a:lnTo>
                  <a:pt x="6255302" y="4323207"/>
                </a:lnTo>
                <a:cubicBezTo>
                  <a:pt x="6246838" y="4331591"/>
                  <a:pt x="6215801" y="4352959"/>
                  <a:pt x="6162757" y="4399750"/>
                </a:cubicBezTo>
                <a:cubicBezTo>
                  <a:pt x="6079240" y="4467909"/>
                  <a:pt x="5929135" y="4421117"/>
                  <a:pt x="5854083" y="4395423"/>
                </a:cubicBezTo>
                <a:lnTo>
                  <a:pt x="5832075" y="4391095"/>
                </a:lnTo>
                <a:cubicBezTo>
                  <a:pt x="5924621" y="4225296"/>
                  <a:pt x="5915592" y="3987011"/>
                  <a:pt x="5911642" y="3974299"/>
                </a:cubicBezTo>
                <a:close/>
                <a:moveTo>
                  <a:pt x="5470247" y="3063624"/>
                </a:moveTo>
                <a:cubicBezTo>
                  <a:pt x="5496721" y="3093415"/>
                  <a:pt x="5527590" y="3123205"/>
                  <a:pt x="5554064" y="3152973"/>
                </a:cubicBezTo>
                <a:cubicBezTo>
                  <a:pt x="5589353" y="3187022"/>
                  <a:pt x="5620222" y="3212554"/>
                  <a:pt x="5651117" y="3242344"/>
                </a:cubicBezTo>
                <a:cubicBezTo>
                  <a:pt x="5708459" y="3293407"/>
                  <a:pt x="5770223" y="3344470"/>
                  <a:pt x="5831987" y="3395532"/>
                </a:cubicBezTo>
                <a:cubicBezTo>
                  <a:pt x="5836408" y="3416805"/>
                  <a:pt x="5840802" y="3433818"/>
                  <a:pt x="5840802" y="3455091"/>
                </a:cubicBezTo>
                <a:cubicBezTo>
                  <a:pt x="5845224" y="3476363"/>
                  <a:pt x="5849645" y="3501894"/>
                  <a:pt x="5854039" y="3523167"/>
                </a:cubicBezTo>
                <a:lnTo>
                  <a:pt x="5858461" y="3535944"/>
                </a:lnTo>
                <a:lnTo>
                  <a:pt x="5871698" y="3535944"/>
                </a:lnTo>
                <a:cubicBezTo>
                  <a:pt x="5884935" y="3540203"/>
                  <a:pt x="5902566" y="3540203"/>
                  <a:pt x="5915803" y="3540203"/>
                </a:cubicBezTo>
                <a:cubicBezTo>
                  <a:pt x="5929040" y="3540203"/>
                  <a:pt x="5946698" y="3544439"/>
                  <a:pt x="5959935" y="3544439"/>
                </a:cubicBezTo>
                <a:cubicBezTo>
                  <a:pt x="5990804" y="3548698"/>
                  <a:pt x="6021699" y="3548698"/>
                  <a:pt x="6052567" y="3552957"/>
                </a:cubicBezTo>
                <a:cubicBezTo>
                  <a:pt x="6021699" y="3544439"/>
                  <a:pt x="5995225" y="3531685"/>
                  <a:pt x="5964330" y="3523167"/>
                </a:cubicBezTo>
                <a:cubicBezTo>
                  <a:pt x="5951093" y="3518908"/>
                  <a:pt x="5933461" y="3514671"/>
                  <a:pt x="5920224" y="3510412"/>
                </a:cubicBezTo>
                <a:cubicBezTo>
                  <a:pt x="5911409" y="3506153"/>
                  <a:pt x="5898172" y="3506153"/>
                  <a:pt x="5889356" y="3501894"/>
                </a:cubicBezTo>
                <a:cubicBezTo>
                  <a:pt x="5889356" y="3480622"/>
                  <a:pt x="5884935" y="3463609"/>
                  <a:pt x="5884935" y="3442314"/>
                </a:cubicBezTo>
                <a:cubicBezTo>
                  <a:pt x="5880513" y="3421041"/>
                  <a:pt x="5880513" y="3395510"/>
                  <a:pt x="5876119" y="3374237"/>
                </a:cubicBezTo>
                <a:lnTo>
                  <a:pt x="5876119" y="3365742"/>
                </a:lnTo>
                <a:lnTo>
                  <a:pt x="5867303" y="3361483"/>
                </a:lnTo>
                <a:cubicBezTo>
                  <a:pt x="5805540" y="3306161"/>
                  <a:pt x="5739355" y="3255098"/>
                  <a:pt x="5677591" y="3204036"/>
                </a:cubicBezTo>
                <a:cubicBezTo>
                  <a:pt x="5646723" y="3178504"/>
                  <a:pt x="5611433" y="3152973"/>
                  <a:pt x="5576116" y="3131700"/>
                </a:cubicBezTo>
                <a:cubicBezTo>
                  <a:pt x="5540827" y="3106169"/>
                  <a:pt x="5509958" y="3084897"/>
                  <a:pt x="5470247" y="3063624"/>
                </a:cubicBezTo>
                <a:close/>
                <a:moveTo>
                  <a:pt x="5779055" y="2765775"/>
                </a:moveTo>
                <a:cubicBezTo>
                  <a:pt x="5809933" y="2804064"/>
                  <a:pt x="5836404" y="2829598"/>
                  <a:pt x="5862875" y="2855132"/>
                </a:cubicBezTo>
                <a:cubicBezTo>
                  <a:pt x="5893753" y="2884910"/>
                  <a:pt x="5924631" y="2910444"/>
                  <a:pt x="5951102" y="2940244"/>
                </a:cubicBezTo>
                <a:cubicBezTo>
                  <a:pt x="6008451" y="2991289"/>
                  <a:pt x="6070208" y="3042357"/>
                  <a:pt x="6131964" y="3093425"/>
                </a:cubicBezTo>
                <a:cubicBezTo>
                  <a:pt x="6136371" y="3114692"/>
                  <a:pt x="6140779" y="3131714"/>
                  <a:pt x="6140779" y="3152981"/>
                </a:cubicBezTo>
                <a:cubicBezTo>
                  <a:pt x="6145213" y="3174270"/>
                  <a:pt x="6149620" y="3199782"/>
                  <a:pt x="6154027" y="3221071"/>
                </a:cubicBezTo>
                <a:lnTo>
                  <a:pt x="6158435" y="3233827"/>
                </a:lnTo>
                <a:lnTo>
                  <a:pt x="6171683" y="3233827"/>
                </a:lnTo>
                <a:cubicBezTo>
                  <a:pt x="6184906" y="3238093"/>
                  <a:pt x="6202562" y="3238093"/>
                  <a:pt x="6215784" y="3238093"/>
                </a:cubicBezTo>
                <a:cubicBezTo>
                  <a:pt x="6229032" y="3238093"/>
                  <a:pt x="6246662" y="3242338"/>
                  <a:pt x="6259911" y="3242338"/>
                </a:cubicBezTo>
                <a:cubicBezTo>
                  <a:pt x="6290789" y="3246582"/>
                  <a:pt x="6321667" y="3246582"/>
                  <a:pt x="6352545" y="3250849"/>
                </a:cubicBezTo>
                <a:cubicBezTo>
                  <a:pt x="6321667" y="3242338"/>
                  <a:pt x="6295196" y="3229582"/>
                  <a:pt x="6264318" y="3221071"/>
                </a:cubicBezTo>
                <a:cubicBezTo>
                  <a:pt x="6251069" y="3216804"/>
                  <a:pt x="6233440" y="3212560"/>
                  <a:pt x="6220191" y="3208293"/>
                </a:cubicBezTo>
                <a:cubicBezTo>
                  <a:pt x="6211376" y="3204048"/>
                  <a:pt x="6198154" y="3204048"/>
                  <a:pt x="6189313" y="3199782"/>
                </a:cubicBezTo>
                <a:cubicBezTo>
                  <a:pt x="6189313" y="3178515"/>
                  <a:pt x="6184906" y="3161492"/>
                  <a:pt x="6184906" y="3140225"/>
                </a:cubicBezTo>
                <a:cubicBezTo>
                  <a:pt x="6180498" y="3118936"/>
                  <a:pt x="6180498" y="3093402"/>
                  <a:pt x="6176091" y="3072135"/>
                </a:cubicBezTo>
                <a:lnTo>
                  <a:pt x="6176091" y="3063624"/>
                </a:lnTo>
                <a:lnTo>
                  <a:pt x="6167276" y="3059379"/>
                </a:lnTo>
                <a:cubicBezTo>
                  <a:pt x="6105520" y="3004067"/>
                  <a:pt x="6039329" y="2953000"/>
                  <a:pt x="5977573" y="2901932"/>
                </a:cubicBezTo>
                <a:cubicBezTo>
                  <a:pt x="5946695" y="2876399"/>
                  <a:pt x="5911409" y="2850865"/>
                  <a:pt x="5876097" y="2829598"/>
                </a:cubicBezTo>
                <a:cubicBezTo>
                  <a:pt x="5845219" y="2808331"/>
                  <a:pt x="5814341" y="2787042"/>
                  <a:pt x="5779055" y="2765775"/>
                </a:cubicBezTo>
                <a:close/>
                <a:moveTo>
                  <a:pt x="3273524" y="2540262"/>
                </a:moveTo>
                <a:cubicBezTo>
                  <a:pt x="3374534" y="2540262"/>
                  <a:pt x="3458615" y="2621133"/>
                  <a:pt x="3458615" y="2719044"/>
                </a:cubicBezTo>
                <a:cubicBezTo>
                  <a:pt x="3458615" y="2816954"/>
                  <a:pt x="3374534" y="2897825"/>
                  <a:pt x="3273524" y="2897825"/>
                </a:cubicBezTo>
                <a:cubicBezTo>
                  <a:pt x="3171949" y="2897825"/>
                  <a:pt x="3087868" y="2816954"/>
                  <a:pt x="3087868" y="2719044"/>
                </a:cubicBezTo>
                <a:cubicBezTo>
                  <a:pt x="3087868" y="2621133"/>
                  <a:pt x="3171949" y="2540262"/>
                  <a:pt x="3273524" y="2540262"/>
                </a:cubicBezTo>
                <a:close/>
                <a:moveTo>
                  <a:pt x="8915428" y="2361481"/>
                </a:moveTo>
                <a:cubicBezTo>
                  <a:pt x="8814418" y="2361481"/>
                  <a:pt x="8730337" y="2442352"/>
                  <a:pt x="8730337" y="2540262"/>
                </a:cubicBezTo>
                <a:cubicBezTo>
                  <a:pt x="8730337" y="2638173"/>
                  <a:pt x="8814418" y="2719044"/>
                  <a:pt x="8915428" y="2719044"/>
                </a:cubicBezTo>
                <a:cubicBezTo>
                  <a:pt x="9017003" y="2719044"/>
                  <a:pt x="9101084" y="2638173"/>
                  <a:pt x="9101084" y="2540262"/>
                </a:cubicBezTo>
                <a:cubicBezTo>
                  <a:pt x="9101084" y="2442352"/>
                  <a:pt x="9017003" y="2361481"/>
                  <a:pt x="8915428" y="2361481"/>
                </a:cubicBezTo>
                <a:close/>
                <a:moveTo>
                  <a:pt x="0" y="0"/>
                </a:moveTo>
                <a:lnTo>
                  <a:pt x="0" y="1319086"/>
                </a:lnTo>
                <a:lnTo>
                  <a:pt x="0" y="2710389"/>
                </a:lnTo>
                <a:lnTo>
                  <a:pt x="0" y="5842171"/>
                </a:lnTo>
                <a:lnTo>
                  <a:pt x="12188952" y="5842171"/>
                </a:lnTo>
                <a:lnTo>
                  <a:pt x="12188952" y="1612547"/>
                </a:lnTo>
                <a:lnTo>
                  <a:pt x="8791846" y="2970041"/>
                </a:lnTo>
                <a:cubicBezTo>
                  <a:pt x="8694786" y="3008447"/>
                  <a:pt x="8620298" y="2978425"/>
                  <a:pt x="8593775" y="2910537"/>
                </a:cubicBezTo>
                <a:lnTo>
                  <a:pt x="8523238" y="2731756"/>
                </a:lnTo>
                <a:lnTo>
                  <a:pt x="8395141" y="2791259"/>
                </a:lnTo>
                <a:cubicBezTo>
                  <a:pt x="8329117" y="2821011"/>
                  <a:pt x="8249550" y="2795587"/>
                  <a:pt x="8218514" y="2731756"/>
                </a:cubicBezTo>
                <a:lnTo>
                  <a:pt x="7645181" y="1531947"/>
                </a:lnTo>
                <a:cubicBezTo>
                  <a:pt x="7473069" y="1612547"/>
                  <a:pt x="7230419" y="1706401"/>
                  <a:pt x="7133359" y="1740209"/>
                </a:cubicBezTo>
                <a:cubicBezTo>
                  <a:pt x="7142388" y="1744537"/>
                  <a:pt x="7150852" y="1744537"/>
                  <a:pt x="7155367" y="1748865"/>
                </a:cubicBezTo>
                <a:cubicBezTo>
                  <a:pt x="7195432" y="1765904"/>
                  <a:pt x="7234933" y="1787001"/>
                  <a:pt x="7265970" y="1812696"/>
                </a:cubicBezTo>
                <a:cubicBezTo>
                  <a:pt x="7274435" y="1821080"/>
                  <a:pt x="7283463" y="1825408"/>
                  <a:pt x="7291928" y="1834063"/>
                </a:cubicBezTo>
                <a:lnTo>
                  <a:pt x="7314500" y="1855160"/>
                </a:lnTo>
                <a:cubicBezTo>
                  <a:pt x="7322965" y="1863815"/>
                  <a:pt x="7327479" y="1872199"/>
                  <a:pt x="7336508" y="1880854"/>
                </a:cubicBezTo>
                <a:lnTo>
                  <a:pt x="7344972" y="1893566"/>
                </a:lnTo>
                <a:lnTo>
                  <a:pt x="7354001" y="1906279"/>
                </a:lnTo>
                <a:cubicBezTo>
                  <a:pt x="7380524" y="1940358"/>
                  <a:pt x="7398017" y="1978494"/>
                  <a:pt x="7411560" y="2021229"/>
                </a:cubicBezTo>
                <a:cubicBezTo>
                  <a:pt x="7393503" y="1982822"/>
                  <a:pt x="7371495" y="1944685"/>
                  <a:pt x="7344972" y="1914663"/>
                </a:cubicBezTo>
                <a:lnTo>
                  <a:pt x="7336508" y="1901951"/>
                </a:lnTo>
                <a:lnTo>
                  <a:pt x="7322965" y="1889239"/>
                </a:lnTo>
                <a:cubicBezTo>
                  <a:pt x="7314500" y="1880854"/>
                  <a:pt x="7309986" y="1876527"/>
                  <a:pt x="7300957" y="1867872"/>
                </a:cubicBezTo>
                <a:lnTo>
                  <a:pt x="7278949" y="1850832"/>
                </a:lnTo>
                <a:cubicBezTo>
                  <a:pt x="7269920" y="1842447"/>
                  <a:pt x="7261455" y="1838120"/>
                  <a:pt x="7252426" y="1833792"/>
                </a:cubicBezTo>
                <a:cubicBezTo>
                  <a:pt x="7217440" y="1812696"/>
                  <a:pt x="7181888" y="1795656"/>
                  <a:pt x="7142388" y="1782944"/>
                </a:cubicBezTo>
                <a:cubicBezTo>
                  <a:pt x="7124330" y="1778616"/>
                  <a:pt x="7102322" y="1770232"/>
                  <a:pt x="7084829" y="1765904"/>
                </a:cubicBezTo>
                <a:cubicBezTo>
                  <a:pt x="7075800" y="1765904"/>
                  <a:pt x="7071849" y="1761577"/>
                  <a:pt x="7062821" y="1761577"/>
                </a:cubicBezTo>
                <a:lnTo>
                  <a:pt x="7058306" y="1761577"/>
                </a:lnTo>
                <a:lnTo>
                  <a:pt x="7053792" y="1761577"/>
                </a:lnTo>
                <a:cubicBezTo>
                  <a:pt x="6824685" y="1727497"/>
                  <a:pt x="6251353" y="1655282"/>
                  <a:pt x="6193794" y="1655282"/>
                </a:cubicBezTo>
                <a:cubicBezTo>
                  <a:pt x="6176300" y="1659339"/>
                  <a:pt x="6096733" y="1702073"/>
                  <a:pt x="5995159" y="1761577"/>
                </a:cubicBezTo>
                <a:lnTo>
                  <a:pt x="5968637" y="1778616"/>
                </a:lnTo>
                <a:cubicBezTo>
                  <a:pt x="5810067" y="1872199"/>
                  <a:pt x="5598454" y="2008517"/>
                  <a:pt x="5439320" y="2106157"/>
                </a:cubicBezTo>
                <a:cubicBezTo>
                  <a:pt x="5426341" y="2152948"/>
                  <a:pt x="5359753" y="2370136"/>
                  <a:pt x="5293729" y="2582726"/>
                </a:cubicBezTo>
                <a:cubicBezTo>
                  <a:pt x="5293729" y="2582726"/>
                  <a:pt x="5196669" y="2859418"/>
                  <a:pt x="5170147" y="2918922"/>
                </a:cubicBezTo>
                <a:cubicBezTo>
                  <a:pt x="5165632" y="2927577"/>
                  <a:pt x="5161682" y="2935961"/>
                  <a:pt x="5161682" y="2944616"/>
                </a:cubicBezTo>
                <a:cubicBezTo>
                  <a:pt x="5161682" y="2948673"/>
                  <a:pt x="5161682" y="2948673"/>
                  <a:pt x="5161682" y="2948673"/>
                </a:cubicBezTo>
                <a:cubicBezTo>
                  <a:pt x="5165632" y="2961386"/>
                  <a:pt x="5174661" y="2970041"/>
                  <a:pt x="5183690" y="2978425"/>
                </a:cubicBezTo>
                <a:cubicBezTo>
                  <a:pt x="5183690" y="2978425"/>
                  <a:pt x="5187640" y="2978425"/>
                  <a:pt x="5192155" y="2982753"/>
                </a:cubicBezTo>
                <a:cubicBezTo>
                  <a:pt x="5201184" y="2987080"/>
                  <a:pt x="5205698" y="2991408"/>
                  <a:pt x="5214163" y="2995465"/>
                </a:cubicBezTo>
                <a:cubicBezTo>
                  <a:pt x="5232220" y="3004120"/>
                  <a:pt x="5258743" y="3008447"/>
                  <a:pt x="5293729" y="3012505"/>
                </a:cubicBezTo>
                <a:cubicBezTo>
                  <a:pt x="5395304" y="2991408"/>
                  <a:pt x="5527351" y="2935961"/>
                  <a:pt x="5584910" y="2880785"/>
                </a:cubicBezTo>
                <a:cubicBezTo>
                  <a:pt x="5672942" y="2799915"/>
                  <a:pt x="5761537" y="2706331"/>
                  <a:pt x="5836590" y="2621133"/>
                </a:cubicBezTo>
                <a:cubicBezTo>
                  <a:pt x="5946629" y="2493471"/>
                  <a:pt x="6034660" y="2395560"/>
                  <a:pt x="6109712" y="2370136"/>
                </a:cubicBezTo>
                <a:cubicBezTo>
                  <a:pt x="6109712" y="2357424"/>
                  <a:pt x="6109712" y="2340385"/>
                  <a:pt x="6109712" y="2327402"/>
                </a:cubicBezTo>
                <a:cubicBezTo>
                  <a:pt x="6105762" y="2297650"/>
                  <a:pt x="6101248" y="2267898"/>
                  <a:pt x="6096733" y="2238146"/>
                </a:cubicBezTo>
                <a:cubicBezTo>
                  <a:pt x="6087705" y="2208395"/>
                  <a:pt x="6079240" y="2178643"/>
                  <a:pt x="6065697" y="2152948"/>
                </a:cubicBezTo>
                <a:cubicBezTo>
                  <a:pt x="6052718" y="2127524"/>
                  <a:pt x="6034660" y="2097772"/>
                  <a:pt x="6017167" y="2076405"/>
                </a:cubicBezTo>
                <a:cubicBezTo>
                  <a:pt x="6039175" y="2097772"/>
                  <a:pt x="6061182" y="2119139"/>
                  <a:pt x="6079240" y="2148891"/>
                </a:cubicBezTo>
                <a:cubicBezTo>
                  <a:pt x="6096733" y="2174315"/>
                  <a:pt x="6109712" y="2204067"/>
                  <a:pt x="6118741" y="2233819"/>
                </a:cubicBezTo>
                <a:cubicBezTo>
                  <a:pt x="6131720" y="2263571"/>
                  <a:pt x="6140749" y="2293593"/>
                  <a:pt x="6145264" y="2323345"/>
                </a:cubicBezTo>
                <a:cubicBezTo>
                  <a:pt x="6149778" y="2336057"/>
                  <a:pt x="6149778" y="2353097"/>
                  <a:pt x="6154292" y="2365809"/>
                </a:cubicBezTo>
                <a:cubicBezTo>
                  <a:pt x="6162757" y="2365809"/>
                  <a:pt x="6167271" y="2365809"/>
                  <a:pt x="6176300" y="2370136"/>
                </a:cubicBezTo>
                <a:cubicBezTo>
                  <a:pt x="6242324" y="2391233"/>
                  <a:pt x="6361392" y="2497798"/>
                  <a:pt x="6467480" y="2587054"/>
                </a:cubicBezTo>
                <a:cubicBezTo>
                  <a:pt x="6516011" y="2629518"/>
                  <a:pt x="6568491" y="2676309"/>
                  <a:pt x="6604042" y="2702004"/>
                </a:cubicBezTo>
                <a:cubicBezTo>
                  <a:pt x="6621536" y="2710389"/>
                  <a:pt x="6648058" y="2719044"/>
                  <a:pt x="6648058" y="2723101"/>
                </a:cubicBezTo>
                <a:cubicBezTo>
                  <a:pt x="6648058" y="2723101"/>
                  <a:pt x="6652572" y="2723101"/>
                  <a:pt x="6652572" y="2723101"/>
                </a:cubicBezTo>
                <a:cubicBezTo>
                  <a:pt x="6661601" y="2723101"/>
                  <a:pt x="6665551" y="2723101"/>
                  <a:pt x="6674580" y="2723101"/>
                </a:cubicBezTo>
                <a:cubicBezTo>
                  <a:pt x="6692073" y="2723101"/>
                  <a:pt x="6705617" y="2723101"/>
                  <a:pt x="6723110" y="2719044"/>
                </a:cubicBezTo>
                <a:cubicBezTo>
                  <a:pt x="6754147" y="2714716"/>
                  <a:pt x="6789133" y="2714716"/>
                  <a:pt x="6820170" y="2710389"/>
                </a:cubicBezTo>
                <a:cubicBezTo>
                  <a:pt x="6881679" y="2702004"/>
                  <a:pt x="6948267" y="2689292"/>
                  <a:pt x="7009776" y="2676309"/>
                </a:cubicBezTo>
                <a:cubicBezTo>
                  <a:pt x="7071849" y="2659540"/>
                  <a:pt x="7133359" y="2642500"/>
                  <a:pt x="7194868" y="2616806"/>
                </a:cubicBezTo>
                <a:cubicBezTo>
                  <a:pt x="7225904" y="2604094"/>
                  <a:pt x="7252426" y="2587054"/>
                  <a:pt x="7278949" y="2565687"/>
                </a:cubicBezTo>
                <a:cubicBezTo>
                  <a:pt x="7305471" y="2544590"/>
                  <a:pt x="7327479" y="2518895"/>
                  <a:pt x="7336508" y="2489143"/>
                </a:cubicBezTo>
                <a:cubicBezTo>
                  <a:pt x="7331993" y="2523223"/>
                  <a:pt x="7309986" y="2548647"/>
                  <a:pt x="7283463" y="2570014"/>
                </a:cubicBezTo>
                <a:cubicBezTo>
                  <a:pt x="7256941" y="2591381"/>
                  <a:pt x="7230419" y="2608421"/>
                  <a:pt x="7199382" y="2625461"/>
                </a:cubicBezTo>
                <a:cubicBezTo>
                  <a:pt x="7142388" y="2655213"/>
                  <a:pt x="7080314" y="2680637"/>
                  <a:pt x="7018805" y="2697676"/>
                </a:cubicBezTo>
                <a:cubicBezTo>
                  <a:pt x="6956732" y="2714716"/>
                  <a:pt x="6890708" y="2731756"/>
                  <a:pt x="6829199" y="2744468"/>
                </a:cubicBezTo>
                <a:cubicBezTo>
                  <a:pt x="6798162" y="2748795"/>
                  <a:pt x="6762611" y="2757180"/>
                  <a:pt x="6732139" y="2761508"/>
                </a:cubicBezTo>
                <a:cubicBezTo>
                  <a:pt x="6727625" y="2761508"/>
                  <a:pt x="6718595" y="2761508"/>
                  <a:pt x="6714081" y="2761508"/>
                </a:cubicBezTo>
                <a:cubicBezTo>
                  <a:pt x="6718595" y="2761508"/>
                  <a:pt x="6718595" y="2765835"/>
                  <a:pt x="6723110" y="2765835"/>
                </a:cubicBezTo>
                <a:cubicBezTo>
                  <a:pt x="6749632" y="2782875"/>
                  <a:pt x="6776155" y="2795587"/>
                  <a:pt x="6807191" y="2803971"/>
                </a:cubicBezTo>
                <a:cubicBezTo>
                  <a:pt x="6837664" y="2816954"/>
                  <a:pt x="6864186" y="2821011"/>
                  <a:pt x="6895223" y="2829666"/>
                </a:cubicBezTo>
                <a:cubicBezTo>
                  <a:pt x="6926259" y="2833994"/>
                  <a:pt x="6956732" y="2838051"/>
                  <a:pt x="6987768" y="2833994"/>
                </a:cubicBezTo>
                <a:cubicBezTo>
                  <a:pt x="6956732" y="2842378"/>
                  <a:pt x="6926259" y="2850763"/>
                  <a:pt x="6890708" y="2850763"/>
                </a:cubicBezTo>
                <a:cubicBezTo>
                  <a:pt x="6859672" y="2855090"/>
                  <a:pt x="6824685" y="2850763"/>
                  <a:pt x="6793648" y="2850763"/>
                </a:cubicBezTo>
                <a:cubicBezTo>
                  <a:pt x="6776155" y="2850763"/>
                  <a:pt x="6758661" y="2846706"/>
                  <a:pt x="6740604" y="2842378"/>
                </a:cubicBezTo>
                <a:lnTo>
                  <a:pt x="6868700" y="3038199"/>
                </a:lnTo>
                <a:cubicBezTo>
                  <a:pt x="6904252" y="3072008"/>
                  <a:pt x="6939238" y="3102031"/>
                  <a:pt x="6970275" y="3131782"/>
                </a:cubicBezTo>
                <a:lnTo>
                  <a:pt x="7256941" y="3467978"/>
                </a:lnTo>
                <a:cubicBezTo>
                  <a:pt x="7261455" y="3467978"/>
                  <a:pt x="7261455" y="3467978"/>
                  <a:pt x="7265970" y="3467978"/>
                </a:cubicBezTo>
                <a:cubicBezTo>
                  <a:pt x="7274435" y="3467978"/>
                  <a:pt x="7283463" y="3467978"/>
                  <a:pt x="7291928" y="3467978"/>
                </a:cubicBezTo>
                <a:cubicBezTo>
                  <a:pt x="7305471" y="3472035"/>
                  <a:pt x="7314500" y="3476362"/>
                  <a:pt x="7327479" y="3480690"/>
                </a:cubicBezTo>
                <a:cubicBezTo>
                  <a:pt x="7340458" y="3485017"/>
                  <a:pt x="7349487" y="3493402"/>
                  <a:pt x="7358516" y="3501787"/>
                </a:cubicBezTo>
                <a:cubicBezTo>
                  <a:pt x="7366980" y="3510442"/>
                  <a:pt x="7376009" y="3518826"/>
                  <a:pt x="7385037" y="3531809"/>
                </a:cubicBezTo>
                <a:cubicBezTo>
                  <a:pt x="7380524" y="3518826"/>
                  <a:pt x="7376009" y="3506114"/>
                  <a:pt x="7366980" y="3493402"/>
                </a:cubicBezTo>
                <a:cubicBezTo>
                  <a:pt x="7358516" y="3480690"/>
                  <a:pt x="7349487" y="3472035"/>
                  <a:pt x="7340458" y="3463650"/>
                </a:cubicBezTo>
                <a:cubicBezTo>
                  <a:pt x="7331993" y="3454995"/>
                  <a:pt x="7318450" y="3446611"/>
                  <a:pt x="7309986" y="3442283"/>
                </a:cubicBezTo>
                <a:cubicBezTo>
                  <a:pt x="7318450" y="3437955"/>
                  <a:pt x="7327479" y="3433898"/>
                  <a:pt x="7340458" y="3429571"/>
                </a:cubicBezTo>
                <a:cubicBezTo>
                  <a:pt x="7411560" y="3399819"/>
                  <a:pt x="7477584" y="3374124"/>
                  <a:pt x="7534578" y="3340315"/>
                </a:cubicBezTo>
                <a:cubicBezTo>
                  <a:pt x="7534578" y="3353028"/>
                  <a:pt x="7539093" y="3365740"/>
                  <a:pt x="7539093" y="3382779"/>
                </a:cubicBezTo>
                <a:cubicBezTo>
                  <a:pt x="7548122" y="3472035"/>
                  <a:pt x="7565615" y="3621064"/>
                  <a:pt x="7517085" y="3736014"/>
                </a:cubicBezTo>
                <a:cubicBezTo>
                  <a:pt x="7451061" y="3846637"/>
                  <a:pt x="7261455" y="3872061"/>
                  <a:pt x="7115865" y="3855022"/>
                </a:cubicBezTo>
                <a:lnTo>
                  <a:pt x="7106836" y="3855022"/>
                </a:lnTo>
                <a:lnTo>
                  <a:pt x="6546483" y="3280541"/>
                </a:lnTo>
                <a:cubicBezTo>
                  <a:pt x="6550998" y="3280541"/>
                  <a:pt x="6555512" y="3276484"/>
                  <a:pt x="6560026" y="3276484"/>
                </a:cubicBezTo>
                <a:cubicBezTo>
                  <a:pt x="6577520" y="3267829"/>
                  <a:pt x="6595013" y="3259445"/>
                  <a:pt x="6613071" y="3246733"/>
                </a:cubicBezTo>
                <a:cubicBezTo>
                  <a:pt x="6590499" y="3242405"/>
                  <a:pt x="6573005" y="3242405"/>
                  <a:pt x="6550998" y="3242405"/>
                </a:cubicBezTo>
                <a:cubicBezTo>
                  <a:pt x="6528990" y="3242405"/>
                  <a:pt x="6511496" y="3246733"/>
                  <a:pt x="6493439" y="3250790"/>
                </a:cubicBezTo>
                <a:cubicBezTo>
                  <a:pt x="6475945" y="3255117"/>
                  <a:pt x="6453937" y="3259445"/>
                  <a:pt x="6436444" y="3267829"/>
                </a:cubicBezTo>
                <a:cubicBezTo>
                  <a:pt x="6418951" y="3276484"/>
                  <a:pt x="6400893" y="3284869"/>
                  <a:pt x="6383400" y="3293524"/>
                </a:cubicBezTo>
                <a:cubicBezTo>
                  <a:pt x="6405407" y="3297581"/>
                  <a:pt x="6427415" y="3297581"/>
                  <a:pt x="6445473" y="3297581"/>
                </a:cubicBezTo>
                <a:cubicBezTo>
                  <a:pt x="6462966" y="3297581"/>
                  <a:pt x="6480460" y="3293524"/>
                  <a:pt x="6497953" y="3289196"/>
                </a:cubicBezTo>
                <a:lnTo>
                  <a:pt x="7084829" y="3889101"/>
                </a:lnTo>
                <a:cubicBezTo>
                  <a:pt x="7049842" y="3987011"/>
                  <a:pt x="6970275" y="4050842"/>
                  <a:pt x="6904252" y="4080594"/>
                </a:cubicBezTo>
                <a:cubicBezTo>
                  <a:pt x="6851207" y="4106019"/>
                  <a:pt x="6798162" y="4110346"/>
                  <a:pt x="6762611" y="4097634"/>
                </a:cubicBezTo>
                <a:lnTo>
                  <a:pt x="6220316" y="3616737"/>
                </a:lnTo>
                <a:cubicBezTo>
                  <a:pt x="6233295" y="3612409"/>
                  <a:pt x="6246838" y="3608352"/>
                  <a:pt x="6259817" y="3604025"/>
                </a:cubicBezTo>
                <a:cubicBezTo>
                  <a:pt x="6277311" y="3595640"/>
                  <a:pt x="6295368" y="3586985"/>
                  <a:pt x="6312862" y="3574273"/>
                </a:cubicBezTo>
                <a:cubicBezTo>
                  <a:pt x="6290854" y="3569945"/>
                  <a:pt x="6273360" y="3569945"/>
                  <a:pt x="6251353" y="3569945"/>
                </a:cubicBezTo>
                <a:cubicBezTo>
                  <a:pt x="6228780" y="3569945"/>
                  <a:pt x="6211287" y="3574273"/>
                  <a:pt x="6193794" y="3578600"/>
                </a:cubicBezTo>
                <a:cubicBezTo>
                  <a:pt x="6176300" y="3582657"/>
                  <a:pt x="6154292" y="3586985"/>
                  <a:pt x="6136235" y="3595640"/>
                </a:cubicBezTo>
                <a:cubicBezTo>
                  <a:pt x="6118741" y="3604025"/>
                  <a:pt x="6101248" y="3612409"/>
                  <a:pt x="6083190" y="3621064"/>
                </a:cubicBezTo>
                <a:cubicBezTo>
                  <a:pt x="6105762" y="3625392"/>
                  <a:pt x="6123256" y="3625392"/>
                  <a:pt x="6145264" y="3625392"/>
                </a:cubicBezTo>
                <a:cubicBezTo>
                  <a:pt x="6154292" y="3625392"/>
                  <a:pt x="6158243" y="3625392"/>
                  <a:pt x="6167271" y="3621064"/>
                </a:cubicBezTo>
                <a:lnTo>
                  <a:pt x="6727625" y="4114674"/>
                </a:lnTo>
                <a:cubicBezTo>
                  <a:pt x="6701102" y="4212584"/>
                  <a:pt x="6590499" y="4306167"/>
                  <a:pt x="6497953" y="4331591"/>
                </a:cubicBezTo>
                <a:cubicBezTo>
                  <a:pt x="6418951" y="4352959"/>
                  <a:pt x="6352363" y="4314552"/>
                  <a:pt x="6330355" y="4301840"/>
                </a:cubicBezTo>
                <a:lnTo>
                  <a:pt x="6321890" y="4297512"/>
                </a:lnTo>
                <a:lnTo>
                  <a:pt x="5871576" y="3842309"/>
                </a:lnTo>
                <a:cubicBezTo>
                  <a:pt x="5849569" y="3812558"/>
                  <a:pt x="5823046" y="3791190"/>
                  <a:pt x="5788060" y="3778478"/>
                </a:cubicBezTo>
                <a:cubicBezTo>
                  <a:pt x="5761537" y="3770094"/>
                  <a:pt x="5735015" y="3774151"/>
                  <a:pt x="5708493" y="3782806"/>
                </a:cubicBezTo>
                <a:cubicBezTo>
                  <a:pt x="5717522" y="3770094"/>
                  <a:pt x="5725986" y="3757111"/>
                  <a:pt x="5730501" y="3744399"/>
                </a:cubicBezTo>
                <a:cubicBezTo>
                  <a:pt x="5770002" y="3680568"/>
                  <a:pt x="5717522" y="3548578"/>
                  <a:pt x="5620461" y="3472035"/>
                </a:cubicBezTo>
                <a:cubicBezTo>
                  <a:pt x="5545409" y="3412531"/>
                  <a:pt x="5465842" y="3399819"/>
                  <a:pt x="5390789" y="3433898"/>
                </a:cubicBezTo>
                <a:cubicBezTo>
                  <a:pt x="5395304" y="3425243"/>
                  <a:pt x="5395304" y="3416859"/>
                  <a:pt x="5399818" y="3408204"/>
                </a:cubicBezTo>
                <a:cubicBezTo>
                  <a:pt x="5408283" y="3353028"/>
                  <a:pt x="5368782" y="3263502"/>
                  <a:pt x="5302758" y="3203998"/>
                </a:cubicBezTo>
                <a:cubicBezTo>
                  <a:pt x="5236170" y="3144495"/>
                  <a:pt x="5161682" y="3119070"/>
                  <a:pt x="5086630" y="3135840"/>
                </a:cubicBezTo>
                <a:cubicBezTo>
                  <a:pt x="5033585" y="3148822"/>
                  <a:pt x="4954019" y="3212653"/>
                  <a:pt x="4856959" y="3327333"/>
                </a:cubicBezTo>
                <a:cubicBezTo>
                  <a:pt x="4865987" y="3284869"/>
                  <a:pt x="4870502" y="3242405"/>
                  <a:pt x="4861473" y="3208326"/>
                </a:cubicBezTo>
                <a:cubicBezTo>
                  <a:pt x="4808428" y="3021160"/>
                  <a:pt x="4676381" y="3042256"/>
                  <a:pt x="4592300" y="3055239"/>
                </a:cubicBezTo>
                <a:cubicBezTo>
                  <a:pt x="4579321" y="3055239"/>
                  <a:pt x="4565778" y="3059296"/>
                  <a:pt x="4557313" y="3059296"/>
                </a:cubicBezTo>
                <a:cubicBezTo>
                  <a:pt x="4508783" y="3063624"/>
                  <a:pt x="4415673" y="3174246"/>
                  <a:pt x="4327642" y="3284869"/>
                </a:cubicBezTo>
                <a:lnTo>
                  <a:pt x="3996960" y="3055239"/>
                </a:lnTo>
                <a:lnTo>
                  <a:pt x="4543770" y="1906279"/>
                </a:lnTo>
                <a:cubicBezTo>
                  <a:pt x="4574807" y="1842447"/>
                  <a:pt x="4543770" y="1770232"/>
                  <a:pt x="4482261" y="1740209"/>
                </a:cubicBezTo>
                <a:lnTo>
                  <a:pt x="4248075" y="1633914"/>
                </a:lnTo>
                <a:lnTo>
                  <a:pt x="4305634" y="1493540"/>
                </a:lnTo>
                <a:cubicBezTo>
                  <a:pt x="4332156" y="1425382"/>
                  <a:pt x="4296605" y="1353166"/>
                  <a:pt x="4226067" y="1327471"/>
                </a:cubicBezTo>
                <a:close/>
              </a:path>
            </a:pathLst>
          </a:custGeom>
          <a:solidFill>
            <a:schemeClr val="tx2"/>
          </a:solidFill>
          <a:ln w="12700">
            <a:miter lim="400000"/>
          </a:ln>
        </p:spPr>
        <p:txBody>
          <a:bodyPr wrap="square" lIns="38100" tIns="38100" rIns="38100" bIns="38100" anchor="ctr">
            <a:noAutofit/>
          </a:bodyPr>
          <a:lstStyle/>
          <a:p>
            <a:pPr>
              <a:defRPr sz="3000">
                <a:solidFill>
                  <a:srgbClr val="FFFFFF"/>
                </a:solidFill>
              </a:defRPr>
            </a:pPr>
            <a:endParaRPr>
              <a:solidFill>
                <a:schemeClr val="bg1">
                  <a:lumMod val="85000"/>
                </a:schemeClr>
              </a:solidFill>
            </a:endParaRPr>
          </a:p>
        </p:txBody>
      </p:sp>
      <p:grpSp>
        <p:nvGrpSpPr>
          <p:cNvPr id="81" name="Group 80">
            <a:extLst>
              <a:ext uri="{FF2B5EF4-FFF2-40B4-BE49-F238E27FC236}">
                <a16:creationId xmlns:a16="http://schemas.microsoft.com/office/drawing/2014/main" id="{48C576B8-B247-44D2-B66D-CC522B1638D1}"/>
              </a:ext>
            </a:extLst>
          </p:cNvPr>
          <p:cNvGrpSpPr/>
          <p:nvPr/>
        </p:nvGrpSpPr>
        <p:grpSpPr>
          <a:xfrm>
            <a:off x="332936" y="3767329"/>
            <a:ext cx="2937088" cy="2367371"/>
            <a:chOff x="332936" y="4652338"/>
            <a:chExt cx="2937088" cy="2367371"/>
          </a:xfrm>
        </p:grpSpPr>
        <p:sp>
          <p:nvSpPr>
            <p:cNvPr id="82" name="TextBox 81">
              <a:extLst>
                <a:ext uri="{FF2B5EF4-FFF2-40B4-BE49-F238E27FC236}">
                  <a16:creationId xmlns:a16="http://schemas.microsoft.com/office/drawing/2014/main" id="{52CA5596-846D-4D89-90A6-90388DF039FF}"/>
                </a:ext>
              </a:extLst>
            </p:cNvPr>
            <p:cNvSpPr txBox="1"/>
            <p:nvPr/>
          </p:nvSpPr>
          <p:spPr>
            <a:xfrm>
              <a:off x="332936" y="4652338"/>
              <a:ext cx="2937088"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83" name="TextBox 82">
              <a:extLst>
                <a:ext uri="{FF2B5EF4-FFF2-40B4-BE49-F238E27FC236}">
                  <a16:creationId xmlns:a16="http://schemas.microsoft.com/office/drawing/2014/main" id="{47947862-AB39-421F-A416-B091F7F90263}"/>
                </a:ext>
              </a:extLst>
            </p:cNvPr>
            <p:cNvSpPr txBox="1"/>
            <p:nvPr/>
          </p:nvSpPr>
          <p:spPr>
            <a:xfrm>
              <a:off x="340731" y="5111494"/>
              <a:ext cx="2929293" cy="1908215"/>
            </a:xfrm>
            <a:prstGeom prst="rect">
              <a:avLst/>
            </a:prstGeom>
            <a:noFill/>
          </p:spPr>
          <p:txBody>
            <a:bodyPr wrap="square" lIns="0" rIns="0" rtlCol="0" anchor="t">
              <a:spAutoFit/>
            </a:bodyPr>
            <a:lstStyle/>
            <a:p>
              <a:pPr algn="just">
                <a:spcAft>
                  <a:spcPts val="1200"/>
                </a:spcAft>
              </a:pPr>
              <a:r>
                <a:rPr lang="en-US" sz="1200" noProof="1">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85000"/>
                    </a:schemeClr>
                  </a:solidFill>
                </a:rPr>
                <a:t>Duis aute irure dolor in reprehenderit in voluptate velit esse cillum dolore eu fugiat nulla pariatur.</a:t>
              </a:r>
            </a:p>
          </p:txBody>
        </p:sp>
      </p:grpSp>
      <p:grpSp>
        <p:nvGrpSpPr>
          <p:cNvPr id="90" name="Group 89">
            <a:extLst>
              <a:ext uri="{FF2B5EF4-FFF2-40B4-BE49-F238E27FC236}">
                <a16:creationId xmlns:a16="http://schemas.microsoft.com/office/drawing/2014/main" id="{DC3FB469-B78D-4082-8D95-902F1B130428}"/>
              </a:ext>
            </a:extLst>
          </p:cNvPr>
          <p:cNvGrpSpPr/>
          <p:nvPr/>
        </p:nvGrpSpPr>
        <p:grpSpPr>
          <a:xfrm>
            <a:off x="8914181" y="3767329"/>
            <a:ext cx="2937088" cy="2367371"/>
            <a:chOff x="332936" y="4652338"/>
            <a:chExt cx="2937088" cy="2367371"/>
          </a:xfrm>
        </p:grpSpPr>
        <p:sp>
          <p:nvSpPr>
            <p:cNvPr id="91" name="TextBox 90">
              <a:extLst>
                <a:ext uri="{FF2B5EF4-FFF2-40B4-BE49-F238E27FC236}">
                  <a16:creationId xmlns:a16="http://schemas.microsoft.com/office/drawing/2014/main" id="{B396F448-C867-49F9-8147-D1DB954E7BE9}"/>
                </a:ext>
              </a:extLst>
            </p:cNvPr>
            <p:cNvSpPr txBox="1"/>
            <p:nvPr/>
          </p:nvSpPr>
          <p:spPr>
            <a:xfrm>
              <a:off x="332936" y="4652338"/>
              <a:ext cx="2937088"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92" name="TextBox 91">
              <a:extLst>
                <a:ext uri="{FF2B5EF4-FFF2-40B4-BE49-F238E27FC236}">
                  <a16:creationId xmlns:a16="http://schemas.microsoft.com/office/drawing/2014/main" id="{3C12E928-C143-4236-BA82-67D2A06FAD78}"/>
                </a:ext>
              </a:extLst>
            </p:cNvPr>
            <p:cNvSpPr txBox="1"/>
            <p:nvPr/>
          </p:nvSpPr>
          <p:spPr>
            <a:xfrm>
              <a:off x="340731" y="5111494"/>
              <a:ext cx="2929293" cy="1908215"/>
            </a:xfrm>
            <a:prstGeom prst="rect">
              <a:avLst/>
            </a:prstGeom>
            <a:noFill/>
          </p:spPr>
          <p:txBody>
            <a:bodyPr wrap="square" lIns="0" rIns="0" rtlCol="0" anchor="t">
              <a:spAutoFit/>
            </a:bodyPr>
            <a:lstStyle/>
            <a:p>
              <a:pPr algn="just">
                <a:spcAft>
                  <a:spcPts val="1200"/>
                </a:spcAft>
              </a:pPr>
              <a:r>
                <a:rPr lang="en-US" sz="1200" noProof="1">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85000"/>
                    </a:schemeClr>
                  </a:solidFill>
                </a:rPr>
                <a:t>Duis aute irure dolor in reprehenderit in voluptate velit esse cillum dolore eu fugiat nulla pariatur.</a:t>
              </a:r>
            </a:p>
          </p:txBody>
        </p:sp>
      </p:grpSp>
    </p:spTree>
    <p:extLst>
      <p:ext uri="{BB962C8B-B14F-4D97-AF65-F5344CB8AC3E}">
        <p14:creationId xmlns:p14="http://schemas.microsoft.com/office/powerpoint/2010/main" val="813871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Handshake – Slide Template</a:t>
            </a:r>
          </a:p>
        </p:txBody>
      </p:sp>
      <p:sp>
        <p:nvSpPr>
          <p:cNvPr id="13" name="Freeform: Shape 12">
            <a:extLst>
              <a:ext uri="{FF2B5EF4-FFF2-40B4-BE49-F238E27FC236}">
                <a16:creationId xmlns:a16="http://schemas.microsoft.com/office/drawing/2014/main" id="{8C2C78DD-88E1-44B7-8093-39D27123E6AF}"/>
              </a:ext>
            </a:extLst>
          </p:cNvPr>
          <p:cNvSpPr/>
          <p:nvPr/>
        </p:nvSpPr>
        <p:spPr>
          <a:xfrm flipH="1">
            <a:off x="0" y="466659"/>
            <a:ext cx="12188952" cy="5842171"/>
          </a:xfrm>
          <a:custGeom>
            <a:avLst/>
            <a:gdLst>
              <a:gd name="connsiteX0" fmla="*/ 5911642 w 12188952"/>
              <a:gd name="connsiteY0" fmla="*/ 3974299 h 5842171"/>
              <a:gd name="connsiteX1" fmla="*/ 6255302 w 12188952"/>
              <a:gd name="connsiteY1" fmla="*/ 4323207 h 5842171"/>
              <a:gd name="connsiteX2" fmla="*/ 6162757 w 12188952"/>
              <a:gd name="connsiteY2" fmla="*/ 4399750 h 5842171"/>
              <a:gd name="connsiteX3" fmla="*/ 5854083 w 12188952"/>
              <a:gd name="connsiteY3" fmla="*/ 4395423 h 5842171"/>
              <a:gd name="connsiteX4" fmla="*/ 5832075 w 12188952"/>
              <a:gd name="connsiteY4" fmla="*/ 4391095 h 5842171"/>
              <a:gd name="connsiteX5" fmla="*/ 5911642 w 12188952"/>
              <a:gd name="connsiteY5" fmla="*/ 3974299 h 5842171"/>
              <a:gd name="connsiteX6" fmla="*/ 5470247 w 12188952"/>
              <a:gd name="connsiteY6" fmla="*/ 3063624 h 5842171"/>
              <a:gd name="connsiteX7" fmla="*/ 5554064 w 12188952"/>
              <a:gd name="connsiteY7" fmla="*/ 3152973 h 5842171"/>
              <a:gd name="connsiteX8" fmla="*/ 5651117 w 12188952"/>
              <a:gd name="connsiteY8" fmla="*/ 3242344 h 5842171"/>
              <a:gd name="connsiteX9" fmla="*/ 5831987 w 12188952"/>
              <a:gd name="connsiteY9" fmla="*/ 3395532 h 5842171"/>
              <a:gd name="connsiteX10" fmla="*/ 5840802 w 12188952"/>
              <a:gd name="connsiteY10" fmla="*/ 3455091 h 5842171"/>
              <a:gd name="connsiteX11" fmla="*/ 5854039 w 12188952"/>
              <a:gd name="connsiteY11" fmla="*/ 3523167 h 5842171"/>
              <a:gd name="connsiteX12" fmla="*/ 5858461 w 12188952"/>
              <a:gd name="connsiteY12" fmla="*/ 3535944 h 5842171"/>
              <a:gd name="connsiteX13" fmla="*/ 5871698 w 12188952"/>
              <a:gd name="connsiteY13" fmla="*/ 3535944 h 5842171"/>
              <a:gd name="connsiteX14" fmla="*/ 5915803 w 12188952"/>
              <a:gd name="connsiteY14" fmla="*/ 3540203 h 5842171"/>
              <a:gd name="connsiteX15" fmla="*/ 5959935 w 12188952"/>
              <a:gd name="connsiteY15" fmla="*/ 3544439 h 5842171"/>
              <a:gd name="connsiteX16" fmla="*/ 6052567 w 12188952"/>
              <a:gd name="connsiteY16" fmla="*/ 3552957 h 5842171"/>
              <a:gd name="connsiteX17" fmla="*/ 5964330 w 12188952"/>
              <a:gd name="connsiteY17" fmla="*/ 3523167 h 5842171"/>
              <a:gd name="connsiteX18" fmla="*/ 5920224 w 12188952"/>
              <a:gd name="connsiteY18" fmla="*/ 3510412 h 5842171"/>
              <a:gd name="connsiteX19" fmla="*/ 5889356 w 12188952"/>
              <a:gd name="connsiteY19" fmla="*/ 3501894 h 5842171"/>
              <a:gd name="connsiteX20" fmla="*/ 5884935 w 12188952"/>
              <a:gd name="connsiteY20" fmla="*/ 3442314 h 5842171"/>
              <a:gd name="connsiteX21" fmla="*/ 5876119 w 12188952"/>
              <a:gd name="connsiteY21" fmla="*/ 3374237 h 5842171"/>
              <a:gd name="connsiteX22" fmla="*/ 5876119 w 12188952"/>
              <a:gd name="connsiteY22" fmla="*/ 3365742 h 5842171"/>
              <a:gd name="connsiteX23" fmla="*/ 5867303 w 12188952"/>
              <a:gd name="connsiteY23" fmla="*/ 3361483 h 5842171"/>
              <a:gd name="connsiteX24" fmla="*/ 5677591 w 12188952"/>
              <a:gd name="connsiteY24" fmla="*/ 3204036 h 5842171"/>
              <a:gd name="connsiteX25" fmla="*/ 5576116 w 12188952"/>
              <a:gd name="connsiteY25" fmla="*/ 3131700 h 5842171"/>
              <a:gd name="connsiteX26" fmla="*/ 5470247 w 12188952"/>
              <a:gd name="connsiteY26" fmla="*/ 3063624 h 5842171"/>
              <a:gd name="connsiteX27" fmla="*/ 5779055 w 12188952"/>
              <a:gd name="connsiteY27" fmla="*/ 2765775 h 5842171"/>
              <a:gd name="connsiteX28" fmla="*/ 5862875 w 12188952"/>
              <a:gd name="connsiteY28" fmla="*/ 2855132 h 5842171"/>
              <a:gd name="connsiteX29" fmla="*/ 5951102 w 12188952"/>
              <a:gd name="connsiteY29" fmla="*/ 2940244 h 5842171"/>
              <a:gd name="connsiteX30" fmla="*/ 6131964 w 12188952"/>
              <a:gd name="connsiteY30" fmla="*/ 3093425 h 5842171"/>
              <a:gd name="connsiteX31" fmla="*/ 6140779 w 12188952"/>
              <a:gd name="connsiteY31" fmla="*/ 3152981 h 5842171"/>
              <a:gd name="connsiteX32" fmla="*/ 6154027 w 12188952"/>
              <a:gd name="connsiteY32" fmla="*/ 3221071 h 5842171"/>
              <a:gd name="connsiteX33" fmla="*/ 6158435 w 12188952"/>
              <a:gd name="connsiteY33" fmla="*/ 3233827 h 5842171"/>
              <a:gd name="connsiteX34" fmla="*/ 6171683 w 12188952"/>
              <a:gd name="connsiteY34" fmla="*/ 3233827 h 5842171"/>
              <a:gd name="connsiteX35" fmla="*/ 6215784 w 12188952"/>
              <a:gd name="connsiteY35" fmla="*/ 3238093 h 5842171"/>
              <a:gd name="connsiteX36" fmla="*/ 6259911 w 12188952"/>
              <a:gd name="connsiteY36" fmla="*/ 3242338 h 5842171"/>
              <a:gd name="connsiteX37" fmla="*/ 6352545 w 12188952"/>
              <a:gd name="connsiteY37" fmla="*/ 3250849 h 5842171"/>
              <a:gd name="connsiteX38" fmla="*/ 6264318 w 12188952"/>
              <a:gd name="connsiteY38" fmla="*/ 3221071 h 5842171"/>
              <a:gd name="connsiteX39" fmla="*/ 6220191 w 12188952"/>
              <a:gd name="connsiteY39" fmla="*/ 3208293 h 5842171"/>
              <a:gd name="connsiteX40" fmla="*/ 6189313 w 12188952"/>
              <a:gd name="connsiteY40" fmla="*/ 3199782 h 5842171"/>
              <a:gd name="connsiteX41" fmla="*/ 6184906 w 12188952"/>
              <a:gd name="connsiteY41" fmla="*/ 3140225 h 5842171"/>
              <a:gd name="connsiteX42" fmla="*/ 6176091 w 12188952"/>
              <a:gd name="connsiteY42" fmla="*/ 3072135 h 5842171"/>
              <a:gd name="connsiteX43" fmla="*/ 6176091 w 12188952"/>
              <a:gd name="connsiteY43" fmla="*/ 3063624 h 5842171"/>
              <a:gd name="connsiteX44" fmla="*/ 6167276 w 12188952"/>
              <a:gd name="connsiteY44" fmla="*/ 3059379 h 5842171"/>
              <a:gd name="connsiteX45" fmla="*/ 5977573 w 12188952"/>
              <a:gd name="connsiteY45" fmla="*/ 2901932 h 5842171"/>
              <a:gd name="connsiteX46" fmla="*/ 5876097 w 12188952"/>
              <a:gd name="connsiteY46" fmla="*/ 2829598 h 5842171"/>
              <a:gd name="connsiteX47" fmla="*/ 5779055 w 12188952"/>
              <a:gd name="connsiteY47" fmla="*/ 2765775 h 5842171"/>
              <a:gd name="connsiteX48" fmla="*/ 3273524 w 12188952"/>
              <a:gd name="connsiteY48" fmla="*/ 2540262 h 5842171"/>
              <a:gd name="connsiteX49" fmla="*/ 3458615 w 12188952"/>
              <a:gd name="connsiteY49" fmla="*/ 2719044 h 5842171"/>
              <a:gd name="connsiteX50" fmla="*/ 3273524 w 12188952"/>
              <a:gd name="connsiteY50" fmla="*/ 2897825 h 5842171"/>
              <a:gd name="connsiteX51" fmla="*/ 3087868 w 12188952"/>
              <a:gd name="connsiteY51" fmla="*/ 2719044 h 5842171"/>
              <a:gd name="connsiteX52" fmla="*/ 3273524 w 12188952"/>
              <a:gd name="connsiteY52" fmla="*/ 2540262 h 5842171"/>
              <a:gd name="connsiteX53" fmla="*/ 8915428 w 12188952"/>
              <a:gd name="connsiteY53" fmla="*/ 2361481 h 5842171"/>
              <a:gd name="connsiteX54" fmla="*/ 8730337 w 12188952"/>
              <a:gd name="connsiteY54" fmla="*/ 2540262 h 5842171"/>
              <a:gd name="connsiteX55" fmla="*/ 8915428 w 12188952"/>
              <a:gd name="connsiteY55" fmla="*/ 2719044 h 5842171"/>
              <a:gd name="connsiteX56" fmla="*/ 9101084 w 12188952"/>
              <a:gd name="connsiteY56" fmla="*/ 2540262 h 5842171"/>
              <a:gd name="connsiteX57" fmla="*/ 8915428 w 12188952"/>
              <a:gd name="connsiteY57" fmla="*/ 2361481 h 5842171"/>
              <a:gd name="connsiteX58" fmla="*/ 0 w 12188952"/>
              <a:gd name="connsiteY58" fmla="*/ 0 h 5842171"/>
              <a:gd name="connsiteX59" fmla="*/ 0 w 12188952"/>
              <a:gd name="connsiteY59" fmla="*/ 1319086 h 5842171"/>
              <a:gd name="connsiteX60" fmla="*/ 0 w 12188952"/>
              <a:gd name="connsiteY60" fmla="*/ 2710389 h 5842171"/>
              <a:gd name="connsiteX61" fmla="*/ 0 w 12188952"/>
              <a:gd name="connsiteY61" fmla="*/ 5842171 h 5842171"/>
              <a:gd name="connsiteX62" fmla="*/ 12188952 w 12188952"/>
              <a:gd name="connsiteY62" fmla="*/ 5842171 h 5842171"/>
              <a:gd name="connsiteX63" fmla="*/ 12188952 w 12188952"/>
              <a:gd name="connsiteY63" fmla="*/ 1612547 h 5842171"/>
              <a:gd name="connsiteX64" fmla="*/ 8791846 w 12188952"/>
              <a:gd name="connsiteY64" fmla="*/ 2970041 h 5842171"/>
              <a:gd name="connsiteX65" fmla="*/ 8593775 w 12188952"/>
              <a:gd name="connsiteY65" fmla="*/ 2910537 h 5842171"/>
              <a:gd name="connsiteX66" fmla="*/ 8523238 w 12188952"/>
              <a:gd name="connsiteY66" fmla="*/ 2731756 h 5842171"/>
              <a:gd name="connsiteX67" fmla="*/ 8395141 w 12188952"/>
              <a:gd name="connsiteY67" fmla="*/ 2791259 h 5842171"/>
              <a:gd name="connsiteX68" fmla="*/ 8218514 w 12188952"/>
              <a:gd name="connsiteY68" fmla="*/ 2731756 h 5842171"/>
              <a:gd name="connsiteX69" fmla="*/ 7645181 w 12188952"/>
              <a:gd name="connsiteY69" fmla="*/ 1531947 h 5842171"/>
              <a:gd name="connsiteX70" fmla="*/ 7133359 w 12188952"/>
              <a:gd name="connsiteY70" fmla="*/ 1740209 h 5842171"/>
              <a:gd name="connsiteX71" fmla="*/ 7155367 w 12188952"/>
              <a:gd name="connsiteY71" fmla="*/ 1748865 h 5842171"/>
              <a:gd name="connsiteX72" fmla="*/ 7265970 w 12188952"/>
              <a:gd name="connsiteY72" fmla="*/ 1812696 h 5842171"/>
              <a:gd name="connsiteX73" fmla="*/ 7291928 w 12188952"/>
              <a:gd name="connsiteY73" fmla="*/ 1834063 h 5842171"/>
              <a:gd name="connsiteX74" fmla="*/ 7314500 w 12188952"/>
              <a:gd name="connsiteY74" fmla="*/ 1855160 h 5842171"/>
              <a:gd name="connsiteX75" fmla="*/ 7336508 w 12188952"/>
              <a:gd name="connsiteY75" fmla="*/ 1880854 h 5842171"/>
              <a:gd name="connsiteX76" fmla="*/ 7344972 w 12188952"/>
              <a:gd name="connsiteY76" fmla="*/ 1893566 h 5842171"/>
              <a:gd name="connsiteX77" fmla="*/ 7354001 w 12188952"/>
              <a:gd name="connsiteY77" fmla="*/ 1906279 h 5842171"/>
              <a:gd name="connsiteX78" fmla="*/ 7411560 w 12188952"/>
              <a:gd name="connsiteY78" fmla="*/ 2021229 h 5842171"/>
              <a:gd name="connsiteX79" fmla="*/ 7344972 w 12188952"/>
              <a:gd name="connsiteY79" fmla="*/ 1914663 h 5842171"/>
              <a:gd name="connsiteX80" fmla="*/ 7336508 w 12188952"/>
              <a:gd name="connsiteY80" fmla="*/ 1901951 h 5842171"/>
              <a:gd name="connsiteX81" fmla="*/ 7322965 w 12188952"/>
              <a:gd name="connsiteY81" fmla="*/ 1889239 h 5842171"/>
              <a:gd name="connsiteX82" fmla="*/ 7300957 w 12188952"/>
              <a:gd name="connsiteY82" fmla="*/ 1867872 h 5842171"/>
              <a:gd name="connsiteX83" fmla="*/ 7278949 w 12188952"/>
              <a:gd name="connsiteY83" fmla="*/ 1850832 h 5842171"/>
              <a:gd name="connsiteX84" fmla="*/ 7252426 w 12188952"/>
              <a:gd name="connsiteY84" fmla="*/ 1833792 h 5842171"/>
              <a:gd name="connsiteX85" fmla="*/ 7142388 w 12188952"/>
              <a:gd name="connsiteY85" fmla="*/ 1782944 h 5842171"/>
              <a:gd name="connsiteX86" fmla="*/ 7084829 w 12188952"/>
              <a:gd name="connsiteY86" fmla="*/ 1765904 h 5842171"/>
              <a:gd name="connsiteX87" fmla="*/ 7062821 w 12188952"/>
              <a:gd name="connsiteY87" fmla="*/ 1761577 h 5842171"/>
              <a:gd name="connsiteX88" fmla="*/ 7058306 w 12188952"/>
              <a:gd name="connsiteY88" fmla="*/ 1761577 h 5842171"/>
              <a:gd name="connsiteX89" fmla="*/ 7053792 w 12188952"/>
              <a:gd name="connsiteY89" fmla="*/ 1761577 h 5842171"/>
              <a:gd name="connsiteX90" fmla="*/ 6193794 w 12188952"/>
              <a:gd name="connsiteY90" fmla="*/ 1655282 h 5842171"/>
              <a:gd name="connsiteX91" fmla="*/ 5995159 w 12188952"/>
              <a:gd name="connsiteY91" fmla="*/ 1761577 h 5842171"/>
              <a:gd name="connsiteX92" fmla="*/ 5968637 w 12188952"/>
              <a:gd name="connsiteY92" fmla="*/ 1778616 h 5842171"/>
              <a:gd name="connsiteX93" fmla="*/ 5439320 w 12188952"/>
              <a:gd name="connsiteY93" fmla="*/ 2106157 h 5842171"/>
              <a:gd name="connsiteX94" fmla="*/ 5293729 w 12188952"/>
              <a:gd name="connsiteY94" fmla="*/ 2582726 h 5842171"/>
              <a:gd name="connsiteX95" fmla="*/ 5170147 w 12188952"/>
              <a:gd name="connsiteY95" fmla="*/ 2918922 h 5842171"/>
              <a:gd name="connsiteX96" fmla="*/ 5161682 w 12188952"/>
              <a:gd name="connsiteY96" fmla="*/ 2944616 h 5842171"/>
              <a:gd name="connsiteX97" fmla="*/ 5161682 w 12188952"/>
              <a:gd name="connsiteY97" fmla="*/ 2948673 h 5842171"/>
              <a:gd name="connsiteX98" fmla="*/ 5183690 w 12188952"/>
              <a:gd name="connsiteY98" fmla="*/ 2978425 h 5842171"/>
              <a:gd name="connsiteX99" fmla="*/ 5192155 w 12188952"/>
              <a:gd name="connsiteY99" fmla="*/ 2982753 h 5842171"/>
              <a:gd name="connsiteX100" fmla="*/ 5214163 w 12188952"/>
              <a:gd name="connsiteY100" fmla="*/ 2995465 h 5842171"/>
              <a:gd name="connsiteX101" fmla="*/ 5293729 w 12188952"/>
              <a:gd name="connsiteY101" fmla="*/ 3012505 h 5842171"/>
              <a:gd name="connsiteX102" fmla="*/ 5584910 w 12188952"/>
              <a:gd name="connsiteY102" fmla="*/ 2880785 h 5842171"/>
              <a:gd name="connsiteX103" fmla="*/ 5836590 w 12188952"/>
              <a:gd name="connsiteY103" fmla="*/ 2621133 h 5842171"/>
              <a:gd name="connsiteX104" fmla="*/ 6109712 w 12188952"/>
              <a:gd name="connsiteY104" fmla="*/ 2370136 h 5842171"/>
              <a:gd name="connsiteX105" fmla="*/ 6109712 w 12188952"/>
              <a:gd name="connsiteY105" fmla="*/ 2327402 h 5842171"/>
              <a:gd name="connsiteX106" fmla="*/ 6096733 w 12188952"/>
              <a:gd name="connsiteY106" fmla="*/ 2238146 h 5842171"/>
              <a:gd name="connsiteX107" fmla="*/ 6065697 w 12188952"/>
              <a:gd name="connsiteY107" fmla="*/ 2152948 h 5842171"/>
              <a:gd name="connsiteX108" fmla="*/ 6017167 w 12188952"/>
              <a:gd name="connsiteY108" fmla="*/ 2076405 h 5842171"/>
              <a:gd name="connsiteX109" fmla="*/ 6079240 w 12188952"/>
              <a:gd name="connsiteY109" fmla="*/ 2148891 h 5842171"/>
              <a:gd name="connsiteX110" fmla="*/ 6118741 w 12188952"/>
              <a:gd name="connsiteY110" fmla="*/ 2233819 h 5842171"/>
              <a:gd name="connsiteX111" fmla="*/ 6145264 w 12188952"/>
              <a:gd name="connsiteY111" fmla="*/ 2323345 h 5842171"/>
              <a:gd name="connsiteX112" fmla="*/ 6154292 w 12188952"/>
              <a:gd name="connsiteY112" fmla="*/ 2365809 h 5842171"/>
              <a:gd name="connsiteX113" fmla="*/ 6176300 w 12188952"/>
              <a:gd name="connsiteY113" fmla="*/ 2370136 h 5842171"/>
              <a:gd name="connsiteX114" fmla="*/ 6467480 w 12188952"/>
              <a:gd name="connsiteY114" fmla="*/ 2587054 h 5842171"/>
              <a:gd name="connsiteX115" fmla="*/ 6604042 w 12188952"/>
              <a:gd name="connsiteY115" fmla="*/ 2702004 h 5842171"/>
              <a:gd name="connsiteX116" fmla="*/ 6648058 w 12188952"/>
              <a:gd name="connsiteY116" fmla="*/ 2723101 h 5842171"/>
              <a:gd name="connsiteX117" fmla="*/ 6652572 w 12188952"/>
              <a:gd name="connsiteY117" fmla="*/ 2723101 h 5842171"/>
              <a:gd name="connsiteX118" fmla="*/ 6674580 w 12188952"/>
              <a:gd name="connsiteY118" fmla="*/ 2723101 h 5842171"/>
              <a:gd name="connsiteX119" fmla="*/ 6723110 w 12188952"/>
              <a:gd name="connsiteY119" fmla="*/ 2719044 h 5842171"/>
              <a:gd name="connsiteX120" fmla="*/ 6820170 w 12188952"/>
              <a:gd name="connsiteY120" fmla="*/ 2710389 h 5842171"/>
              <a:gd name="connsiteX121" fmla="*/ 7009776 w 12188952"/>
              <a:gd name="connsiteY121" fmla="*/ 2676309 h 5842171"/>
              <a:gd name="connsiteX122" fmla="*/ 7194868 w 12188952"/>
              <a:gd name="connsiteY122" fmla="*/ 2616806 h 5842171"/>
              <a:gd name="connsiteX123" fmla="*/ 7278949 w 12188952"/>
              <a:gd name="connsiteY123" fmla="*/ 2565687 h 5842171"/>
              <a:gd name="connsiteX124" fmla="*/ 7336508 w 12188952"/>
              <a:gd name="connsiteY124" fmla="*/ 2489143 h 5842171"/>
              <a:gd name="connsiteX125" fmla="*/ 7283463 w 12188952"/>
              <a:gd name="connsiteY125" fmla="*/ 2570014 h 5842171"/>
              <a:gd name="connsiteX126" fmla="*/ 7199382 w 12188952"/>
              <a:gd name="connsiteY126" fmla="*/ 2625461 h 5842171"/>
              <a:gd name="connsiteX127" fmla="*/ 7018805 w 12188952"/>
              <a:gd name="connsiteY127" fmla="*/ 2697676 h 5842171"/>
              <a:gd name="connsiteX128" fmla="*/ 6829199 w 12188952"/>
              <a:gd name="connsiteY128" fmla="*/ 2744468 h 5842171"/>
              <a:gd name="connsiteX129" fmla="*/ 6732139 w 12188952"/>
              <a:gd name="connsiteY129" fmla="*/ 2761508 h 5842171"/>
              <a:gd name="connsiteX130" fmla="*/ 6714081 w 12188952"/>
              <a:gd name="connsiteY130" fmla="*/ 2761508 h 5842171"/>
              <a:gd name="connsiteX131" fmla="*/ 6723110 w 12188952"/>
              <a:gd name="connsiteY131" fmla="*/ 2765835 h 5842171"/>
              <a:gd name="connsiteX132" fmla="*/ 6807191 w 12188952"/>
              <a:gd name="connsiteY132" fmla="*/ 2803971 h 5842171"/>
              <a:gd name="connsiteX133" fmla="*/ 6895223 w 12188952"/>
              <a:gd name="connsiteY133" fmla="*/ 2829666 h 5842171"/>
              <a:gd name="connsiteX134" fmla="*/ 6987768 w 12188952"/>
              <a:gd name="connsiteY134" fmla="*/ 2833994 h 5842171"/>
              <a:gd name="connsiteX135" fmla="*/ 6890708 w 12188952"/>
              <a:gd name="connsiteY135" fmla="*/ 2850763 h 5842171"/>
              <a:gd name="connsiteX136" fmla="*/ 6793648 w 12188952"/>
              <a:gd name="connsiteY136" fmla="*/ 2850763 h 5842171"/>
              <a:gd name="connsiteX137" fmla="*/ 6740604 w 12188952"/>
              <a:gd name="connsiteY137" fmla="*/ 2842378 h 5842171"/>
              <a:gd name="connsiteX138" fmla="*/ 6868700 w 12188952"/>
              <a:gd name="connsiteY138" fmla="*/ 3038199 h 5842171"/>
              <a:gd name="connsiteX139" fmla="*/ 6970275 w 12188952"/>
              <a:gd name="connsiteY139" fmla="*/ 3131782 h 5842171"/>
              <a:gd name="connsiteX140" fmla="*/ 7256941 w 12188952"/>
              <a:gd name="connsiteY140" fmla="*/ 3467978 h 5842171"/>
              <a:gd name="connsiteX141" fmla="*/ 7265970 w 12188952"/>
              <a:gd name="connsiteY141" fmla="*/ 3467978 h 5842171"/>
              <a:gd name="connsiteX142" fmla="*/ 7291928 w 12188952"/>
              <a:gd name="connsiteY142" fmla="*/ 3467978 h 5842171"/>
              <a:gd name="connsiteX143" fmla="*/ 7327479 w 12188952"/>
              <a:gd name="connsiteY143" fmla="*/ 3480690 h 5842171"/>
              <a:gd name="connsiteX144" fmla="*/ 7358516 w 12188952"/>
              <a:gd name="connsiteY144" fmla="*/ 3501787 h 5842171"/>
              <a:gd name="connsiteX145" fmla="*/ 7385037 w 12188952"/>
              <a:gd name="connsiteY145" fmla="*/ 3531809 h 5842171"/>
              <a:gd name="connsiteX146" fmla="*/ 7366980 w 12188952"/>
              <a:gd name="connsiteY146" fmla="*/ 3493402 h 5842171"/>
              <a:gd name="connsiteX147" fmla="*/ 7340458 w 12188952"/>
              <a:gd name="connsiteY147" fmla="*/ 3463650 h 5842171"/>
              <a:gd name="connsiteX148" fmla="*/ 7309986 w 12188952"/>
              <a:gd name="connsiteY148" fmla="*/ 3442283 h 5842171"/>
              <a:gd name="connsiteX149" fmla="*/ 7340458 w 12188952"/>
              <a:gd name="connsiteY149" fmla="*/ 3429571 h 5842171"/>
              <a:gd name="connsiteX150" fmla="*/ 7534578 w 12188952"/>
              <a:gd name="connsiteY150" fmla="*/ 3340315 h 5842171"/>
              <a:gd name="connsiteX151" fmla="*/ 7539093 w 12188952"/>
              <a:gd name="connsiteY151" fmla="*/ 3382779 h 5842171"/>
              <a:gd name="connsiteX152" fmla="*/ 7517085 w 12188952"/>
              <a:gd name="connsiteY152" fmla="*/ 3736014 h 5842171"/>
              <a:gd name="connsiteX153" fmla="*/ 7115865 w 12188952"/>
              <a:gd name="connsiteY153" fmla="*/ 3855022 h 5842171"/>
              <a:gd name="connsiteX154" fmla="*/ 7106836 w 12188952"/>
              <a:gd name="connsiteY154" fmla="*/ 3855022 h 5842171"/>
              <a:gd name="connsiteX155" fmla="*/ 6546483 w 12188952"/>
              <a:gd name="connsiteY155" fmla="*/ 3280541 h 5842171"/>
              <a:gd name="connsiteX156" fmla="*/ 6560026 w 12188952"/>
              <a:gd name="connsiteY156" fmla="*/ 3276484 h 5842171"/>
              <a:gd name="connsiteX157" fmla="*/ 6613071 w 12188952"/>
              <a:gd name="connsiteY157" fmla="*/ 3246733 h 5842171"/>
              <a:gd name="connsiteX158" fmla="*/ 6550998 w 12188952"/>
              <a:gd name="connsiteY158" fmla="*/ 3242405 h 5842171"/>
              <a:gd name="connsiteX159" fmla="*/ 6493439 w 12188952"/>
              <a:gd name="connsiteY159" fmla="*/ 3250790 h 5842171"/>
              <a:gd name="connsiteX160" fmla="*/ 6436444 w 12188952"/>
              <a:gd name="connsiteY160" fmla="*/ 3267829 h 5842171"/>
              <a:gd name="connsiteX161" fmla="*/ 6383400 w 12188952"/>
              <a:gd name="connsiteY161" fmla="*/ 3293524 h 5842171"/>
              <a:gd name="connsiteX162" fmla="*/ 6445473 w 12188952"/>
              <a:gd name="connsiteY162" fmla="*/ 3297581 h 5842171"/>
              <a:gd name="connsiteX163" fmla="*/ 6497953 w 12188952"/>
              <a:gd name="connsiteY163" fmla="*/ 3289196 h 5842171"/>
              <a:gd name="connsiteX164" fmla="*/ 7084829 w 12188952"/>
              <a:gd name="connsiteY164" fmla="*/ 3889101 h 5842171"/>
              <a:gd name="connsiteX165" fmla="*/ 6904252 w 12188952"/>
              <a:gd name="connsiteY165" fmla="*/ 4080594 h 5842171"/>
              <a:gd name="connsiteX166" fmla="*/ 6762611 w 12188952"/>
              <a:gd name="connsiteY166" fmla="*/ 4097634 h 5842171"/>
              <a:gd name="connsiteX167" fmla="*/ 6220316 w 12188952"/>
              <a:gd name="connsiteY167" fmla="*/ 3616737 h 5842171"/>
              <a:gd name="connsiteX168" fmla="*/ 6259817 w 12188952"/>
              <a:gd name="connsiteY168" fmla="*/ 3604025 h 5842171"/>
              <a:gd name="connsiteX169" fmla="*/ 6312862 w 12188952"/>
              <a:gd name="connsiteY169" fmla="*/ 3574273 h 5842171"/>
              <a:gd name="connsiteX170" fmla="*/ 6251353 w 12188952"/>
              <a:gd name="connsiteY170" fmla="*/ 3569945 h 5842171"/>
              <a:gd name="connsiteX171" fmla="*/ 6193794 w 12188952"/>
              <a:gd name="connsiteY171" fmla="*/ 3578600 h 5842171"/>
              <a:gd name="connsiteX172" fmla="*/ 6136235 w 12188952"/>
              <a:gd name="connsiteY172" fmla="*/ 3595640 h 5842171"/>
              <a:gd name="connsiteX173" fmla="*/ 6083190 w 12188952"/>
              <a:gd name="connsiteY173" fmla="*/ 3621064 h 5842171"/>
              <a:gd name="connsiteX174" fmla="*/ 6145264 w 12188952"/>
              <a:gd name="connsiteY174" fmla="*/ 3625392 h 5842171"/>
              <a:gd name="connsiteX175" fmla="*/ 6167271 w 12188952"/>
              <a:gd name="connsiteY175" fmla="*/ 3621064 h 5842171"/>
              <a:gd name="connsiteX176" fmla="*/ 6727625 w 12188952"/>
              <a:gd name="connsiteY176" fmla="*/ 4114674 h 5842171"/>
              <a:gd name="connsiteX177" fmla="*/ 6497953 w 12188952"/>
              <a:gd name="connsiteY177" fmla="*/ 4331591 h 5842171"/>
              <a:gd name="connsiteX178" fmla="*/ 6330355 w 12188952"/>
              <a:gd name="connsiteY178" fmla="*/ 4301840 h 5842171"/>
              <a:gd name="connsiteX179" fmla="*/ 6321890 w 12188952"/>
              <a:gd name="connsiteY179" fmla="*/ 4297512 h 5842171"/>
              <a:gd name="connsiteX180" fmla="*/ 5871576 w 12188952"/>
              <a:gd name="connsiteY180" fmla="*/ 3842309 h 5842171"/>
              <a:gd name="connsiteX181" fmla="*/ 5788060 w 12188952"/>
              <a:gd name="connsiteY181" fmla="*/ 3778478 h 5842171"/>
              <a:gd name="connsiteX182" fmla="*/ 5708493 w 12188952"/>
              <a:gd name="connsiteY182" fmla="*/ 3782806 h 5842171"/>
              <a:gd name="connsiteX183" fmla="*/ 5730501 w 12188952"/>
              <a:gd name="connsiteY183" fmla="*/ 3744399 h 5842171"/>
              <a:gd name="connsiteX184" fmla="*/ 5620461 w 12188952"/>
              <a:gd name="connsiteY184" fmla="*/ 3472035 h 5842171"/>
              <a:gd name="connsiteX185" fmla="*/ 5390789 w 12188952"/>
              <a:gd name="connsiteY185" fmla="*/ 3433898 h 5842171"/>
              <a:gd name="connsiteX186" fmla="*/ 5399818 w 12188952"/>
              <a:gd name="connsiteY186" fmla="*/ 3408204 h 5842171"/>
              <a:gd name="connsiteX187" fmla="*/ 5302758 w 12188952"/>
              <a:gd name="connsiteY187" fmla="*/ 3203998 h 5842171"/>
              <a:gd name="connsiteX188" fmla="*/ 5086630 w 12188952"/>
              <a:gd name="connsiteY188" fmla="*/ 3135840 h 5842171"/>
              <a:gd name="connsiteX189" fmla="*/ 4856959 w 12188952"/>
              <a:gd name="connsiteY189" fmla="*/ 3327333 h 5842171"/>
              <a:gd name="connsiteX190" fmla="*/ 4861473 w 12188952"/>
              <a:gd name="connsiteY190" fmla="*/ 3208326 h 5842171"/>
              <a:gd name="connsiteX191" fmla="*/ 4592300 w 12188952"/>
              <a:gd name="connsiteY191" fmla="*/ 3055239 h 5842171"/>
              <a:gd name="connsiteX192" fmla="*/ 4557313 w 12188952"/>
              <a:gd name="connsiteY192" fmla="*/ 3059296 h 5842171"/>
              <a:gd name="connsiteX193" fmla="*/ 4327642 w 12188952"/>
              <a:gd name="connsiteY193" fmla="*/ 3284869 h 5842171"/>
              <a:gd name="connsiteX194" fmla="*/ 3996960 w 12188952"/>
              <a:gd name="connsiteY194" fmla="*/ 3055239 h 5842171"/>
              <a:gd name="connsiteX195" fmla="*/ 4543770 w 12188952"/>
              <a:gd name="connsiteY195" fmla="*/ 1906279 h 5842171"/>
              <a:gd name="connsiteX196" fmla="*/ 4482261 w 12188952"/>
              <a:gd name="connsiteY196" fmla="*/ 1740209 h 5842171"/>
              <a:gd name="connsiteX197" fmla="*/ 4248075 w 12188952"/>
              <a:gd name="connsiteY197" fmla="*/ 1633914 h 5842171"/>
              <a:gd name="connsiteX198" fmla="*/ 4305634 w 12188952"/>
              <a:gd name="connsiteY198" fmla="*/ 1493540 h 5842171"/>
              <a:gd name="connsiteX199" fmla="*/ 4226067 w 12188952"/>
              <a:gd name="connsiteY199" fmla="*/ 1327471 h 5842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12188952" h="5842171">
                <a:moveTo>
                  <a:pt x="5911642" y="3974299"/>
                </a:moveTo>
                <a:lnTo>
                  <a:pt x="6255302" y="4323207"/>
                </a:lnTo>
                <a:cubicBezTo>
                  <a:pt x="6246838" y="4331591"/>
                  <a:pt x="6215801" y="4352959"/>
                  <a:pt x="6162757" y="4399750"/>
                </a:cubicBezTo>
                <a:cubicBezTo>
                  <a:pt x="6079240" y="4467909"/>
                  <a:pt x="5929135" y="4421117"/>
                  <a:pt x="5854083" y="4395423"/>
                </a:cubicBezTo>
                <a:lnTo>
                  <a:pt x="5832075" y="4391095"/>
                </a:lnTo>
                <a:cubicBezTo>
                  <a:pt x="5924621" y="4225296"/>
                  <a:pt x="5915592" y="3987011"/>
                  <a:pt x="5911642" y="3974299"/>
                </a:cubicBezTo>
                <a:close/>
                <a:moveTo>
                  <a:pt x="5470247" y="3063624"/>
                </a:moveTo>
                <a:cubicBezTo>
                  <a:pt x="5496721" y="3093415"/>
                  <a:pt x="5527590" y="3123205"/>
                  <a:pt x="5554064" y="3152973"/>
                </a:cubicBezTo>
                <a:cubicBezTo>
                  <a:pt x="5589353" y="3187022"/>
                  <a:pt x="5620222" y="3212554"/>
                  <a:pt x="5651117" y="3242344"/>
                </a:cubicBezTo>
                <a:cubicBezTo>
                  <a:pt x="5708459" y="3293407"/>
                  <a:pt x="5770223" y="3344470"/>
                  <a:pt x="5831987" y="3395532"/>
                </a:cubicBezTo>
                <a:cubicBezTo>
                  <a:pt x="5836408" y="3416805"/>
                  <a:pt x="5840802" y="3433818"/>
                  <a:pt x="5840802" y="3455091"/>
                </a:cubicBezTo>
                <a:cubicBezTo>
                  <a:pt x="5845224" y="3476363"/>
                  <a:pt x="5849645" y="3501894"/>
                  <a:pt x="5854039" y="3523167"/>
                </a:cubicBezTo>
                <a:lnTo>
                  <a:pt x="5858461" y="3535944"/>
                </a:lnTo>
                <a:lnTo>
                  <a:pt x="5871698" y="3535944"/>
                </a:lnTo>
                <a:cubicBezTo>
                  <a:pt x="5884935" y="3540203"/>
                  <a:pt x="5902566" y="3540203"/>
                  <a:pt x="5915803" y="3540203"/>
                </a:cubicBezTo>
                <a:cubicBezTo>
                  <a:pt x="5929040" y="3540203"/>
                  <a:pt x="5946698" y="3544439"/>
                  <a:pt x="5959935" y="3544439"/>
                </a:cubicBezTo>
                <a:cubicBezTo>
                  <a:pt x="5990804" y="3548698"/>
                  <a:pt x="6021699" y="3548698"/>
                  <a:pt x="6052567" y="3552957"/>
                </a:cubicBezTo>
                <a:cubicBezTo>
                  <a:pt x="6021699" y="3544439"/>
                  <a:pt x="5995225" y="3531685"/>
                  <a:pt x="5964330" y="3523167"/>
                </a:cubicBezTo>
                <a:cubicBezTo>
                  <a:pt x="5951093" y="3518908"/>
                  <a:pt x="5933461" y="3514671"/>
                  <a:pt x="5920224" y="3510412"/>
                </a:cubicBezTo>
                <a:cubicBezTo>
                  <a:pt x="5911409" y="3506153"/>
                  <a:pt x="5898172" y="3506153"/>
                  <a:pt x="5889356" y="3501894"/>
                </a:cubicBezTo>
                <a:cubicBezTo>
                  <a:pt x="5889356" y="3480622"/>
                  <a:pt x="5884935" y="3463609"/>
                  <a:pt x="5884935" y="3442314"/>
                </a:cubicBezTo>
                <a:cubicBezTo>
                  <a:pt x="5880513" y="3421041"/>
                  <a:pt x="5880513" y="3395510"/>
                  <a:pt x="5876119" y="3374237"/>
                </a:cubicBezTo>
                <a:lnTo>
                  <a:pt x="5876119" y="3365742"/>
                </a:lnTo>
                <a:lnTo>
                  <a:pt x="5867303" y="3361483"/>
                </a:lnTo>
                <a:cubicBezTo>
                  <a:pt x="5805540" y="3306161"/>
                  <a:pt x="5739355" y="3255098"/>
                  <a:pt x="5677591" y="3204036"/>
                </a:cubicBezTo>
                <a:cubicBezTo>
                  <a:pt x="5646723" y="3178504"/>
                  <a:pt x="5611433" y="3152973"/>
                  <a:pt x="5576116" y="3131700"/>
                </a:cubicBezTo>
                <a:cubicBezTo>
                  <a:pt x="5540827" y="3106169"/>
                  <a:pt x="5509958" y="3084897"/>
                  <a:pt x="5470247" y="3063624"/>
                </a:cubicBezTo>
                <a:close/>
                <a:moveTo>
                  <a:pt x="5779055" y="2765775"/>
                </a:moveTo>
                <a:cubicBezTo>
                  <a:pt x="5809933" y="2804064"/>
                  <a:pt x="5836404" y="2829598"/>
                  <a:pt x="5862875" y="2855132"/>
                </a:cubicBezTo>
                <a:cubicBezTo>
                  <a:pt x="5893753" y="2884910"/>
                  <a:pt x="5924631" y="2910444"/>
                  <a:pt x="5951102" y="2940244"/>
                </a:cubicBezTo>
                <a:cubicBezTo>
                  <a:pt x="6008451" y="2991289"/>
                  <a:pt x="6070208" y="3042357"/>
                  <a:pt x="6131964" y="3093425"/>
                </a:cubicBezTo>
                <a:cubicBezTo>
                  <a:pt x="6136371" y="3114692"/>
                  <a:pt x="6140779" y="3131714"/>
                  <a:pt x="6140779" y="3152981"/>
                </a:cubicBezTo>
                <a:cubicBezTo>
                  <a:pt x="6145213" y="3174270"/>
                  <a:pt x="6149620" y="3199782"/>
                  <a:pt x="6154027" y="3221071"/>
                </a:cubicBezTo>
                <a:lnTo>
                  <a:pt x="6158435" y="3233827"/>
                </a:lnTo>
                <a:lnTo>
                  <a:pt x="6171683" y="3233827"/>
                </a:lnTo>
                <a:cubicBezTo>
                  <a:pt x="6184906" y="3238093"/>
                  <a:pt x="6202562" y="3238093"/>
                  <a:pt x="6215784" y="3238093"/>
                </a:cubicBezTo>
                <a:cubicBezTo>
                  <a:pt x="6229032" y="3238093"/>
                  <a:pt x="6246662" y="3242338"/>
                  <a:pt x="6259911" y="3242338"/>
                </a:cubicBezTo>
                <a:cubicBezTo>
                  <a:pt x="6290789" y="3246582"/>
                  <a:pt x="6321667" y="3246582"/>
                  <a:pt x="6352545" y="3250849"/>
                </a:cubicBezTo>
                <a:cubicBezTo>
                  <a:pt x="6321667" y="3242338"/>
                  <a:pt x="6295196" y="3229582"/>
                  <a:pt x="6264318" y="3221071"/>
                </a:cubicBezTo>
                <a:cubicBezTo>
                  <a:pt x="6251069" y="3216804"/>
                  <a:pt x="6233440" y="3212560"/>
                  <a:pt x="6220191" y="3208293"/>
                </a:cubicBezTo>
                <a:cubicBezTo>
                  <a:pt x="6211376" y="3204048"/>
                  <a:pt x="6198154" y="3204048"/>
                  <a:pt x="6189313" y="3199782"/>
                </a:cubicBezTo>
                <a:cubicBezTo>
                  <a:pt x="6189313" y="3178515"/>
                  <a:pt x="6184906" y="3161492"/>
                  <a:pt x="6184906" y="3140225"/>
                </a:cubicBezTo>
                <a:cubicBezTo>
                  <a:pt x="6180498" y="3118936"/>
                  <a:pt x="6180498" y="3093402"/>
                  <a:pt x="6176091" y="3072135"/>
                </a:cubicBezTo>
                <a:lnTo>
                  <a:pt x="6176091" y="3063624"/>
                </a:lnTo>
                <a:lnTo>
                  <a:pt x="6167276" y="3059379"/>
                </a:lnTo>
                <a:cubicBezTo>
                  <a:pt x="6105520" y="3004067"/>
                  <a:pt x="6039329" y="2953000"/>
                  <a:pt x="5977573" y="2901932"/>
                </a:cubicBezTo>
                <a:cubicBezTo>
                  <a:pt x="5946695" y="2876399"/>
                  <a:pt x="5911409" y="2850865"/>
                  <a:pt x="5876097" y="2829598"/>
                </a:cubicBezTo>
                <a:cubicBezTo>
                  <a:pt x="5845219" y="2808331"/>
                  <a:pt x="5814341" y="2787042"/>
                  <a:pt x="5779055" y="2765775"/>
                </a:cubicBezTo>
                <a:close/>
                <a:moveTo>
                  <a:pt x="3273524" y="2540262"/>
                </a:moveTo>
                <a:cubicBezTo>
                  <a:pt x="3374534" y="2540262"/>
                  <a:pt x="3458615" y="2621133"/>
                  <a:pt x="3458615" y="2719044"/>
                </a:cubicBezTo>
                <a:cubicBezTo>
                  <a:pt x="3458615" y="2816954"/>
                  <a:pt x="3374534" y="2897825"/>
                  <a:pt x="3273524" y="2897825"/>
                </a:cubicBezTo>
                <a:cubicBezTo>
                  <a:pt x="3171949" y="2897825"/>
                  <a:pt x="3087868" y="2816954"/>
                  <a:pt x="3087868" y="2719044"/>
                </a:cubicBezTo>
                <a:cubicBezTo>
                  <a:pt x="3087868" y="2621133"/>
                  <a:pt x="3171949" y="2540262"/>
                  <a:pt x="3273524" y="2540262"/>
                </a:cubicBezTo>
                <a:close/>
                <a:moveTo>
                  <a:pt x="8915428" y="2361481"/>
                </a:moveTo>
                <a:cubicBezTo>
                  <a:pt x="8814418" y="2361481"/>
                  <a:pt x="8730337" y="2442352"/>
                  <a:pt x="8730337" y="2540262"/>
                </a:cubicBezTo>
                <a:cubicBezTo>
                  <a:pt x="8730337" y="2638173"/>
                  <a:pt x="8814418" y="2719044"/>
                  <a:pt x="8915428" y="2719044"/>
                </a:cubicBezTo>
                <a:cubicBezTo>
                  <a:pt x="9017003" y="2719044"/>
                  <a:pt x="9101084" y="2638173"/>
                  <a:pt x="9101084" y="2540262"/>
                </a:cubicBezTo>
                <a:cubicBezTo>
                  <a:pt x="9101084" y="2442352"/>
                  <a:pt x="9017003" y="2361481"/>
                  <a:pt x="8915428" y="2361481"/>
                </a:cubicBezTo>
                <a:close/>
                <a:moveTo>
                  <a:pt x="0" y="0"/>
                </a:moveTo>
                <a:lnTo>
                  <a:pt x="0" y="1319086"/>
                </a:lnTo>
                <a:lnTo>
                  <a:pt x="0" y="2710389"/>
                </a:lnTo>
                <a:lnTo>
                  <a:pt x="0" y="5842171"/>
                </a:lnTo>
                <a:lnTo>
                  <a:pt x="12188952" y="5842171"/>
                </a:lnTo>
                <a:lnTo>
                  <a:pt x="12188952" y="1612547"/>
                </a:lnTo>
                <a:lnTo>
                  <a:pt x="8791846" y="2970041"/>
                </a:lnTo>
                <a:cubicBezTo>
                  <a:pt x="8694786" y="3008447"/>
                  <a:pt x="8620298" y="2978425"/>
                  <a:pt x="8593775" y="2910537"/>
                </a:cubicBezTo>
                <a:lnTo>
                  <a:pt x="8523238" y="2731756"/>
                </a:lnTo>
                <a:lnTo>
                  <a:pt x="8395141" y="2791259"/>
                </a:lnTo>
                <a:cubicBezTo>
                  <a:pt x="8329117" y="2821011"/>
                  <a:pt x="8249550" y="2795587"/>
                  <a:pt x="8218514" y="2731756"/>
                </a:cubicBezTo>
                <a:lnTo>
                  <a:pt x="7645181" y="1531947"/>
                </a:lnTo>
                <a:cubicBezTo>
                  <a:pt x="7473069" y="1612547"/>
                  <a:pt x="7230419" y="1706401"/>
                  <a:pt x="7133359" y="1740209"/>
                </a:cubicBezTo>
                <a:cubicBezTo>
                  <a:pt x="7142388" y="1744537"/>
                  <a:pt x="7150852" y="1744537"/>
                  <a:pt x="7155367" y="1748865"/>
                </a:cubicBezTo>
                <a:cubicBezTo>
                  <a:pt x="7195432" y="1765904"/>
                  <a:pt x="7234933" y="1787001"/>
                  <a:pt x="7265970" y="1812696"/>
                </a:cubicBezTo>
                <a:cubicBezTo>
                  <a:pt x="7274435" y="1821080"/>
                  <a:pt x="7283463" y="1825408"/>
                  <a:pt x="7291928" y="1834063"/>
                </a:cubicBezTo>
                <a:lnTo>
                  <a:pt x="7314500" y="1855160"/>
                </a:lnTo>
                <a:cubicBezTo>
                  <a:pt x="7322965" y="1863815"/>
                  <a:pt x="7327479" y="1872199"/>
                  <a:pt x="7336508" y="1880854"/>
                </a:cubicBezTo>
                <a:lnTo>
                  <a:pt x="7344972" y="1893566"/>
                </a:lnTo>
                <a:lnTo>
                  <a:pt x="7354001" y="1906279"/>
                </a:lnTo>
                <a:cubicBezTo>
                  <a:pt x="7380524" y="1940358"/>
                  <a:pt x="7398017" y="1978494"/>
                  <a:pt x="7411560" y="2021229"/>
                </a:cubicBezTo>
                <a:cubicBezTo>
                  <a:pt x="7393503" y="1982822"/>
                  <a:pt x="7371495" y="1944685"/>
                  <a:pt x="7344972" y="1914663"/>
                </a:cubicBezTo>
                <a:lnTo>
                  <a:pt x="7336508" y="1901951"/>
                </a:lnTo>
                <a:lnTo>
                  <a:pt x="7322965" y="1889239"/>
                </a:lnTo>
                <a:cubicBezTo>
                  <a:pt x="7314500" y="1880854"/>
                  <a:pt x="7309986" y="1876527"/>
                  <a:pt x="7300957" y="1867872"/>
                </a:cubicBezTo>
                <a:lnTo>
                  <a:pt x="7278949" y="1850832"/>
                </a:lnTo>
                <a:cubicBezTo>
                  <a:pt x="7269920" y="1842447"/>
                  <a:pt x="7261455" y="1838120"/>
                  <a:pt x="7252426" y="1833792"/>
                </a:cubicBezTo>
                <a:cubicBezTo>
                  <a:pt x="7217440" y="1812696"/>
                  <a:pt x="7181888" y="1795656"/>
                  <a:pt x="7142388" y="1782944"/>
                </a:cubicBezTo>
                <a:cubicBezTo>
                  <a:pt x="7124330" y="1778616"/>
                  <a:pt x="7102322" y="1770232"/>
                  <a:pt x="7084829" y="1765904"/>
                </a:cubicBezTo>
                <a:cubicBezTo>
                  <a:pt x="7075800" y="1765904"/>
                  <a:pt x="7071849" y="1761577"/>
                  <a:pt x="7062821" y="1761577"/>
                </a:cubicBezTo>
                <a:lnTo>
                  <a:pt x="7058306" y="1761577"/>
                </a:lnTo>
                <a:lnTo>
                  <a:pt x="7053792" y="1761577"/>
                </a:lnTo>
                <a:cubicBezTo>
                  <a:pt x="6824685" y="1727497"/>
                  <a:pt x="6251353" y="1655282"/>
                  <a:pt x="6193794" y="1655282"/>
                </a:cubicBezTo>
                <a:cubicBezTo>
                  <a:pt x="6176300" y="1659339"/>
                  <a:pt x="6096733" y="1702073"/>
                  <a:pt x="5995159" y="1761577"/>
                </a:cubicBezTo>
                <a:lnTo>
                  <a:pt x="5968637" y="1778616"/>
                </a:lnTo>
                <a:cubicBezTo>
                  <a:pt x="5810067" y="1872199"/>
                  <a:pt x="5598454" y="2008517"/>
                  <a:pt x="5439320" y="2106157"/>
                </a:cubicBezTo>
                <a:cubicBezTo>
                  <a:pt x="5426341" y="2152948"/>
                  <a:pt x="5359753" y="2370136"/>
                  <a:pt x="5293729" y="2582726"/>
                </a:cubicBezTo>
                <a:cubicBezTo>
                  <a:pt x="5293729" y="2582726"/>
                  <a:pt x="5196669" y="2859418"/>
                  <a:pt x="5170147" y="2918922"/>
                </a:cubicBezTo>
                <a:cubicBezTo>
                  <a:pt x="5165632" y="2927577"/>
                  <a:pt x="5161682" y="2935961"/>
                  <a:pt x="5161682" y="2944616"/>
                </a:cubicBezTo>
                <a:cubicBezTo>
                  <a:pt x="5161682" y="2948673"/>
                  <a:pt x="5161682" y="2948673"/>
                  <a:pt x="5161682" y="2948673"/>
                </a:cubicBezTo>
                <a:cubicBezTo>
                  <a:pt x="5165632" y="2961386"/>
                  <a:pt x="5174661" y="2970041"/>
                  <a:pt x="5183690" y="2978425"/>
                </a:cubicBezTo>
                <a:cubicBezTo>
                  <a:pt x="5183690" y="2978425"/>
                  <a:pt x="5187640" y="2978425"/>
                  <a:pt x="5192155" y="2982753"/>
                </a:cubicBezTo>
                <a:cubicBezTo>
                  <a:pt x="5201184" y="2987080"/>
                  <a:pt x="5205698" y="2991408"/>
                  <a:pt x="5214163" y="2995465"/>
                </a:cubicBezTo>
                <a:cubicBezTo>
                  <a:pt x="5232220" y="3004120"/>
                  <a:pt x="5258743" y="3008447"/>
                  <a:pt x="5293729" y="3012505"/>
                </a:cubicBezTo>
                <a:cubicBezTo>
                  <a:pt x="5395304" y="2991408"/>
                  <a:pt x="5527351" y="2935961"/>
                  <a:pt x="5584910" y="2880785"/>
                </a:cubicBezTo>
                <a:cubicBezTo>
                  <a:pt x="5672942" y="2799915"/>
                  <a:pt x="5761537" y="2706331"/>
                  <a:pt x="5836590" y="2621133"/>
                </a:cubicBezTo>
                <a:cubicBezTo>
                  <a:pt x="5946629" y="2493471"/>
                  <a:pt x="6034660" y="2395560"/>
                  <a:pt x="6109712" y="2370136"/>
                </a:cubicBezTo>
                <a:cubicBezTo>
                  <a:pt x="6109712" y="2357424"/>
                  <a:pt x="6109712" y="2340385"/>
                  <a:pt x="6109712" y="2327402"/>
                </a:cubicBezTo>
                <a:cubicBezTo>
                  <a:pt x="6105762" y="2297650"/>
                  <a:pt x="6101248" y="2267898"/>
                  <a:pt x="6096733" y="2238146"/>
                </a:cubicBezTo>
                <a:cubicBezTo>
                  <a:pt x="6087705" y="2208395"/>
                  <a:pt x="6079240" y="2178643"/>
                  <a:pt x="6065697" y="2152948"/>
                </a:cubicBezTo>
                <a:cubicBezTo>
                  <a:pt x="6052718" y="2127524"/>
                  <a:pt x="6034660" y="2097772"/>
                  <a:pt x="6017167" y="2076405"/>
                </a:cubicBezTo>
                <a:cubicBezTo>
                  <a:pt x="6039175" y="2097772"/>
                  <a:pt x="6061182" y="2119139"/>
                  <a:pt x="6079240" y="2148891"/>
                </a:cubicBezTo>
                <a:cubicBezTo>
                  <a:pt x="6096733" y="2174315"/>
                  <a:pt x="6109712" y="2204067"/>
                  <a:pt x="6118741" y="2233819"/>
                </a:cubicBezTo>
                <a:cubicBezTo>
                  <a:pt x="6131720" y="2263571"/>
                  <a:pt x="6140749" y="2293593"/>
                  <a:pt x="6145264" y="2323345"/>
                </a:cubicBezTo>
                <a:cubicBezTo>
                  <a:pt x="6149778" y="2336057"/>
                  <a:pt x="6149778" y="2353097"/>
                  <a:pt x="6154292" y="2365809"/>
                </a:cubicBezTo>
                <a:cubicBezTo>
                  <a:pt x="6162757" y="2365809"/>
                  <a:pt x="6167271" y="2365809"/>
                  <a:pt x="6176300" y="2370136"/>
                </a:cubicBezTo>
                <a:cubicBezTo>
                  <a:pt x="6242324" y="2391233"/>
                  <a:pt x="6361392" y="2497798"/>
                  <a:pt x="6467480" y="2587054"/>
                </a:cubicBezTo>
                <a:cubicBezTo>
                  <a:pt x="6516011" y="2629518"/>
                  <a:pt x="6568491" y="2676309"/>
                  <a:pt x="6604042" y="2702004"/>
                </a:cubicBezTo>
                <a:cubicBezTo>
                  <a:pt x="6621536" y="2710389"/>
                  <a:pt x="6648058" y="2719044"/>
                  <a:pt x="6648058" y="2723101"/>
                </a:cubicBezTo>
                <a:cubicBezTo>
                  <a:pt x="6648058" y="2723101"/>
                  <a:pt x="6652572" y="2723101"/>
                  <a:pt x="6652572" y="2723101"/>
                </a:cubicBezTo>
                <a:cubicBezTo>
                  <a:pt x="6661601" y="2723101"/>
                  <a:pt x="6665551" y="2723101"/>
                  <a:pt x="6674580" y="2723101"/>
                </a:cubicBezTo>
                <a:cubicBezTo>
                  <a:pt x="6692073" y="2723101"/>
                  <a:pt x="6705617" y="2723101"/>
                  <a:pt x="6723110" y="2719044"/>
                </a:cubicBezTo>
                <a:cubicBezTo>
                  <a:pt x="6754147" y="2714716"/>
                  <a:pt x="6789133" y="2714716"/>
                  <a:pt x="6820170" y="2710389"/>
                </a:cubicBezTo>
                <a:cubicBezTo>
                  <a:pt x="6881679" y="2702004"/>
                  <a:pt x="6948267" y="2689292"/>
                  <a:pt x="7009776" y="2676309"/>
                </a:cubicBezTo>
                <a:cubicBezTo>
                  <a:pt x="7071849" y="2659540"/>
                  <a:pt x="7133359" y="2642500"/>
                  <a:pt x="7194868" y="2616806"/>
                </a:cubicBezTo>
                <a:cubicBezTo>
                  <a:pt x="7225904" y="2604094"/>
                  <a:pt x="7252426" y="2587054"/>
                  <a:pt x="7278949" y="2565687"/>
                </a:cubicBezTo>
                <a:cubicBezTo>
                  <a:pt x="7305471" y="2544590"/>
                  <a:pt x="7327479" y="2518895"/>
                  <a:pt x="7336508" y="2489143"/>
                </a:cubicBezTo>
                <a:cubicBezTo>
                  <a:pt x="7331993" y="2523223"/>
                  <a:pt x="7309986" y="2548647"/>
                  <a:pt x="7283463" y="2570014"/>
                </a:cubicBezTo>
                <a:cubicBezTo>
                  <a:pt x="7256941" y="2591381"/>
                  <a:pt x="7230419" y="2608421"/>
                  <a:pt x="7199382" y="2625461"/>
                </a:cubicBezTo>
                <a:cubicBezTo>
                  <a:pt x="7142388" y="2655213"/>
                  <a:pt x="7080314" y="2680637"/>
                  <a:pt x="7018805" y="2697676"/>
                </a:cubicBezTo>
                <a:cubicBezTo>
                  <a:pt x="6956732" y="2714716"/>
                  <a:pt x="6890708" y="2731756"/>
                  <a:pt x="6829199" y="2744468"/>
                </a:cubicBezTo>
                <a:cubicBezTo>
                  <a:pt x="6798162" y="2748795"/>
                  <a:pt x="6762611" y="2757180"/>
                  <a:pt x="6732139" y="2761508"/>
                </a:cubicBezTo>
                <a:cubicBezTo>
                  <a:pt x="6727625" y="2761508"/>
                  <a:pt x="6718595" y="2761508"/>
                  <a:pt x="6714081" y="2761508"/>
                </a:cubicBezTo>
                <a:cubicBezTo>
                  <a:pt x="6718595" y="2761508"/>
                  <a:pt x="6718595" y="2765835"/>
                  <a:pt x="6723110" y="2765835"/>
                </a:cubicBezTo>
                <a:cubicBezTo>
                  <a:pt x="6749632" y="2782875"/>
                  <a:pt x="6776155" y="2795587"/>
                  <a:pt x="6807191" y="2803971"/>
                </a:cubicBezTo>
                <a:cubicBezTo>
                  <a:pt x="6837664" y="2816954"/>
                  <a:pt x="6864186" y="2821011"/>
                  <a:pt x="6895223" y="2829666"/>
                </a:cubicBezTo>
                <a:cubicBezTo>
                  <a:pt x="6926259" y="2833994"/>
                  <a:pt x="6956732" y="2838051"/>
                  <a:pt x="6987768" y="2833994"/>
                </a:cubicBezTo>
                <a:cubicBezTo>
                  <a:pt x="6956732" y="2842378"/>
                  <a:pt x="6926259" y="2850763"/>
                  <a:pt x="6890708" y="2850763"/>
                </a:cubicBezTo>
                <a:cubicBezTo>
                  <a:pt x="6859672" y="2855090"/>
                  <a:pt x="6824685" y="2850763"/>
                  <a:pt x="6793648" y="2850763"/>
                </a:cubicBezTo>
                <a:cubicBezTo>
                  <a:pt x="6776155" y="2850763"/>
                  <a:pt x="6758661" y="2846706"/>
                  <a:pt x="6740604" y="2842378"/>
                </a:cubicBezTo>
                <a:lnTo>
                  <a:pt x="6868700" y="3038199"/>
                </a:lnTo>
                <a:cubicBezTo>
                  <a:pt x="6904252" y="3072008"/>
                  <a:pt x="6939238" y="3102031"/>
                  <a:pt x="6970275" y="3131782"/>
                </a:cubicBezTo>
                <a:lnTo>
                  <a:pt x="7256941" y="3467978"/>
                </a:lnTo>
                <a:cubicBezTo>
                  <a:pt x="7261455" y="3467978"/>
                  <a:pt x="7261455" y="3467978"/>
                  <a:pt x="7265970" y="3467978"/>
                </a:cubicBezTo>
                <a:cubicBezTo>
                  <a:pt x="7274435" y="3467978"/>
                  <a:pt x="7283463" y="3467978"/>
                  <a:pt x="7291928" y="3467978"/>
                </a:cubicBezTo>
                <a:cubicBezTo>
                  <a:pt x="7305471" y="3472035"/>
                  <a:pt x="7314500" y="3476362"/>
                  <a:pt x="7327479" y="3480690"/>
                </a:cubicBezTo>
                <a:cubicBezTo>
                  <a:pt x="7340458" y="3485017"/>
                  <a:pt x="7349487" y="3493402"/>
                  <a:pt x="7358516" y="3501787"/>
                </a:cubicBezTo>
                <a:cubicBezTo>
                  <a:pt x="7366980" y="3510442"/>
                  <a:pt x="7376009" y="3518826"/>
                  <a:pt x="7385037" y="3531809"/>
                </a:cubicBezTo>
                <a:cubicBezTo>
                  <a:pt x="7380524" y="3518826"/>
                  <a:pt x="7376009" y="3506114"/>
                  <a:pt x="7366980" y="3493402"/>
                </a:cubicBezTo>
                <a:cubicBezTo>
                  <a:pt x="7358516" y="3480690"/>
                  <a:pt x="7349487" y="3472035"/>
                  <a:pt x="7340458" y="3463650"/>
                </a:cubicBezTo>
                <a:cubicBezTo>
                  <a:pt x="7331993" y="3454995"/>
                  <a:pt x="7318450" y="3446611"/>
                  <a:pt x="7309986" y="3442283"/>
                </a:cubicBezTo>
                <a:cubicBezTo>
                  <a:pt x="7318450" y="3437955"/>
                  <a:pt x="7327479" y="3433898"/>
                  <a:pt x="7340458" y="3429571"/>
                </a:cubicBezTo>
                <a:cubicBezTo>
                  <a:pt x="7411560" y="3399819"/>
                  <a:pt x="7477584" y="3374124"/>
                  <a:pt x="7534578" y="3340315"/>
                </a:cubicBezTo>
                <a:cubicBezTo>
                  <a:pt x="7534578" y="3353028"/>
                  <a:pt x="7539093" y="3365740"/>
                  <a:pt x="7539093" y="3382779"/>
                </a:cubicBezTo>
                <a:cubicBezTo>
                  <a:pt x="7548122" y="3472035"/>
                  <a:pt x="7565615" y="3621064"/>
                  <a:pt x="7517085" y="3736014"/>
                </a:cubicBezTo>
                <a:cubicBezTo>
                  <a:pt x="7451061" y="3846637"/>
                  <a:pt x="7261455" y="3872061"/>
                  <a:pt x="7115865" y="3855022"/>
                </a:cubicBezTo>
                <a:lnTo>
                  <a:pt x="7106836" y="3855022"/>
                </a:lnTo>
                <a:lnTo>
                  <a:pt x="6546483" y="3280541"/>
                </a:lnTo>
                <a:cubicBezTo>
                  <a:pt x="6550998" y="3280541"/>
                  <a:pt x="6555512" y="3276484"/>
                  <a:pt x="6560026" y="3276484"/>
                </a:cubicBezTo>
                <a:cubicBezTo>
                  <a:pt x="6577520" y="3267829"/>
                  <a:pt x="6595013" y="3259445"/>
                  <a:pt x="6613071" y="3246733"/>
                </a:cubicBezTo>
                <a:cubicBezTo>
                  <a:pt x="6590499" y="3242405"/>
                  <a:pt x="6573005" y="3242405"/>
                  <a:pt x="6550998" y="3242405"/>
                </a:cubicBezTo>
                <a:cubicBezTo>
                  <a:pt x="6528990" y="3242405"/>
                  <a:pt x="6511496" y="3246733"/>
                  <a:pt x="6493439" y="3250790"/>
                </a:cubicBezTo>
                <a:cubicBezTo>
                  <a:pt x="6475945" y="3255117"/>
                  <a:pt x="6453937" y="3259445"/>
                  <a:pt x="6436444" y="3267829"/>
                </a:cubicBezTo>
                <a:cubicBezTo>
                  <a:pt x="6418951" y="3276484"/>
                  <a:pt x="6400893" y="3284869"/>
                  <a:pt x="6383400" y="3293524"/>
                </a:cubicBezTo>
                <a:cubicBezTo>
                  <a:pt x="6405407" y="3297581"/>
                  <a:pt x="6427415" y="3297581"/>
                  <a:pt x="6445473" y="3297581"/>
                </a:cubicBezTo>
                <a:cubicBezTo>
                  <a:pt x="6462966" y="3297581"/>
                  <a:pt x="6480460" y="3293524"/>
                  <a:pt x="6497953" y="3289196"/>
                </a:cubicBezTo>
                <a:lnTo>
                  <a:pt x="7084829" y="3889101"/>
                </a:lnTo>
                <a:cubicBezTo>
                  <a:pt x="7049842" y="3987011"/>
                  <a:pt x="6970275" y="4050842"/>
                  <a:pt x="6904252" y="4080594"/>
                </a:cubicBezTo>
                <a:cubicBezTo>
                  <a:pt x="6851207" y="4106019"/>
                  <a:pt x="6798162" y="4110346"/>
                  <a:pt x="6762611" y="4097634"/>
                </a:cubicBezTo>
                <a:lnTo>
                  <a:pt x="6220316" y="3616737"/>
                </a:lnTo>
                <a:cubicBezTo>
                  <a:pt x="6233295" y="3612409"/>
                  <a:pt x="6246838" y="3608352"/>
                  <a:pt x="6259817" y="3604025"/>
                </a:cubicBezTo>
                <a:cubicBezTo>
                  <a:pt x="6277311" y="3595640"/>
                  <a:pt x="6295368" y="3586985"/>
                  <a:pt x="6312862" y="3574273"/>
                </a:cubicBezTo>
                <a:cubicBezTo>
                  <a:pt x="6290854" y="3569945"/>
                  <a:pt x="6273360" y="3569945"/>
                  <a:pt x="6251353" y="3569945"/>
                </a:cubicBezTo>
                <a:cubicBezTo>
                  <a:pt x="6228780" y="3569945"/>
                  <a:pt x="6211287" y="3574273"/>
                  <a:pt x="6193794" y="3578600"/>
                </a:cubicBezTo>
                <a:cubicBezTo>
                  <a:pt x="6176300" y="3582657"/>
                  <a:pt x="6154292" y="3586985"/>
                  <a:pt x="6136235" y="3595640"/>
                </a:cubicBezTo>
                <a:cubicBezTo>
                  <a:pt x="6118741" y="3604025"/>
                  <a:pt x="6101248" y="3612409"/>
                  <a:pt x="6083190" y="3621064"/>
                </a:cubicBezTo>
                <a:cubicBezTo>
                  <a:pt x="6105762" y="3625392"/>
                  <a:pt x="6123256" y="3625392"/>
                  <a:pt x="6145264" y="3625392"/>
                </a:cubicBezTo>
                <a:cubicBezTo>
                  <a:pt x="6154292" y="3625392"/>
                  <a:pt x="6158243" y="3625392"/>
                  <a:pt x="6167271" y="3621064"/>
                </a:cubicBezTo>
                <a:lnTo>
                  <a:pt x="6727625" y="4114674"/>
                </a:lnTo>
                <a:cubicBezTo>
                  <a:pt x="6701102" y="4212584"/>
                  <a:pt x="6590499" y="4306167"/>
                  <a:pt x="6497953" y="4331591"/>
                </a:cubicBezTo>
                <a:cubicBezTo>
                  <a:pt x="6418951" y="4352959"/>
                  <a:pt x="6352363" y="4314552"/>
                  <a:pt x="6330355" y="4301840"/>
                </a:cubicBezTo>
                <a:lnTo>
                  <a:pt x="6321890" y="4297512"/>
                </a:lnTo>
                <a:lnTo>
                  <a:pt x="5871576" y="3842309"/>
                </a:lnTo>
                <a:cubicBezTo>
                  <a:pt x="5849569" y="3812558"/>
                  <a:pt x="5823046" y="3791190"/>
                  <a:pt x="5788060" y="3778478"/>
                </a:cubicBezTo>
                <a:cubicBezTo>
                  <a:pt x="5761537" y="3770094"/>
                  <a:pt x="5735015" y="3774151"/>
                  <a:pt x="5708493" y="3782806"/>
                </a:cubicBezTo>
                <a:cubicBezTo>
                  <a:pt x="5717522" y="3770094"/>
                  <a:pt x="5725986" y="3757111"/>
                  <a:pt x="5730501" y="3744399"/>
                </a:cubicBezTo>
                <a:cubicBezTo>
                  <a:pt x="5770002" y="3680568"/>
                  <a:pt x="5717522" y="3548578"/>
                  <a:pt x="5620461" y="3472035"/>
                </a:cubicBezTo>
                <a:cubicBezTo>
                  <a:pt x="5545409" y="3412531"/>
                  <a:pt x="5465842" y="3399819"/>
                  <a:pt x="5390789" y="3433898"/>
                </a:cubicBezTo>
                <a:cubicBezTo>
                  <a:pt x="5395304" y="3425243"/>
                  <a:pt x="5395304" y="3416859"/>
                  <a:pt x="5399818" y="3408204"/>
                </a:cubicBezTo>
                <a:cubicBezTo>
                  <a:pt x="5408283" y="3353028"/>
                  <a:pt x="5368782" y="3263502"/>
                  <a:pt x="5302758" y="3203998"/>
                </a:cubicBezTo>
                <a:cubicBezTo>
                  <a:pt x="5236170" y="3144495"/>
                  <a:pt x="5161682" y="3119070"/>
                  <a:pt x="5086630" y="3135840"/>
                </a:cubicBezTo>
                <a:cubicBezTo>
                  <a:pt x="5033585" y="3148822"/>
                  <a:pt x="4954019" y="3212653"/>
                  <a:pt x="4856959" y="3327333"/>
                </a:cubicBezTo>
                <a:cubicBezTo>
                  <a:pt x="4865987" y="3284869"/>
                  <a:pt x="4870502" y="3242405"/>
                  <a:pt x="4861473" y="3208326"/>
                </a:cubicBezTo>
                <a:cubicBezTo>
                  <a:pt x="4808428" y="3021160"/>
                  <a:pt x="4676381" y="3042256"/>
                  <a:pt x="4592300" y="3055239"/>
                </a:cubicBezTo>
                <a:cubicBezTo>
                  <a:pt x="4579321" y="3055239"/>
                  <a:pt x="4565778" y="3059296"/>
                  <a:pt x="4557313" y="3059296"/>
                </a:cubicBezTo>
                <a:cubicBezTo>
                  <a:pt x="4508783" y="3063624"/>
                  <a:pt x="4415673" y="3174246"/>
                  <a:pt x="4327642" y="3284869"/>
                </a:cubicBezTo>
                <a:lnTo>
                  <a:pt x="3996960" y="3055239"/>
                </a:lnTo>
                <a:lnTo>
                  <a:pt x="4543770" y="1906279"/>
                </a:lnTo>
                <a:cubicBezTo>
                  <a:pt x="4574807" y="1842447"/>
                  <a:pt x="4543770" y="1770232"/>
                  <a:pt x="4482261" y="1740209"/>
                </a:cubicBezTo>
                <a:lnTo>
                  <a:pt x="4248075" y="1633914"/>
                </a:lnTo>
                <a:lnTo>
                  <a:pt x="4305634" y="1493540"/>
                </a:lnTo>
                <a:cubicBezTo>
                  <a:pt x="4332156" y="1425382"/>
                  <a:pt x="4296605" y="1353166"/>
                  <a:pt x="4226067" y="1327471"/>
                </a:cubicBezTo>
                <a:close/>
              </a:path>
            </a:pathLst>
          </a:custGeom>
          <a:solidFill>
            <a:schemeClr val="bg1">
              <a:lumMod val="95000"/>
            </a:schemeClr>
          </a:solidFill>
          <a:ln w="12700">
            <a:miter lim="400000"/>
          </a:ln>
        </p:spPr>
        <p:txBody>
          <a:bodyPr wrap="square" lIns="38100" tIns="38100" rIns="38100" bIns="38100" anchor="ctr">
            <a:noAutofit/>
          </a:bodyPr>
          <a:lstStyle/>
          <a:p>
            <a:pPr>
              <a:defRPr sz="3000">
                <a:solidFill>
                  <a:srgbClr val="FFFFFF"/>
                </a:solidFill>
              </a:defRPr>
            </a:pPr>
            <a:endParaRPr>
              <a:solidFill>
                <a:schemeClr val="bg1">
                  <a:lumMod val="85000"/>
                </a:schemeClr>
              </a:solidFill>
            </a:endParaRPr>
          </a:p>
        </p:txBody>
      </p:sp>
      <p:grpSp>
        <p:nvGrpSpPr>
          <p:cNvPr id="81" name="Group 80">
            <a:extLst>
              <a:ext uri="{FF2B5EF4-FFF2-40B4-BE49-F238E27FC236}">
                <a16:creationId xmlns:a16="http://schemas.microsoft.com/office/drawing/2014/main" id="{48C576B8-B247-44D2-B66D-CC522B1638D1}"/>
              </a:ext>
            </a:extLst>
          </p:cNvPr>
          <p:cNvGrpSpPr/>
          <p:nvPr/>
        </p:nvGrpSpPr>
        <p:grpSpPr>
          <a:xfrm>
            <a:off x="332936" y="3767329"/>
            <a:ext cx="2937088" cy="2367371"/>
            <a:chOff x="332936" y="4652338"/>
            <a:chExt cx="2937088" cy="2367371"/>
          </a:xfrm>
        </p:grpSpPr>
        <p:sp>
          <p:nvSpPr>
            <p:cNvPr id="82" name="TextBox 81">
              <a:extLst>
                <a:ext uri="{FF2B5EF4-FFF2-40B4-BE49-F238E27FC236}">
                  <a16:creationId xmlns:a16="http://schemas.microsoft.com/office/drawing/2014/main" id="{52CA5596-846D-4D89-90A6-90388DF039FF}"/>
                </a:ext>
              </a:extLst>
            </p:cNvPr>
            <p:cNvSpPr txBox="1"/>
            <p:nvPr/>
          </p:nvSpPr>
          <p:spPr>
            <a:xfrm>
              <a:off x="332936" y="4652338"/>
              <a:ext cx="2937088" cy="461665"/>
            </a:xfrm>
            <a:prstGeom prst="rect">
              <a:avLst/>
            </a:prstGeom>
            <a:noFill/>
          </p:spPr>
          <p:txBody>
            <a:bodyPr wrap="square" lIns="0" rIns="0" rtlCol="0" anchor="b">
              <a:spAutoFit/>
            </a:bodyPr>
            <a:lstStyle/>
            <a:p>
              <a:pPr algn="r"/>
              <a:r>
                <a:rPr lang="en-US" sz="2400" b="1" noProof="1"/>
                <a:t>Lorem Ipsum</a:t>
              </a:r>
            </a:p>
          </p:txBody>
        </p:sp>
        <p:sp>
          <p:nvSpPr>
            <p:cNvPr id="83" name="TextBox 82">
              <a:extLst>
                <a:ext uri="{FF2B5EF4-FFF2-40B4-BE49-F238E27FC236}">
                  <a16:creationId xmlns:a16="http://schemas.microsoft.com/office/drawing/2014/main" id="{47947862-AB39-421F-A416-B091F7F90263}"/>
                </a:ext>
              </a:extLst>
            </p:cNvPr>
            <p:cNvSpPr txBox="1"/>
            <p:nvPr/>
          </p:nvSpPr>
          <p:spPr>
            <a:xfrm>
              <a:off x="340731" y="5111494"/>
              <a:ext cx="2929293" cy="1908215"/>
            </a:xfrm>
            <a:prstGeom prst="rect">
              <a:avLst/>
            </a:prstGeom>
            <a:noFill/>
          </p:spPr>
          <p:txBody>
            <a:bodyPr wrap="square" lIns="0" rIns="0" rtlCol="0" anchor="t">
              <a:spAutoFit/>
            </a:bodyPr>
            <a:lstStyle/>
            <a:p>
              <a:pPr algn="just">
                <a:spcAft>
                  <a:spcPts val="1200"/>
                </a:spcAft>
              </a:pPr>
              <a:r>
                <a:rPr lang="en-US" sz="1200" noProof="1">
                  <a:solidFill>
                    <a:schemeClr val="tx1">
                      <a:lumMod val="75000"/>
                      <a:lumOff val="2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75000"/>
                      <a:lumOff val="25000"/>
                    </a:schemeClr>
                  </a:solidFill>
                </a:rPr>
                <a:t>Duis aute irure dolor in reprehenderit in voluptate velit esse cillum dolore eu fugiat nulla pariatur.</a:t>
              </a:r>
            </a:p>
          </p:txBody>
        </p:sp>
      </p:grpSp>
      <p:grpSp>
        <p:nvGrpSpPr>
          <p:cNvPr id="90" name="Group 89">
            <a:extLst>
              <a:ext uri="{FF2B5EF4-FFF2-40B4-BE49-F238E27FC236}">
                <a16:creationId xmlns:a16="http://schemas.microsoft.com/office/drawing/2014/main" id="{DC3FB469-B78D-4082-8D95-902F1B130428}"/>
              </a:ext>
            </a:extLst>
          </p:cNvPr>
          <p:cNvGrpSpPr/>
          <p:nvPr/>
        </p:nvGrpSpPr>
        <p:grpSpPr>
          <a:xfrm>
            <a:off x="8914181" y="3767329"/>
            <a:ext cx="2937088" cy="2367371"/>
            <a:chOff x="332936" y="4652338"/>
            <a:chExt cx="2937088" cy="2367371"/>
          </a:xfrm>
        </p:grpSpPr>
        <p:sp>
          <p:nvSpPr>
            <p:cNvPr id="91" name="TextBox 90">
              <a:extLst>
                <a:ext uri="{FF2B5EF4-FFF2-40B4-BE49-F238E27FC236}">
                  <a16:creationId xmlns:a16="http://schemas.microsoft.com/office/drawing/2014/main" id="{B396F448-C867-49F9-8147-D1DB954E7BE9}"/>
                </a:ext>
              </a:extLst>
            </p:cNvPr>
            <p:cNvSpPr txBox="1"/>
            <p:nvPr/>
          </p:nvSpPr>
          <p:spPr>
            <a:xfrm>
              <a:off x="332936" y="4652338"/>
              <a:ext cx="2937088" cy="461665"/>
            </a:xfrm>
            <a:prstGeom prst="rect">
              <a:avLst/>
            </a:prstGeom>
            <a:noFill/>
          </p:spPr>
          <p:txBody>
            <a:bodyPr wrap="square" lIns="0" rIns="0" rtlCol="0" anchor="b">
              <a:spAutoFit/>
            </a:bodyPr>
            <a:lstStyle/>
            <a:p>
              <a:r>
                <a:rPr lang="en-US" sz="2400" b="1" noProof="1"/>
                <a:t>Lorem Ipsum</a:t>
              </a:r>
            </a:p>
          </p:txBody>
        </p:sp>
        <p:sp>
          <p:nvSpPr>
            <p:cNvPr id="92" name="TextBox 91">
              <a:extLst>
                <a:ext uri="{FF2B5EF4-FFF2-40B4-BE49-F238E27FC236}">
                  <a16:creationId xmlns:a16="http://schemas.microsoft.com/office/drawing/2014/main" id="{3C12E928-C143-4236-BA82-67D2A06FAD78}"/>
                </a:ext>
              </a:extLst>
            </p:cNvPr>
            <p:cNvSpPr txBox="1"/>
            <p:nvPr/>
          </p:nvSpPr>
          <p:spPr>
            <a:xfrm>
              <a:off x="340731" y="5111494"/>
              <a:ext cx="2929293" cy="1908215"/>
            </a:xfrm>
            <a:prstGeom prst="rect">
              <a:avLst/>
            </a:prstGeom>
            <a:noFill/>
          </p:spPr>
          <p:txBody>
            <a:bodyPr wrap="square" lIns="0" rIns="0" rtlCol="0" anchor="t">
              <a:spAutoFit/>
            </a:bodyPr>
            <a:lstStyle/>
            <a:p>
              <a:pPr algn="just">
                <a:spcAft>
                  <a:spcPts val="1200"/>
                </a:spcAft>
              </a:pPr>
              <a:r>
                <a:rPr lang="en-US" sz="1200" noProof="1">
                  <a:solidFill>
                    <a:schemeClr val="tx1">
                      <a:lumMod val="75000"/>
                      <a:lumOff val="2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75000"/>
                      <a:lumOff val="25000"/>
                    </a:schemeClr>
                  </a:solidFill>
                </a:rPr>
                <a:t>Duis aute irure dolor in reprehenderit in voluptate velit esse cillum dolore eu fugiat nulla pariatur.</a:t>
              </a:r>
            </a:p>
          </p:txBody>
        </p:sp>
      </p:grpSp>
    </p:spTree>
    <p:extLst>
      <p:ext uri="{BB962C8B-B14F-4D97-AF65-F5344CB8AC3E}">
        <p14:creationId xmlns:p14="http://schemas.microsoft.com/office/powerpoint/2010/main" val="2645603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8481</TotalTime>
  <Words>293</Words>
  <PresentationFormat>Widescreen</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Handshake – Slide Template</vt:lpstr>
      <vt:lpstr>Handshake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Handshake</dc:title>
  <dc:creator>PresentationGO.com</dc:creator>
  <dc:description>© Copyright PresentationGO.com</dc:description>
  <dcterms:created xsi:type="dcterms:W3CDTF">2014-11-26T05:14:11Z</dcterms:created>
  <dcterms:modified xsi:type="dcterms:W3CDTF">2020-01-20T21:28:47Z</dcterms:modified>
  <cp:category>Templates</cp:category>
</cp:coreProperties>
</file>