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Tags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B7E50A2-ED5B-0D92-8BD4-BAEA16E2233B}"/>
              </a:ext>
            </a:extLst>
          </p:cNvPr>
          <p:cNvSpPr/>
          <p:nvPr/>
        </p:nvSpPr>
        <p:spPr>
          <a:xfrm>
            <a:off x="3" y="2340057"/>
            <a:ext cx="9143999" cy="447191"/>
          </a:xfrm>
          <a:custGeom>
            <a:avLst/>
            <a:gdLst>
              <a:gd name="connsiteX0" fmla="*/ 0 w 12191998"/>
              <a:gd name="connsiteY0" fmla="*/ 0 h 596255"/>
              <a:gd name="connsiteX1" fmla="*/ 375105 w 12191998"/>
              <a:gd name="connsiteY1" fmla="*/ 59483 h 596255"/>
              <a:gd name="connsiteX2" fmla="*/ 6095999 w 12191998"/>
              <a:gd name="connsiteY2" fmla="*/ 464610 h 596255"/>
              <a:gd name="connsiteX3" fmla="*/ 11816892 w 12191998"/>
              <a:gd name="connsiteY3" fmla="*/ 59483 h 596255"/>
              <a:gd name="connsiteX4" fmla="*/ 12191998 w 12191998"/>
              <a:gd name="connsiteY4" fmla="*/ 0 h 596255"/>
              <a:gd name="connsiteX5" fmla="*/ 12191998 w 12191998"/>
              <a:gd name="connsiteY5" fmla="*/ 128581 h 596255"/>
              <a:gd name="connsiteX6" fmla="*/ 11868134 w 12191998"/>
              <a:gd name="connsiteY6" fmla="*/ 180782 h 596255"/>
              <a:gd name="connsiteX7" fmla="*/ 6095999 w 12191998"/>
              <a:gd name="connsiteY7" fmla="*/ 596255 h 596255"/>
              <a:gd name="connsiteX8" fmla="*/ 323863 w 12191998"/>
              <a:gd name="connsiteY8" fmla="*/ 180782 h 596255"/>
              <a:gd name="connsiteX9" fmla="*/ 0 w 12191998"/>
              <a:gd name="connsiteY9" fmla="*/ 128581 h 59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8" h="596255">
                <a:moveTo>
                  <a:pt x="0" y="0"/>
                </a:moveTo>
                <a:lnTo>
                  <a:pt x="375105" y="59483"/>
                </a:lnTo>
                <a:cubicBezTo>
                  <a:pt x="2133479" y="320354"/>
                  <a:pt x="4066711" y="464610"/>
                  <a:pt x="6095999" y="464610"/>
                </a:cubicBezTo>
                <a:cubicBezTo>
                  <a:pt x="8125287" y="464610"/>
                  <a:pt x="10058519" y="320354"/>
                  <a:pt x="11816892" y="59483"/>
                </a:cubicBezTo>
                <a:lnTo>
                  <a:pt x="12191998" y="0"/>
                </a:lnTo>
                <a:lnTo>
                  <a:pt x="12191998" y="128581"/>
                </a:lnTo>
                <a:lnTo>
                  <a:pt x="11868134" y="180782"/>
                </a:lnTo>
                <a:cubicBezTo>
                  <a:pt x="10094011" y="448315"/>
                  <a:pt x="8143463" y="596255"/>
                  <a:pt x="6095999" y="596255"/>
                </a:cubicBezTo>
                <a:cubicBezTo>
                  <a:pt x="4048534" y="596255"/>
                  <a:pt x="2097986" y="448315"/>
                  <a:pt x="323863" y="180782"/>
                </a:cubicBezTo>
                <a:lnTo>
                  <a:pt x="0" y="12858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BC98FFB-A390-4C85-2DE3-CB4CFC5BA9DF}"/>
              </a:ext>
            </a:extLst>
          </p:cNvPr>
          <p:cNvSpPr/>
          <p:nvPr/>
        </p:nvSpPr>
        <p:spPr>
          <a:xfrm>
            <a:off x="583582" y="2332775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D2FCA3B8-4C6F-356B-707F-9932BCF58377}"/>
              </a:ext>
            </a:extLst>
          </p:cNvPr>
          <p:cNvSpPr/>
          <p:nvPr/>
        </p:nvSpPr>
        <p:spPr>
          <a:xfrm>
            <a:off x="2601802" y="2492795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30152F1-9925-9D4E-329A-A33A3FF75769}"/>
              </a:ext>
            </a:extLst>
          </p:cNvPr>
          <p:cNvSpPr/>
          <p:nvPr/>
        </p:nvSpPr>
        <p:spPr>
          <a:xfrm>
            <a:off x="4620022" y="2521370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76758F8-C7A5-A2D9-055B-89D904BABE04}"/>
              </a:ext>
            </a:extLst>
          </p:cNvPr>
          <p:cNvSpPr/>
          <p:nvPr/>
        </p:nvSpPr>
        <p:spPr>
          <a:xfrm>
            <a:off x="6638243" y="2418500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5" name="Graphic 34" descr="Briefcase with solid fill">
            <a:extLst>
              <a:ext uri="{FF2B5EF4-FFF2-40B4-BE49-F238E27FC236}">
                <a16:creationId xmlns:a16="http://schemas.microsoft.com/office/drawing/2014/main" id="{9D510675-ADC8-5624-EDDA-1AF8EC301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746" y="3991361"/>
            <a:ext cx="409394" cy="409394"/>
          </a:xfrm>
          <a:prstGeom prst="rect">
            <a:avLst/>
          </a:prstGeom>
        </p:spPr>
      </p:pic>
      <p:pic>
        <p:nvPicPr>
          <p:cNvPr id="36" name="Graphic 35" descr="Customer review with solid fill">
            <a:extLst>
              <a:ext uri="{FF2B5EF4-FFF2-40B4-BE49-F238E27FC236}">
                <a16:creationId xmlns:a16="http://schemas.microsoft.com/office/drawing/2014/main" id="{3A4E69D1-86A6-FD13-826D-F7928A182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78305" y="4065656"/>
            <a:ext cx="409394" cy="409394"/>
          </a:xfrm>
          <a:prstGeom prst="rect">
            <a:avLst/>
          </a:prstGeom>
        </p:spPr>
      </p:pic>
      <p:pic>
        <p:nvPicPr>
          <p:cNvPr id="37" name="Graphic 36" descr="Open folder with solid fill">
            <a:extLst>
              <a:ext uri="{FF2B5EF4-FFF2-40B4-BE49-F238E27FC236}">
                <a16:creationId xmlns:a16="http://schemas.microsoft.com/office/drawing/2014/main" id="{2E60101C-0C79-59E8-26BB-3BC004850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6525" y="4094231"/>
            <a:ext cx="409394" cy="409394"/>
          </a:xfrm>
          <a:prstGeom prst="rect">
            <a:avLst/>
          </a:prstGeom>
        </p:spPr>
      </p:pic>
      <p:pic>
        <p:nvPicPr>
          <p:cNvPr id="38" name="Graphic 37" descr="Target Audience with solid fill">
            <a:extLst>
              <a:ext uri="{FF2B5EF4-FFF2-40B4-BE49-F238E27FC236}">
                <a16:creationId xmlns:a16="http://schemas.microsoft.com/office/drawing/2014/main" id="{53CD8B29-B505-ECDE-534A-FA2C5110F3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60085" y="3905636"/>
            <a:ext cx="409394" cy="40939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4744635-03AA-A074-F023-B6E2F7D50FDE}"/>
              </a:ext>
            </a:extLst>
          </p:cNvPr>
          <p:cNvSpPr txBox="1"/>
          <p:nvPr/>
        </p:nvSpPr>
        <p:spPr>
          <a:xfrm>
            <a:off x="848892" y="2871595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A2E107-812E-FE27-6C27-0A738E7D9B8F}"/>
              </a:ext>
            </a:extLst>
          </p:cNvPr>
          <p:cNvSpPr txBox="1"/>
          <p:nvPr/>
        </p:nvSpPr>
        <p:spPr>
          <a:xfrm>
            <a:off x="848892" y="3192877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99D10E-A60D-4CC3-BAD1-EB877067124E}"/>
              </a:ext>
            </a:extLst>
          </p:cNvPr>
          <p:cNvSpPr txBox="1"/>
          <p:nvPr/>
        </p:nvSpPr>
        <p:spPr>
          <a:xfrm>
            <a:off x="2868314" y="3059057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5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6C846E-3A04-A9BE-E950-6F2031E9C630}"/>
              </a:ext>
            </a:extLst>
          </p:cNvPr>
          <p:cNvSpPr txBox="1"/>
          <p:nvPr/>
        </p:nvSpPr>
        <p:spPr>
          <a:xfrm>
            <a:off x="2868314" y="3380340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DFBEFE-66A2-DF51-E255-9C9800AF74B0}"/>
              </a:ext>
            </a:extLst>
          </p:cNvPr>
          <p:cNvSpPr txBox="1"/>
          <p:nvPr/>
        </p:nvSpPr>
        <p:spPr>
          <a:xfrm>
            <a:off x="4910823" y="3075340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5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0CBF21-E090-6124-E2F5-86A1EB50935C}"/>
              </a:ext>
            </a:extLst>
          </p:cNvPr>
          <p:cNvSpPr txBox="1"/>
          <p:nvPr/>
        </p:nvSpPr>
        <p:spPr>
          <a:xfrm>
            <a:off x="4910823" y="3396622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3A0DFC-C757-115B-2A0B-48B8E2A37520}"/>
              </a:ext>
            </a:extLst>
          </p:cNvPr>
          <p:cNvSpPr txBox="1"/>
          <p:nvPr/>
        </p:nvSpPr>
        <p:spPr>
          <a:xfrm>
            <a:off x="6953333" y="2957320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7DFE8A-B17A-CC34-0A79-1937D50880DA}"/>
              </a:ext>
            </a:extLst>
          </p:cNvPr>
          <p:cNvSpPr txBox="1"/>
          <p:nvPr/>
        </p:nvSpPr>
        <p:spPr>
          <a:xfrm>
            <a:off x="6953333" y="3278602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BBF2E7E-313D-CD81-2ECE-8421C2E83F5A}"/>
              </a:ext>
            </a:extLst>
          </p:cNvPr>
          <p:cNvSpPr/>
          <p:nvPr/>
        </p:nvSpPr>
        <p:spPr>
          <a:xfrm>
            <a:off x="814387" y="2468881"/>
            <a:ext cx="314062" cy="108406"/>
          </a:xfrm>
          <a:custGeom>
            <a:avLst/>
            <a:gdLst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30277 w 344087"/>
              <a:gd name="connsiteY6" fmla="*/ 0 h 144541"/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13445 w 344087"/>
              <a:gd name="connsiteY6" fmla="*/ 53815 h 144541"/>
              <a:gd name="connsiteX7" fmla="*/ 30277 w 344087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63787 w 418749"/>
              <a:gd name="connsiteY2" fmla="*/ 36781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90351 w 418749"/>
              <a:gd name="connsiteY3" fmla="*/ 120380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749" h="144541">
                <a:moveTo>
                  <a:pt x="104939" y="0"/>
                </a:moveTo>
                <a:lnTo>
                  <a:pt x="418749" y="37244"/>
                </a:lnTo>
                <a:lnTo>
                  <a:pt x="387599" y="72500"/>
                </a:lnTo>
                <a:cubicBezTo>
                  <a:pt x="341240" y="81004"/>
                  <a:pt x="318488" y="82702"/>
                  <a:pt x="290351" y="120380"/>
                </a:cubicBezTo>
                <a:lnTo>
                  <a:pt x="230400" y="144541"/>
                </a:lnTo>
                <a:lnTo>
                  <a:pt x="74662" y="125754"/>
                </a:lnTo>
                <a:lnTo>
                  <a:pt x="0" y="49052"/>
                </a:lnTo>
                <a:lnTo>
                  <a:pt x="104939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4005C68-7F96-64EC-323B-B5D5A76DA21B}"/>
              </a:ext>
            </a:extLst>
          </p:cNvPr>
          <p:cNvSpPr/>
          <p:nvPr/>
        </p:nvSpPr>
        <p:spPr>
          <a:xfrm>
            <a:off x="2821781" y="2646365"/>
            <a:ext cx="319095" cy="102492"/>
          </a:xfrm>
          <a:custGeom>
            <a:avLst/>
            <a:gdLst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31212 w 342905"/>
              <a:gd name="connsiteY6" fmla="*/ 0 h 136656"/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12695 w 342905"/>
              <a:gd name="connsiteY6" fmla="*/ 67201 h 136656"/>
              <a:gd name="connsiteX7" fmla="*/ 31212 w 342905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261922 w 425460"/>
              <a:gd name="connsiteY3" fmla="*/ 85187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92509 w 425460"/>
              <a:gd name="connsiteY2" fmla="*/ 61119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460" h="136656">
                <a:moveTo>
                  <a:pt x="113767" y="0"/>
                </a:moveTo>
                <a:lnTo>
                  <a:pt x="425460" y="13892"/>
                </a:lnTo>
                <a:lnTo>
                  <a:pt x="392509" y="61119"/>
                </a:lnTo>
                <a:cubicBezTo>
                  <a:pt x="346150" y="69623"/>
                  <a:pt x="351972" y="64178"/>
                  <a:pt x="323835" y="101856"/>
                </a:cubicBezTo>
                <a:lnTo>
                  <a:pt x="237536" y="136656"/>
                </a:lnTo>
                <a:lnTo>
                  <a:pt x="82555" y="129635"/>
                </a:lnTo>
                <a:lnTo>
                  <a:pt x="0" y="64819"/>
                </a:lnTo>
                <a:lnTo>
                  <a:pt x="113767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4BA22DC-36DF-F772-7251-53CC3275E0B4}"/>
              </a:ext>
            </a:extLst>
          </p:cNvPr>
          <p:cNvSpPr/>
          <p:nvPr/>
        </p:nvSpPr>
        <p:spPr>
          <a:xfrm>
            <a:off x="4877395" y="2685416"/>
            <a:ext cx="245348" cy="100675"/>
          </a:xfrm>
          <a:custGeom>
            <a:avLst/>
            <a:gdLst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31749 w 298904"/>
              <a:gd name="connsiteY5" fmla="*/ 2370 h 134233"/>
              <a:gd name="connsiteX6" fmla="*/ 298904 w 298904"/>
              <a:gd name="connsiteY6" fmla="*/ 0 h 134233"/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14636 w 298904"/>
              <a:gd name="connsiteY5" fmla="*/ 60377 h 134233"/>
              <a:gd name="connsiteX6" fmla="*/ 31749 w 298904"/>
              <a:gd name="connsiteY6" fmla="*/ 2370 h 134233"/>
              <a:gd name="connsiteX7" fmla="*/ 298904 w 298904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12064 w 327131"/>
              <a:gd name="connsiteY2" fmla="*/ 71221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306243 w 327131"/>
              <a:gd name="connsiteY1" fmla="*/ 48246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31" h="134233">
                <a:moveTo>
                  <a:pt x="327131" y="0"/>
                </a:moveTo>
                <a:lnTo>
                  <a:pt x="306243" y="48246"/>
                </a:lnTo>
                <a:cubicBezTo>
                  <a:pt x="286481" y="60397"/>
                  <a:pt x="266614" y="66669"/>
                  <a:pt x="252545" y="85508"/>
                </a:cubicBezTo>
                <a:lnTo>
                  <a:pt x="182870" y="132839"/>
                </a:lnTo>
                <a:lnTo>
                  <a:pt x="28227" y="134233"/>
                </a:lnTo>
                <a:lnTo>
                  <a:pt x="0" y="62758"/>
                </a:lnTo>
                <a:lnTo>
                  <a:pt x="59976" y="2370"/>
                </a:lnTo>
                <a:lnTo>
                  <a:pt x="327131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A5150A5-4A43-26F7-D405-2299A43B1D44}"/>
              </a:ext>
            </a:extLst>
          </p:cNvPr>
          <p:cNvSpPr/>
          <p:nvPr/>
        </p:nvSpPr>
        <p:spPr>
          <a:xfrm>
            <a:off x="6865144" y="2583908"/>
            <a:ext cx="274441" cy="116400"/>
          </a:xfrm>
          <a:custGeom>
            <a:avLst/>
            <a:gdLst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32153 w 299647"/>
              <a:gd name="connsiteY5" fmla="*/ 21655 h 155200"/>
              <a:gd name="connsiteX6" fmla="*/ 299647 w 299647"/>
              <a:gd name="connsiteY6" fmla="*/ 0 h 155200"/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12830 w 299647"/>
              <a:gd name="connsiteY5" fmla="*/ 81420 h 155200"/>
              <a:gd name="connsiteX6" fmla="*/ 32153 w 299647"/>
              <a:gd name="connsiteY6" fmla="*/ 21655 h 155200"/>
              <a:gd name="connsiteX7" fmla="*/ 299647 w 299647"/>
              <a:gd name="connsiteY7" fmla="*/ 0 h 155200"/>
              <a:gd name="connsiteX0" fmla="*/ 363017 w 363017"/>
              <a:gd name="connsiteY0" fmla="*/ 0 h 155200"/>
              <a:gd name="connsiteX1" fmla="*/ 304009 w 363017"/>
              <a:gd name="connsiteY1" fmla="*/ 22616 h 155200"/>
              <a:gd name="connsiteX2" fmla="*/ 221878 w 363017"/>
              <a:gd name="connsiteY2" fmla="*/ 134441 h 155200"/>
              <a:gd name="connsiteX3" fmla="*/ 220782 w 363017"/>
              <a:gd name="connsiteY3" fmla="*/ 142247 h 155200"/>
              <a:gd name="connsiteX4" fmla="*/ 63370 w 363017"/>
              <a:gd name="connsiteY4" fmla="*/ 155200 h 155200"/>
              <a:gd name="connsiteX5" fmla="*/ 0 w 363017"/>
              <a:gd name="connsiteY5" fmla="*/ 83801 h 155200"/>
              <a:gd name="connsiteX6" fmla="*/ 95523 w 363017"/>
              <a:gd name="connsiteY6" fmla="*/ 21655 h 155200"/>
              <a:gd name="connsiteX7" fmla="*/ 363017 w 363017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21878 w 365921"/>
              <a:gd name="connsiteY2" fmla="*/ 134441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74266 w 365921"/>
              <a:gd name="connsiteY2" fmla="*/ 124916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921" h="155200">
                <a:moveTo>
                  <a:pt x="363017" y="0"/>
                </a:moveTo>
                <a:lnTo>
                  <a:pt x="365921" y="58335"/>
                </a:lnTo>
                <a:cubicBezTo>
                  <a:pt x="326395" y="82636"/>
                  <a:pt x="286457" y="76281"/>
                  <a:pt x="274266" y="124916"/>
                </a:cubicBezTo>
                <a:lnTo>
                  <a:pt x="220782" y="142247"/>
                </a:lnTo>
                <a:lnTo>
                  <a:pt x="63370" y="155200"/>
                </a:lnTo>
                <a:lnTo>
                  <a:pt x="0" y="83801"/>
                </a:lnTo>
                <a:lnTo>
                  <a:pt x="95523" y="21655"/>
                </a:lnTo>
                <a:lnTo>
                  <a:pt x="363017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Tags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B7E50A2-ED5B-0D92-8BD4-BAEA16E2233B}"/>
              </a:ext>
            </a:extLst>
          </p:cNvPr>
          <p:cNvSpPr/>
          <p:nvPr/>
        </p:nvSpPr>
        <p:spPr>
          <a:xfrm>
            <a:off x="3" y="2340057"/>
            <a:ext cx="9143999" cy="447191"/>
          </a:xfrm>
          <a:custGeom>
            <a:avLst/>
            <a:gdLst>
              <a:gd name="connsiteX0" fmla="*/ 0 w 12191998"/>
              <a:gd name="connsiteY0" fmla="*/ 0 h 596255"/>
              <a:gd name="connsiteX1" fmla="*/ 375105 w 12191998"/>
              <a:gd name="connsiteY1" fmla="*/ 59483 h 596255"/>
              <a:gd name="connsiteX2" fmla="*/ 6095999 w 12191998"/>
              <a:gd name="connsiteY2" fmla="*/ 464610 h 596255"/>
              <a:gd name="connsiteX3" fmla="*/ 11816892 w 12191998"/>
              <a:gd name="connsiteY3" fmla="*/ 59483 h 596255"/>
              <a:gd name="connsiteX4" fmla="*/ 12191998 w 12191998"/>
              <a:gd name="connsiteY4" fmla="*/ 0 h 596255"/>
              <a:gd name="connsiteX5" fmla="*/ 12191998 w 12191998"/>
              <a:gd name="connsiteY5" fmla="*/ 128581 h 596255"/>
              <a:gd name="connsiteX6" fmla="*/ 11868134 w 12191998"/>
              <a:gd name="connsiteY6" fmla="*/ 180782 h 596255"/>
              <a:gd name="connsiteX7" fmla="*/ 6095999 w 12191998"/>
              <a:gd name="connsiteY7" fmla="*/ 596255 h 596255"/>
              <a:gd name="connsiteX8" fmla="*/ 323863 w 12191998"/>
              <a:gd name="connsiteY8" fmla="*/ 180782 h 596255"/>
              <a:gd name="connsiteX9" fmla="*/ 0 w 12191998"/>
              <a:gd name="connsiteY9" fmla="*/ 128581 h 59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8" h="596255">
                <a:moveTo>
                  <a:pt x="0" y="0"/>
                </a:moveTo>
                <a:lnTo>
                  <a:pt x="375105" y="59483"/>
                </a:lnTo>
                <a:cubicBezTo>
                  <a:pt x="2133479" y="320354"/>
                  <a:pt x="4066711" y="464610"/>
                  <a:pt x="6095999" y="464610"/>
                </a:cubicBezTo>
                <a:cubicBezTo>
                  <a:pt x="8125287" y="464610"/>
                  <a:pt x="10058519" y="320354"/>
                  <a:pt x="11816892" y="59483"/>
                </a:cubicBezTo>
                <a:lnTo>
                  <a:pt x="12191998" y="0"/>
                </a:lnTo>
                <a:lnTo>
                  <a:pt x="12191998" y="128581"/>
                </a:lnTo>
                <a:lnTo>
                  <a:pt x="11868134" y="180782"/>
                </a:lnTo>
                <a:cubicBezTo>
                  <a:pt x="10094011" y="448315"/>
                  <a:pt x="8143463" y="596255"/>
                  <a:pt x="6095999" y="596255"/>
                </a:cubicBezTo>
                <a:cubicBezTo>
                  <a:pt x="4048534" y="596255"/>
                  <a:pt x="2097986" y="448315"/>
                  <a:pt x="323863" y="180782"/>
                </a:cubicBezTo>
                <a:lnTo>
                  <a:pt x="0" y="12858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BC98FFB-A390-4C85-2DE3-CB4CFC5BA9DF}"/>
              </a:ext>
            </a:extLst>
          </p:cNvPr>
          <p:cNvSpPr/>
          <p:nvPr/>
        </p:nvSpPr>
        <p:spPr>
          <a:xfrm>
            <a:off x="583582" y="2332775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D2FCA3B8-4C6F-356B-707F-9932BCF58377}"/>
              </a:ext>
            </a:extLst>
          </p:cNvPr>
          <p:cNvSpPr/>
          <p:nvPr/>
        </p:nvSpPr>
        <p:spPr>
          <a:xfrm>
            <a:off x="2601802" y="2492795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30152F1-9925-9D4E-329A-A33A3FF75769}"/>
              </a:ext>
            </a:extLst>
          </p:cNvPr>
          <p:cNvSpPr/>
          <p:nvPr/>
        </p:nvSpPr>
        <p:spPr>
          <a:xfrm>
            <a:off x="4620022" y="2521370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76758F8-C7A5-A2D9-055B-89D904BABE04}"/>
              </a:ext>
            </a:extLst>
          </p:cNvPr>
          <p:cNvSpPr/>
          <p:nvPr/>
        </p:nvSpPr>
        <p:spPr>
          <a:xfrm>
            <a:off x="6638243" y="2418500"/>
            <a:ext cx="1993931" cy="214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5" name="Graphic 34" descr="Briefcase with solid fill">
            <a:extLst>
              <a:ext uri="{FF2B5EF4-FFF2-40B4-BE49-F238E27FC236}">
                <a16:creationId xmlns:a16="http://schemas.microsoft.com/office/drawing/2014/main" id="{9D510675-ADC8-5624-EDDA-1AF8EC301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746" y="3991361"/>
            <a:ext cx="409394" cy="409394"/>
          </a:xfrm>
          <a:prstGeom prst="rect">
            <a:avLst/>
          </a:prstGeom>
        </p:spPr>
      </p:pic>
      <p:pic>
        <p:nvPicPr>
          <p:cNvPr id="36" name="Graphic 35" descr="Customer review with solid fill">
            <a:extLst>
              <a:ext uri="{FF2B5EF4-FFF2-40B4-BE49-F238E27FC236}">
                <a16:creationId xmlns:a16="http://schemas.microsoft.com/office/drawing/2014/main" id="{3A4E69D1-86A6-FD13-826D-F7928A182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78305" y="4065656"/>
            <a:ext cx="409394" cy="409394"/>
          </a:xfrm>
          <a:prstGeom prst="rect">
            <a:avLst/>
          </a:prstGeom>
        </p:spPr>
      </p:pic>
      <p:pic>
        <p:nvPicPr>
          <p:cNvPr id="37" name="Graphic 36" descr="Open folder with solid fill">
            <a:extLst>
              <a:ext uri="{FF2B5EF4-FFF2-40B4-BE49-F238E27FC236}">
                <a16:creationId xmlns:a16="http://schemas.microsoft.com/office/drawing/2014/main" id="{2E60101C-0C79-59E8-26BB-3BC004850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6525" y="4094231"/>
            <a:ext cx="409394" cy="409394"/>
          </a:xfrm>
          <a:prstGeom prst="rect">
            <a:avLst/>
          </a:prstGeom>
        </p:spPr>
      </p:pic>
      <p:pic>
        <p:nvPicPr>
          <p:cNvPr id="38" name="Graphic 37" descr="Target Audience with solid fill">
            <a:extLst>
              <a:ext uri="{FF2B5EF4-FFF2-40B4-BE49-F238E27FC236}">
                <a16:creationId xmlns:a16="http://schemas.microsoft.com/office/drawing/2014/main" id="{53CD8B29-B505-ECDE-534A-FA2C5110F3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60085" y="3905636"/>
            <a:ext cx="409394" cy="40939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4744635-03AA-A074-F023-B6E2F7D50FDE}"/>
              </a:ext>
            </a:extLst>
          </p:cNvPr>
          <p:cNvSpPr txBox="1"/>
          <p:nvPr/>
        </p:nvSpPr>
        <p:spPr>
          <a:xfrm>
            <a:off x="848892" y="2871595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A2E107-812E-FE27-6C27-0A738E7D9B8F}"/>
              </a:ext>
            </a:extLst>
          </p:cNvPr>
          <p:cNvSpPr txBox="1"/>
          <p:nvPr/>
        </p:nvSpPr>
        <p:spPr>
          <a:xfrm>
            <a:off x="848892" y="3192877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99D10E-A60D-4CC3-BAD1-EB877067124E}"/>
              </a:ext>
            </a:extLst>
          </p:cNvPr>
          <p:cNvSpPr txBox="1"/>
          <p:nvPr/>
        </p:nvSpPr>
        <p:spPr>
          <a:xfrm>
            <a:off x="2868314" y="3059057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5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6C846E-3A04-A9BE-E950-6F2031E9C630}"/>
              </a:ext>
            </a:extLst>
          </p:cNvPr>
          <p:cNvSpPr txBox="1"/>
          <p:nvPr/>
        </p:nvSpPr>
        <p:spPr>
          <a:xfrm>
            <a:off x="2868314" y="3380340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DFBEFE-66A2-DF51-E255-9C9800AF74B0}"/>
              </a:ext>
            </a:extLst>
          </p:cNvPr>
          <p:cNvSpPr txBox="1"/>
          <p:nvPr/>
        </p:nvSpPr>
        <p:spPr>
          <a:xfrm>
            <a:off x="4910823" y="3075340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5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0CBF21-E090-6124-E2F5-86A1EB50935C}"/>
              </a:ext>
            </a:extLst>
          </p:cNvPr>
          <p:cNvSpPr txBox="1"/>
          <p:nvPr/>
        </p:nvSpPr>
        <p:spPr>
          <a:xfrm>
            <a:off x="4910823" y="3396622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3A0DFC-C757-115B-2A0B-48B8E2A37520}"/>
              </a:ext>
            </a:extLst>
          </p:cNvPr>
          <p:cNvSpPr txBox="1"/>
          <p:nvPr/>
        </p:nvSpPr>
        <p:spPr>
          <a:xfrm>
            <a:off x="6953333" y="2957320"/>
            <a:ext cx="144018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7DFE8A-B17A-CC34-0A79-1937D50880DA}"/>
              </a:ext>
            </a:extLst>
          </p:cNvPr>
          <p:cNvSpPr txBox="1"/>
          <p:nvPr/>
        </p:nvSpPr>
        <p:spPr>
          <a:xfrm>
            <a:off x="6953333" y="3278602"/>
            <a:ext cx="144018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BBF2E7E-313D-CD81-2ECE-8421C2E83F5A}"/>
              </a:ext>
            </a:extLst>
          </p:cNvPr>
          <p:cNvSpPr/>
          <p:nvPr/>
        </p:nvSpPr>
        <p:spPr>
          <a:xfrm>
            <a:off x="814387" y="2468881"/>
            <a:ext cx="314062" cy="108406"/>
          </a:xfrm>
          <a:custGeom>
            <a:avLst/>
            <a:gdLst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30277 w 344087"/>
              <a:gd name="connsiteY6" fmla="*/ 0 h 144541"/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13445 w 344087"/>
              <a:gd name="connsiteY6" fmla="*/ 53815 h 144541"/>
              <a:gd name="connsiteX7" fmla="*/ 30277 w 344087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63787 w 418749"/>
              <a:gd name="connsiteY2" fmla="*/ 36781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90351 w 418749"/>
              <a:gd name="connsiteY3" fmla="*/ 120380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749" h="144541">
                <a:moveTo>
                  <a:pt x="104939" y="0"/>
                </a:moveTo>
                <a:lnTo>
                  <a:pt x="418749" y="37244"/>
                </a:lnTo>
                <a:lnTo>
                  <a:pt x="387599" y="72500"/>
                </a:lnTo>
                <a:cubicBezTo>
                  <a:pt x="341240" y="81004"/>
                  <a:pt x="318488" y="82702"/>
                  <a:pt x="290351" y="120380"/>
                </a:cubicBezTo>
                <a:lnTo>
                  <a:pt x="230400" y="144541"/>
                </a:lnTo>
                <a:lnTo>
                  <a:pt x="74662" y="125754"/>
                </a:lnTo>
                <a:lnTo>
                  <a:pt x="0" y="49052"/>
                </a:lnTo>
                <a:lnTo>
                  <a:pt x="10493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4005C68-7F96-64EC-323B-B5D5A76DA21B}"/>
              </a:ext>
            </a:extLst>
          </p:cNvPr>
          <p:cNvSpPr/>
          <p:nvPr/>
        </p:nvSpPr>
        <p:spPr>
          <a:xfrm>
            <a:off x="2821781" y="2646365"/>
            <a:ext cx="319095" cy="102492"/>
          </a:xfrm>
          <a:custGeom>
            <a:avLst/>
            <a:gdLst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31212 w 342905"/>
              <a:gd name="connsiteY6" fmla="*/ 0 h 136656"/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12695 w 342905"/>
              <a:gd name="connsiteY6" fmla="*/ 67201 h 136656"/>
              <a:gd name="connsiteX7" fmla="*/ 31212 w 342905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261922 w 425460"/>
              <a:gd name="connsiteY3" fmla="*/ 85187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92509 w 425460"/>
              <a:gd name="connsiteY2" fmla="*/ 61119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460" h="136656">
                <a:moveTo>
                  <a:pt x="113767" y="0"/>
                </a:moveTo>
                <a:lnTo>
                  <a:pt x="425460" y="13892"/>
                </a:lnTo>
                <a:lnTo>
                  <a:pt x="392509" y="61119"/>
                </a:lnTo>
                <a:cubicBezTo>
                  <a:pt x="346150" y="69623"/>
                  <a:pt x="351972" y="64178"/>
                  <a:pt x="323835" y="101856"/>
                </a:cubicBezTo>
                <a:lnTo>
                  <a:pt x="237536" y="136656"/>
                </a:lnTo>
                <a:lnTo>
                  <a:pt x="82555" y="129635"/>
                </a:lnTo>
                <a:lnTo>
                  <a:pt x="0" y="64819"/>
                </a:lnTo>
                <a:lnTo>
                  <a:pt x="11376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4BA22DC-36DF-F772-7251-53CC3275E0B4}"/>
              </a:ext>
            </a:extLst>
          </p:cNvPr>
          <p:cNvSpPr/>
          <p:nvPr/>
        </p:nvSpPr>
        <p:spPr>
          <a:xfrm>
            <a:off x="4877395" y="2685416"/>
            <a:ext cx="245348" cy="100675"/>
          </a:xfrm>
          <a:custGeom>
            <a:avLst/>
            <a:gdLst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31749 w 298904"/>
              <a:gd name="connsiteY5" fmla="*/ 2370 h 134233"/>
              <a:gd name="connsiteX6" fmla="*/ 298904 w 298904"/>
              <a:gd name="connsiteY6" fmla="*/ 0 h 134233"/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14636 w 298904"/>
              <a:gd name="connsiteY5" fmla="*/ 60377 h 134233"/>
              <a:gd name="connsiteX6" fmla="*/ 31749 w 298904"/>
              <a:gd name="connsiteY6" fmla="*/ 2370 h 134233"/>
              <a:gd name="connsiteX7" fmla="*/ 298904 w 298904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12064 w 327131"/>
              <a:gd name="connsiteY2" fmla="*/ 71221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306243 w 327131"/>
              <a:gd name="connsiteY1" fmla="*/ 48246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31" h="134233">
                <a:moveTo>
                  <a:pt x="327131" y="0"/>
                </a:moveTo>
                <a:lnTo>
                  <a:pt x="306243" y="48246"/>
                </a:lnTo>
                <a:cubicBezTo>
                  <a:pt x="286481" y="60397"/>
                  <a:pt x="266614" y="66669"/>
                  <a:pt x="252545" y="85508"/>
                </a:cubicBezTo>
                <a:lnTo>
                  <a:pt x="182870" y="132839"/>
                </a:lnTo>
                <a:lnTo>
                  <a:pt x="28227" y="134233"/>
                </a:lnTo>
                <a:lnTo>
                  <a:pt x="0" y="62758"/>
                </a:lnTo>
                <a:lnTo>
                  <a:pt x="59976" y="2370"/>
                </a:lnTo>
                <a:lnTo>
                  <a:pt x="327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A5150A5-4A43-26F7-D405-2299A43B1D44}"/>
              </a:ext>
            </a:extLst>
          </p:cNvPr>
          <p:cNvSpPr/>
          <p:nvPr/>
        </p:nvSpPr>
        <p:spPr>
          <a:xfrm>
            <a:off x="6865144" y="2583908"/>
            <a:ext cx="274441" cy="116400"/>
          </a:xfrm>
          <a:custGeom>
            <a:avLst/>
            <a:gdLst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32153 w 299647"/>
              <a:gd name="connsiteY5" fmla="*/ 21655 h 155200"/>
              <a:gd name="connsiteX6" fmla="*/ 299647 w 299647"/>
              <a:gd name="connsiteY6" fmla="*/ 0 h 155200"/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12830 w 299647"/>
              <a:gd name="connsiteY5" fmla="*/ 81420 h 155200"/>
              <a:gd name="connsiteX6" fmla="*/ 32153 w 299647"/>
              <a:gd name="connsiteY6" fmla="*/ 21655 h 155200"/>
              <a:gd name="connsiteX7" fmla="*/ 299647 w 299647"/>
              <a:gd name="connsiteY7" fmla="*/ 0 h 155200"/>
              <a:gd name="connsiteX0" fmla="*/ 363017 w 363017"/>
              <a:gd name="connsiteY0" fmla="*/ 0 h 155200"/>
              <a:gd name="connsiteX1" fmla="*/ 304009 w 363017"/>
              <a:gd name="connsiteY1" fmla="*/ 22616 h 155200"/>
              <a:gd name="connsiteX2" fmla="*/ 221878 w 363017"/>
              <a:gd name="connsiteY2" fmla="*/ 134441 h 155200"/>
              <a:gd name="connsiteX3" fmla="*/ 220782 w 363017"/>
              <a:gd name="connsiteY3" fmla="*/ 142247 h 155200"/>
              <a:gd name="connsiteX4" fmla="*/ 63370 w 363017"/>
              <a:gd name="connsiteY4" fmla="*/ 155200 h 155200"/>
              <a:gd name="connsiteX5" fmla="*/ 0 w 363017"/>
              <a:gd name="connsiteY5" fmla="*/ 83801 h 155200"/>
              <a:gd name="connsiteX6" fmla="*/ 95523 w 363017"/>
              <a:gd name="connsiteY6" fmla="*/ 21655 h 155200"/>
              <a:gd name="connsiteX7" fmla="*/ 363017 w 363017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21878 w 365921"/>
              <a:gd name="connsiteY2" fmla="*/ 134441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74266 w 365921"/>
              <a:gd name="connsiteY2" fmla="*/ 124916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921" h="155200">
                <a:moveTo>
                  <a:pt x="363017" y="0"/>
                </a:moveTo>
                <a:lnTo>
                  <a:pt x="365921" y="58335"/>
                </a:lnTo>
                <a:cubicBezTo>
                  <a:pt x="326395" y="82636"/>
                  <a:pt x="286457" y="76281"/>
                  <a:pt x="274266" y="124916"/>
                </a:cubicBezTo>
                <a:lnTo>
                  <a:pt x="220782" y="142247"/>
                </a:lnTo>
                <a:lnTo>
                  <a:pt x="63370" y="155200"/>
                </a:lnTo>
                <a:lnTo>
                  <a:pt x="0" y="83801"/>
                </a:lnTo>
                <a:lnTo>
                  <a:pt x="95523" y="21655"/>
                </a:lnTo>
                <a:lnTo>
                  <a:pt x="36301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191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Hanging Tags – Slide Template</vt:lpstr>
      <vt:lpstr>Hanging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Hanging Tags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2023-01-02T22:14:43Z</dcterms:modified>
  <cp:category>Text &amp; Tables</cp:category>
</cp:coreProperties>
</file>