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1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Hanging Tags – Slide Template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B7E50A2-ED5B-0D92-8BD4-BAEA16E2233B}"/>
              </a:ext>
            </a:extLst>
          </p:cNvPr>
          <p:cNvSpPr/>
          <p:nvPr/>
        </p:nvSpPr>
        <p:spPr>
          <a:xfrm>
            <a:off x="4" y="1977075"/>
            <a:ext cx="12191998" cy="596255"/>
          </a:xfrm>
          <a:custGeom>
            <a:avLst/>
            <a:gdLst>
              <a:gd name="connsiteX0" fmla="*/ 0 w 12191998"/>
              <a:gd name="connsiteY0" fmla="*/ 0 h 596255"/>
              <a:gd name="connsiteX1" fmla="*/ 375105 w 12191998"/>
              <a:gd name="connsiteY1" fmla="*/ 59483 h 596255"/>
              <a:gd name="connsiteX2" fmla="*/ 6095999 w 12191998"/>
              <a:gd name="connsiteY2" fmla="*/ 464610 h 596255"/>
              <a:gd name="connsiteX3" fmla="*/ 11816892 w 12191998"/>
              <a:gd name="connsiteY3" fmla="*/ 59483 h 596255"/>
              <a:gd name="connsiteX4" fmla="*/ 12191998 w 12191998"/>
              <a:gd name="connsiteY4" fmla="*/ 0 h 596255"/>
              <a:gd name="connsiteX5" fmla="*/ 12191998 w 12191998"/>
              <a:gd name="connsiteY5" fmla="*/ 128581 h 596255"/>
              <a:gd name="connsiteX6" fmla="*/ 11868134 w 12191998"/>
              <a:gd name="connsiteY6" fmla="*/ 180782 h 596255"/>
              <a:gd name="connsiteX7" fmla="*/ 6095999 w 12191998"/>
              <a:gd name="connsiteY7" fmla="*/ 596255 h 596255"/>
              <a:gd name="connsiteX8" fmla="*/ 323863 w 12191998"/>
              <a:gd name="connsiteY8" fmla="*/ 180782 h 596255"/>
              <a:gd name="connsiteX9" fmla="*/ 0 w 12191998"/>
              <a:gd name="connsiteY9" fmla="*/ 128581 h 59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1998" h="596255">
                <a:moveTo>
                  <a:pt x="0" y="0"/>
                </a:moveTo>
                <a:lnTo>
                  <a:pt x="375105" y="59483"/>
                </a:lnTo>
                <a:cubicBezTo>
                  <a:pt x="2133479" y="320354"/>
                  <a:pt x="4066711" y="464610"/>
                  <a:pt x="6095999" y="464610"/>
                </a:cubicBezTo>
                <a:cubicBezTo>
                  <a:pt x="8125287" y="464610"/>
                  <a:pt x="10058519" y="320354"/>
                  <a:pt x="11816892" y="59483"/>
                </a:cubicBezTo>
                <a:lnTo>
                  <a:pt x="12191998" y="0"/>
                </a:lnTo>
                <a:lnTo>
                  <a:pt x="12191998" y="128581"/>
                </a:lnTo>
                <a:lnTo>
                  <a:pt x="11868134" y="180782"/>
                </a:lnTo>
                <a:cubicBezTo>
                  <a:pt x="10094011" y="448315"/>
                  <a:pt x="8143463" y="596255"/>
                  <a:pt x="6095999" y="596255"/>
                </a:cubicBezTo>
                <a:cubicBezTo>
                  <a:pt x="4048534" y="596255"/>
                  <a:pt x="2097986" y="448315"/>
                  <a:pt x="323863" y="180782"/>
                </a:cubicBezTo>
                <a:lnTo>
                  <a:pt x="0" y="128581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8BC98FFB-A390-4C85-2DE3-CB4CFC5BA9DF}"/>
              </a:ext>
            </a:extLst>
          </p:cNvPr>
          <p:cNvSpPr/>
          <p:nvPr/>
        </p:nvSpPr>
        <p:spPr>
          <a:xfrm>
            <a:off x="778109" y="1967366"/>
            <a:ext cx="2658575" cy="2854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6" h="21600" extrusionOk="0">
                <a:moveTo>
                  <a:pt x="3575" y="0"/>
                </a:moveTo>
                <a:lnTo>
                  <a:pt x="108" y="13909"/>
                </a:lnTo>
                <a:cubicBezTo>
                  <a:pt x="-387" y="15860"/>
                  <a:pt x="870" y="17810"/>
                  <a:pt x="2851" y="18251"/>
                </a:cubicBezTo>
                <a:lnTo>
                  <a:pt x="17251" y="21600"/>
                </a:lnTo>
                <a:lnTo>
                  <a:pt x="20718" y="7691"/>
                </a:lnTo>
                <a:cubicBezTo>
                  <a:pt x="21213" y="5740"/>
                  <a:pt x="19956" y="3790"/>
                  <a:pt x="17975" y="3349"/>
                </a:cubicBezTo>
                <a:lnTo>
                  <a:pt x="3575" y="0"/>
                </a:lnTo>
                <a:close/>
                <a:moveTo>
                  <a:pt x="4108" y="2686"/>
                </a:moveTo>
                <a:cubicBezTo>
                  <a:pt x="4299" y="1950"/>
                  <a:pt x="5061" y="1509"/>
                  <a:pt x="5823" y="1656"/>
                </a:cubicBezTo>
                <a:cubicBezTo>
                  <a:pt x="6584" y="1840"/>
                  <a:pt x="7042" y="2576"/>
                  <a:pt x="6889" y="3312"/>
                </a:cubicBezTo>
                <a:cubicBezTo>
                  <a:pt x="6699" y="4048"/>
                  <a:pt x="5937" y="4489"/>
                  <a:pt x="5175" y="4342"/>
                </a:cubicBezTo>
                <a:cubicBezTo>
                  <a:pt x="4413" y="4158"/>
                  <a:pt x="3918" y="3422"/>
                  <a:pt x="4108" y="26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D2FCA3B8-4C6F-356B-707F-9932BCF58377}"/>
              </a:ext>
            </a:extLst>
          </p:cNvPr>
          <p:cNvSpPr/>
          <p:nvPr/>
        </p:nvSpPr>
        <p:spPr>
          <a:xfrm>
            <a:off x="3469069" y="2180726"/>
            <a:ext cx="2658575" cy="2854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6" h="21600" extrusionOk="0">
                <a:moveTo>
                  <a:pt x="3575" y="0"/>
                </a:moveTo>
                <a:lnTo>
                  <a:pt x="108" y="13909"/>
                </a:lnTo>
                <a:cubicBezTo>
                  <a:pt x="-387" y="15860"/>
                  <a:pt x="870" y="17810"/>
                  <a:pt x="2851" y="18251"/>
                </a:cubicBezTo>
                <a:lnTo>
                  <a:pt x="17251" y="21600"/>
                </a:lnTo>
                <a:lnTo>
                  <a:pt x="20718" y="7691"/>
                </a:lnTo>
                <a:cubicBezTo>
                  <a:pt x="21213" y="5740"/>
                  <a:pt x="19956" y="3790"/>
                  <a:pt x="17975" y="3349"/>
                </a:cubicBezTo>
                <a:lnTo>
                  <a:pt x="3575" y="0"/>
                </a:lnTo>
                <a:close/>
                <a:moveTo>
                  <a:pt x="4108" y="2686"/>
                </a:moveTo>
                <a:cubicBezTo>
                  <a:pt x="4299" y="1950"/>
                  <a:pt x="5061" y="1509"/>
                  <a:pt x="5823" y="1656"/>
                </a:cubicBezTo>
                <a:cubicBezTo>
                  <a:pt x="6584" y="1840"/>
                  <a:pt x="7042" y="2576"/>
                  <a:pt x="6889" y="3312"/>
                </a:cubicBezTo>
                <a:cubicBezTo>
                  <a:pt x="6699" y="4048"/>
                  <a:pt x="5937" y="4489"/>
                  <a:pt x="5175" y="4342"/>
                </a:cubicBezTo>
                <a:cubicBezTo>
                  <a:pt x="4413" y="4158"/>
                  <a:pt x="3918" y="3422"/>
                  <a:pt x="4108" y="268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C30152F1-9925-9D4E-329A-A33A3FF75769}"/>
              </a:ext>
            </a:extLst>
          </p:cNvPr>
          <p:cNvSpPr/>
          <p:nvPr/>
        </p:nvSpPr>
        <p:spPr>
          <a:xfrm>
            <a:off x="6160029" y="2218826"/>
            <a:ext cx="2658575" cy="2854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6" h="21600" extrusionOk="0">
                <a:moveTo>
                  <a:pt x="3575" y="0"/>
                </a:moveTo>
                <a:lnTo>
                  <a:pt x="108" y="13909"/>
                </a:lnTo>
                <a:cubicBezTo>
                  <a:pt x="-387" y="15860"/>
                  <a:pt x="870" y="17810"/>
                  <a:pt x="2851" y="18251"/>
                </a:cubicBezTo>
                <a:lnTo>
                  <a:pt x="17251" y="21600"/>
                </a:lnTo>
                <a:lnTo>
                  <a:pt x="20718" y="7691"/>
                </a:lnTo>
                <a:cubicBezTo>
                  <a:pt x="21213" y="5740"/>
                  <a:pt x="19956" y="3790"/>
                  <a:pt x="17975" y="3349"/>
                </a:cubicBezTo>
                <a:lnTo>
                  <a:pt x="3575" y="0"/>
                </a:lnTo>
                <a:close/>
                <a:moveTo>
                  <a:pt x="4108" y="2686"/>
                </a:moveTo>
                <a:cubicBezTo>
                  <a:pt x="4299" y="1950"/>
                  <a:pt x="5061" y="1509"/>
                  <a:pt x="5823" y="1656"/>
                </a:cubicBezTo>
                <a:cubicBezTo>
                  <a:pt x="6584" y="1840"/>
                  <a:pt x="7042" y="2576"/>
                  <a:pt x="6889" y="3312"/>
                </a:cubicBezTo>
                <a:cubicBezTo>
                  <a:pt x="6699" y="4048"/>
                  <a:pt x="5937" y="4489"/>
                  <a:pt x="5175" y="4342"/>
                </a:cubicBezTo>
                <a:cubicBezTo>
                  <a:pt x="4413" y="4158"/>
                  <a:pt x="3918" y="3422"/>
                  <a:pt x="4108" y="268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76758F8-C7A5-A2D9-055B-89D904BABE04}"/>
              </a:ext>
            </a:extLst>
          </p:cNvPr>
          <p:cNvSpPr/>
          <p:nvPr/>
        </p:nvSpPr>
        <p:spPr>
          <a:xfrm>
            <a:off x="8850990" y="2081666"/>
            <a:ext cx="2658575" cy="2854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6" h="21600" extrusionOk="0">
                <a:moveTo>
                  <a:pt x="3575" y="0"/>
                </a:moveTo>
                <a:lnTo>
                  <a:pt x="108" y="13909"/>
                </a:lnTo>
                <a:cubicBezTo>
                  <a:pt x="-387" y="15860"/>
                  <a:pt x="870" y="17810"/>
                  <a:pt x="2851" y="18251"/>
                </a:cubicBezTo>
                <a:lnTo>
                  <a:pt x="17251" y="21600"/>
                </a:lnTo>
                <a:lnTo>
                  <a:pt x="20718" y="7691"/>
                </a:lnTo>
                <a:cubicBezTo>
                  <a:pt x="21213" y="5740"/>
                  <a:pt x="19956" y="3790"/>
                  <a:pt x="17975" y="3349"/>
                </a:cubicBezTo>
                <a:lnTo>
                  <a:pt x="3575" y="0"/>
                </a:lnTo>
                <a:close/>
                <a:moveTo>
                  <a:pt x="4108" y="2686"/>
                </a:moveTo>
                <a:cubicBezTo>
                  <a:pt x="4299" y="1950"/>
                  <a:pt x="5061" y="1509"/>
                  <a:pt x="5823" y="1656"/>
                </a:cubicBezTo>
                <a:cubicBezTo>
                  <a:pt x="6584" y="1840"/>
                  <a:pt x="7042" y="2576"/>
                  <a:pt x="6889" y="3312"/>
                </a:cubicBezTo>
                <a:cubicBezTo>
                  <a:pt x="6699" y="4048"/>
                  <a:pt x="5937" y="4489"/>
                  <a:pt x="5175" y="4342"/>
                </a:cubicBezTo>
                <a:cubicBezTo>
                  <a:pt x="4413" y="4158"/>
                  <a:pt x="3918" y="3422"/>
                  <a:pt x="4108" y="268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5" name="Graphic 34" descr="Briefcase with solid fill">
            <a:extLst>
              <a:ext uri="{FF2B5EF4-FFF2-40B4-BE49-F238E27FC236}">
                <a16:creationId xmlns:a16="http://schemas.microsoft.com/office/drawing/2014/main" id="{9D510675-ADC8-5624-EDDA-1AF8EC301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9661" y="4178815"/>
            <a:ext cx="545858" cy="545858"/>
          </a:xfrm>
          <a:prstGeom prst="rect">
            <a:avLst/>
          </a:prstGeom>
        </p:spPr>
      </p:pic>
      <p:pic>
        <p:nvPicPr>
          <p:cNvPr id="36" name="Graphic 35" descr="Customer review with solid fill">
            <a:extLst>
              <a:ext uri="{FF2B5EF4-FFF2-40B4-BE49-F238E27FC236}">
                <a16:creationId xmlns:a16="http://schemas.microsoft.com/office/drawing/2014/main" id="{3A4E69D1-86A6-FD13-826D-F7928A1826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37740" y="4277875"/>
            <a:ext cx="545858" cy="545858"/>
          </a:xfrm>
          <a:prstGeom prst="rect">
            <a:avLst/>
          </a:prstGeom>
        </p:spPr>
      </p:pic>
      <p:pic>
        <p:nvPicPr>
          <p:cNvPr id="37" name="Graphic 36" descr="Open folder with solid fill">
            <a:extLst>
              <a:ext uri="{FF2B5EF4-FFF2-40B4-BE49-F238E27FC236}">
                <a16:creationId xmlns:a16="http://schemas.microsoft.com/office/drawing/2014/main" id="{2E60101C-0C79-59E8-26BB-3BC0048505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28700" y="4315975"/>
            <a:ext cx="545858" cy="545858"/>
          </a:xfrm>
          <a:prstGeom prst="rect">
            <a:avLst/>
          </a:prstGeom>
        </p:spPr>
      </p:pic>
      <p:pic>
        <p:nvPicPr>
          <p:cNvPr id="38" name="Graphic 37" descr="Target Audience with solid fill">
            <a:extLst>
              <a:ext uri="{FF2B5EF4-FFF2-40B4-BE49-F238E27FC236}">
                <a16:creationId xmlns:a16="http://schemas.microsoft.com/office/drawing/2014/main" id="{53CD8B29-B505-ECDE-534A-FA2C5110F3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46780" y="4064515"/>
            <a:ext cx="545858" cy="54585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14744635-03AA-A074-F023-B6E2F7D50FDE}"/>
              </a:ext>
            </a:extLst>
          </p:cNvPr>
          <p:cNvSpPr txBox="1"/>
          <p:nvPr/>
        </p:nvSpPr>
        <p:spPr>
          <a:xfrm>
            <a:off x="1131856" y="2716569"/>
            <a:ext cx="192024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6A2E107-812E-FE27-6C27-0A738E7D9B8F}"/>
              </a:ext>
            </a:extLst>
          </p:cNvPr>
          <p:cNvSpPr txBox="1"/>
          <p:nvPr/>
        </p:nvSpPr>
        <p:spPr>
          <a:xfrm>
            <a:off x="1131856" y="3114170"/>
            <a:ext cx="1920240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E99D10E-A60D-4CC3-BAD1-EB877067124E}"/>
              </a:ext>
            </a:extLst>
          </p:cNvPr>
          <p:cNvSpPr txBox="1"/>
          <p:nvPr/>
        </p:nvSpPr>
        <p:spPr>
          <a:xfrm>
            <a:off x="3824419" y="2966519"/>
            <a:ext cx="192024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6C846E-3A04-A9BE-E950-6F2031E9C630}"/>
              </a:ext>
            </a:extLst>
          </p:cNvPr>
          <p:cNvSpPr txBox="1"/>
          <p:nvPr/>
        </p:nvSpPr>
        <p:spPr>
          <a:xfrm>
            <a:off x="3824419" y="3364120"/>
            <a:ext cx="1920240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3DFBEFE-66A2-DF51-E255-9C9800AF74B0}"/>
              </a:ext>
            </a:extLst>
          </p:cNvPr>
          <p:cNvSpPr txBox="1"/>
          <p:nvPr/>
        </p:nvSpPr>
        <p:spPr>
          <a:xfrm>
            <a:off x="6547764" y="2988229"/>
            <a:ext cx="192024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40CBF21-E090-6124-E2F5-86A1EB50935C}"/>
              </a:ext>
            </a:extLst>
          </p:cNvPr>
          <p:cNvSpPr txBox="1"/>
          <p:nvPr/>
        </p:nvSpPr>
        <p:spPr>
          <a:xfrm>
            <a:off x="6547764" y="3385830"/>
            <a:ext cx="1920240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3A0DFC-C757-115B-2A0B-48B8E2A37520}"/>
              </a:ext>
            </a:extLst>
          </p:cNvPr>
          <p:cNvSpPr txBox="1"/>
          <p:nvPr/>
        </p:nvSpPr>
        <p:spPr>
          <a:xfrm>
            <a:off x="9271110" y="2830869"/>
            <a:ext cx="192024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A7DFE8A-B17A-CC34-0A79-1937D50880DA}"/>
              </a:ext>
            </a:extLst>
          </p:cNvPr>
          <p:cNvSpPr txBox="1"/>
          <p:nvPr/>
        </p:nvSpPr>
        <p:spPr>
          <a:xfrm>
            <a:off x="9271110" y="3228470"/>
            <a:ext cx="1920240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BBF2E7E-313D-CD81-2ECE-8421C2E83F5A}"/>
              </a:ext>
            </a:extLst>
          </p:cNvPr>
          <p:cNvSpPr/>
          <p:nvPr/>
        </p:nvSpPr>
        <p:spPr>
          <a:xfrm>
            <a:off x="1085849" y="2148841"/>
            <a:ext cx="418749" cy="144541"/>
          </a:xfrm>
          <a:custGeom>
            <a:avLst/>
            <a:gdLst>
              <a:gd name="connsiteX0" fmla="*/ 30277 w 344087"/>
              <a:gd name="connsiteY0" fmla="*/ 0 h 144541"/>
              <a:gd name="connsiteX1" fmla="*/ 344087 w 344087"/>
              <a:gd name="connsiteY1" fmla="*/ 37244 h 144541"/>
              <a:gd name="connsiteX2" fmla="*/ 289125 w 344087"/>
              <a:gd name="connsiteY2" fmla="*/ 36781 h 144541"/>
              <a:gd name="connsiteX3" fmla="*/ 172826 w 344087"/>
              <a:gd name="connsiteY3" fmla="*/ 108474 h 144541"/>
              <a:gd name="connsiteX4" fmla="*/ 155738 w 344087"/>
              <a:gd name="connsiteY4" fmla="*/ 144541 h 144541"/>
              <a:gd name="connsiteX5" fmla="*/ 0 w 344087"/>
              <a:gd name="connsiteY5" fmla="*/ 125754 h 144541"/>
              <a:gd name="connsiteX6" fmla="*/ 30277 w 344087"/>
              <a:gd name="connsiteY6" fmla="*/ 0 h 144541"/>
              <a:gd name="connsiteX0" fmla="*/ 30277 w 344087"/>
              <a:gd name="connsiteY0" fmla="*/ 0 h 144541"/>
              <a:gd name="connsiteX1" fmla="*/ 344087 w 344087"/>
              <a:gd name="connsiteY1" fmla="*/ 37244 h 144541"/>
              <a:gd name="connsiteX2" fmla="*/ 289125 w 344087"/>
              <a:gd name="connsiteY2" fmla="*/ 36781 h 144541"/>
              <a:gd name="connsiteX3" fmla="*/ 172826 w 344087"/>
              <a:gd name="connsiteY3" fmla="*/ 108474 h 144541"/>
              <a:gd name="connsiteX4" fmla="*/ 155738 w 344087"/>
              <a:gd name="connsiteY4" fmla="*/ 144541 h 144541"/>
              <a:gd name="connsiteX5" fmla="*/ 0 w 344087"/>
              <a:gd name="connsiteY5" fmla="*/ 125754 h 144541"/>
              <a:gd name="connsiteX6" fmla="*/ 13445 w 344087"/>
              <a:gd name="connsiteY6" fmla="*/ 53815 h 144541"/>
              <a:gd name="connsiteX7" fmla="*/ 30277 w 344087"/>
              <a:gd name="connsiteY7" fmla="*/ 0 h 144541"/>
              <a:gd name="connsiteX0" fmla="*/ 104939 w 418749"/>
              <a:gd name="connsiteY0" fmla="*/ 0 h 144541"/>
              <a:gd name="connsiteX1" fmla="*/ 418749 w 418749"/>
              <a:gd name="connsiteY1" fmla="*/ 37244 h 144541"/>
              <a:gd name="connsiteX2" fmla="*/ 363787 w 418749"/>
              <a:gd name="connsiteY2" fmla="*/ 36781 h 144541"/>
              <a:gd name="connsiteX3" fmla="*/ 247488 w 418749"/>
              <a:gd name="connsiteY3" fmla="*/ 108474 h 144541"/>
              <a:gd name="connsiteX4" fmla="*/ 230400 w 418749"/>
              <a:gd name="connsiteY4" fmla="*/ 144541 h 144541"/>
              <a:gd name="connsiteX5" fmla="*/ 74662 w 418749"/>
              <a:gd name="connsiteY5" fmla="*/ 125754 h 144541"/>
              <a:gd name="connsiteX6" fmla="*/ 0 w 418749"/>
              <a:gd name="connsiteY6" fmla="*/ 49052 h 144541"/>
              <a:gd name="connsiteX7" fmla="*/ 104939 w 418749"/>
              <a:gd name="connsiteY7" fmla="*/ 0 h 144541"/>
              <a:gd name="connsiteX0" fmla="*/ 104939 w 418749"/>
              <a:gd name="connsiteY0" fmla="*/ 0 h 144541"/>
              <a:gd name="connsiteX1" fmla="*/ 418749 w 418749"/>
              <a:gd name="connsiteY1" fmla="*/ 37244 h 144541"/>
              <a:gd name="connsiteX2" fmla="*/ 387599 w 418749"/>
              <a:gd name="connsiteY2" fmla="*/ 72500 h 144541"/>
              <a:gd name="connsiteX3" fmla="*/ 247488 w 418749"/>
              <a:gd name="connsiteY3" fmla="*/ 108474 h 144541"/>
              <a:gd name="connsiteX4" fmla="*/ 230400 w 418749"/>
              <a:gd name="connsiteY4" fmla="*/ 144541 h 144541"/>
              <a:gd name="connsiteX5" fmla="*/ 74662 w 418749"/>
              <a:gd name="connsiteY5" fmla="*/ 125754 h 144541"/>
              <a:gd name="connsiteX6" fmla="*/ 0 w 418749"/>
              <a:gd name="connsiteY6" fmla="*/ 49052 h 144541"/>
              <a:gd name="connsiteX7" fmla="*/ 104939 w 418749"/>
              <a:gd name="connsiteY7" fmla="*/ 0 h 144541"/>
              <a:gd name="connsiteX0" fmla="*/ 104939 w 418749"/>
              <a:gd name="connsiteY0" fmla="*/ 0 h 144541"/>
              <a:gd name="connsiteX1" fmla="*/ 418749 w 418749"/>
              <a:gd name="connsiteY1" fmla="*/ 37244 h 144541"/>
              <a:gd name="connsiteX2" fmla="*/ 387599 w 418749"/>
              <a:gd name="connsiteY2" fmla="*/ 72500 h 144541"/>
              <a:gd name="connsiteX3" fmla="*/ 290351 w 418749"/>
              <a:gd name="connsiteY3" fmla="*/ 120380 h 144541"/>
              <a:gd name="connsiteX4" fmla="*/ 230400 w 418749"/>
              <a:gd name="connsiteY4" fmla="*/ 144541 h 144541"/>
              <a:gd name="connsiteX5" fmla="*/ 74662 w 418749"/>
              <a:gd name="connsiteY5" fmla="*/ 125754 h 144541"/>
              <a:gd name="connsiteX6" fmla="*/ 0 w 418749"/>
              <a:gd name="connsiteY6" fmla="*/ 49052 h 144541"/>
              <a:gd name="connsiteX7" fmla="*/ 104939 w 418749"/>
              <a:gd name="connsiteY7" fmla="*/ 0 h 14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749" h="144541">
                <a:moveTo>
                  <a:pt x="104939" y="0"/>
                </a:moveTo>
                <a:lnTo>
                  <a:pt x="418749" y="37244"/>
                </a:lnTo>
                <a:lnTo>
                  <a:pt x="387599" y="72500"/>
                </a:lnTo>
                <a:cubicBezTo>
                  <a:pt x="341240" y="81004"/>
                  <a:pt x="318488" y="82702"/>
                  <a:pt x="290351" y="120380"/>
                </a:cubicBezTo>
                <a:lnTo>
                  <a:pt x="230400" y="144541"/>
                </a:lnTo>
                <a:lnTo>
                  <a:pt x="74662" y="125754"/>
                </a:lnTo>
                <a:lnTo>
                  <a:pt x="0" y="49052"/>
                </a:lnTo>
                <a:lnTo>
                  <a:pt x="104939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4005C68-7F96-64EC-323B-B5D5A76DA21B}"/>
              </a:ext>
            </a:extLst>
          </p:cNvPr>
          <p:cNvSpPr/>
          <p:nvPr/>
        </p:nvSpPr>
        <p:spPr>
          <a:xfrm>
            <a:off x="3762375" y="2385487"/>
            <a:ext cx="425460" cy="136656"/>
          </a:xfrm>
          <a:custGeom>
            <a:avLst/>
            <a:gdLst>
              <a:gd name="connsiteX0" fmla="*/ 31212 w 342905"/>
              <a:gd name="connsiteY0" fmla="*/ 0 h 136656"/>
              <a:gd name="connsiteX1" fmla="*/ 342905 w 342905"/>
              <a:gd name="connsiteY1" fmla="*/ 13892 h 136656"/>
              <a:gd name="connsiteX2" fmla="*/ 295666 w 342905"/>
              <a:gd name="connsiteY2" fmla="*/ 13494 h 136656"/>
              <a:gd name="connsiteX3" fmla="*/ 179367 w 342905"/>
              <a:gd name="connsiteY3" fmla="*/ 85187 h 136656"/>
              <a:gd name="connsiteX4" fmla="*/ 154981 w 342905"/>
              <a:gd name="connsiteY4" fmla="*/ 136656 h 136656"/>
              <a:gd name="connsiteX5" fmla="*/ 0 w 342905"/>
              <a:gd name="connsiteY5" fmla="*/ 129635 h 136656"/>
              <a:gd name="connsiteX6" fmla="*/ 31212 w 342905"/>
              <a:gd name="connsiteY6" fmla="*/ 0 h 136656"/>
              <a:gd name="connsiteX0" fmla="*/ 31212 w 342905"/>
              <a:gd name="connsiteY0" fmla="*/ 0 h 136656"/>
              <a:gd name="connsiteX1" fmla="*/ 342905 w 342905"/>
              <a:gd name="connsiteY1" fmla="*/ 13892 h 136656"/>
              <a:gd name="connsiteX2" fmla="*/ 295666 w 342905"/>
              <a:gd name="connsiteY2" fmla="*/ 13494 h 136656"/>
              <a:gd name="connsiteX3" fmla="*/ 179367 w 342905"/>
              <a:gd name="connsiteY3" fmla="*/ 85187 h 136656"/>
              <a:gd name="connsiteX4" fmla="*/ 154981 w 342905"/>
              <a:gd name="connsiteY4" fmla="*/ 136656 h 136656"/>
              <a:gd name="connsiteX5" fmla="*/ 0 w 342905"/>
              <a:gd name="connsiteY5" fmla="*/ 129635 h 136656"/>
              <a:gd name="connsiteX6" fmla="*/ 12695 w 342905"/>
              <a:gd name="connsiteY6" fmla="*/ 67201 h 136656"/>
              <a:gd name="connsiteX7" fmla="*/ 31212 w 342905"/>
              <a:gd name="connsiteY7" fmla="*/ 0 h 136656"/>
              <a:gd name="connsiteX0" fmla="*/ 113767 w 425460"/>
              <a:gd name="connsiteY0" fmla="*/ 0 h 136656"/>
              <a:gd name="connsiteX1" fmla="*/ 425460 w 425460"/>
              <a:gd name="connsiteY1" fmla="*/ 13892 h 136656"/>
              <a:gd name="connsiteX2" fmla="*/ 378221 w 425460"/>
              <a:gd name="connsiteY2" fmla="*/ 13494 h 136656"/>
              <a:gd name="connsiteX3" fmla="*/ 261922 w 425460"/>
              <a:gd name="connsiteY3" fmla="*/ 85187 h 136656"/>
              <a:gd name="connsiteX4" fmla="*/ 237536 w 425460"/>
              <a:gd name="connsiteY4" fmla="*/ 136656 h 136656"/>
              <a:gd name="connsiteX5" fmla="*/ 82555 w 425460"/>
              <a:gd name="connsiteY5" fmla="*/ 129635 h 136656"/>
              <a:gd name="connsiteX6" fmla="*/ 0 w 425460"/>
              <a:gd name="connsiteY6" fmla="*/ 64819 h 136656"/>
              <a:gd name="connsiteX7" fmla="*/ 113767 w 425460"/>
              <a:gd name="connsiteY7" fmla="*/ 0 h 136656"/>
              <a:gd name="connsiteX0" fmla="*/ 113767 w 425460"/>
              <a:gd name="connsiteY0" fmla="*/ 0 h 136656"/>
              <a:gd name="connsiteX1" fmla="*/ 425460 w 425460"/>
              <a:gd name="connsiteY1" fmla="*/ 13892 h 136656"/>
              <a:gd name="connsiteX2" fmla="*/ 378221 w 425460"/>
              <a:gd name="connsiteY2" fmla="*/ 13494 h 136656"/>
              <a:gd name="connsiteX3" fmla="*/ 323835 w 425460"/>
              <a:gd name="connsiteY3" fmla="*/ 101856 h 136656"/>
              <a:gd name="connsiteX4" fmla="*/ 237536 w 425460"/>
              <a:gd name="connsiteY4" fmla="*/ 136656 h 136656"/>
              <a:gd name="connsiteX5" fmla="*/ 82555 w 425460"/>
              <a:gd name="connsiteY5" fmla="*/ 129635 h 136656"/>
              <a:gd name="connsiteX6" fmla="*/ 0 w 425460"/>
              <a:gd name="connsiteY6" fmla="*/ 64819 h 136656"/>
              <a:gd name="connsiteX7" fmla="*/ 113767 w 425460"/>
              <a:gd name="connsiteY7" fmla="*/ 0 h 136656"/>
              <a:gd name="connsiteX0" fmla="*/ 113767 w 425460"/>
              <a:gd name="connsiteY0" fmla="*/ 0 h 136656"/>
              <a:gd name="connsiteX1" fmla="*/ 425460 w 425460"/>
              <a:gd name="connsiteY1" fmla="*/ 13892 h 136656"/>
              <a:gd name="connsiteX2" fmla="*/ 392509 w 425460"/>
              <a:gd name="connsiteY2" fmla="*/ 61119 h 136656"/>
              <a:gd name="connsiteX3" fmla="*/ 323835 w 425460"/>
              <a:gd name="connsiteY3" fmla="*/ 101856 h 136656"/>
              <a:gd name="connsiteX4" fmla="*/ 237536 w 425460"/>
              <a:gd name="connsiteY4" fmla="*/ 136656 h 136656"/>
              <a:gd name="connsiteX5" fmla="*/ 82555 w 425460"/>
              <a:gd name="connsiteY5" fmla="*/ 129635 h 136656"/>
              <a:gd name="connsiteX6" fmla="*/ 0 w 425460"/>
              <a:gd name="connsiteY6" fmla="*/ 64819 h 136656"/>
              <a:gd name="connsiteX7" fmla="*/ 113767 w 425460"/>
              <a:gd name="connsiteY7" fmla="*/ 0 h 13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460" h="136656">
                <a:moveTo>
                  <a:pt x="113767" y="0"/>
                </a:moveTo>
                <a:lnTo>
                  <a:pt x="425460" y="13892"/>
                </a:lnTo>
                <a:lnTo>
                  <a:pt x="392509" y="61119"/>
                </a:lnTo>
                <a:cubicBezTo>
                  <a:pt x="346150" y="69623"/>
                  <a:pt x="351972" y="64178"/>
                  <a:pt x="323835" y="101856"/>
                </a:cubicBezTo>
                <a:lnTo>
                  <a:pt x="237536" y="136656"/>
                </a:lnTo>
                <a:lnTo>
                  <a:pt x="82555" y="129635"/>
                </a:lnTo>
                <a:lnTo>
                  <a:pt x="0" y="64819"/>
                </a:lnTo>
                <a:lnTo>
                  <a:pt x="113767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D4BA22DC-36DF-F772-7251-53CC3275E0B4}"/>
              </a:ext>
            </a:extLst>
          </p:cNvPr>
          <p:cNvSpPr/>
          <p:nvPr/>
        </p:nvSpPr>
        <p:spPr>
          <a:xfrm>
            <a:off x="6503192" y="2437554"/>
            <a:ext cx="327131" cy="134233"/>
          </a:xfrm>
          <a:custGeom>
            <a:avLst/>
            <a:gdLst>
              <a:gd name="connsiteX0" fmla="*/ 298904 w 298904"/>
              <a:gd name="connsiteY0" fmla="*/ 0 h 134233"/>
              <a:gd name="connsiteX1" fmla="*/ 235153 w 298904"/>
              <a:gd name="connsiteY1" fmla="*/ 24434 h 134233"/>
              <a:gd name="connsiteX2" fmla="*/ 183837 w 298904"/>
              <a:gd name="connsiteY2" fmla="*/ 71221 h 134233"/>
              <a:gd name="connsiteX3" fmla="*/ 154643 w 298904"/>
              <a:gd name="connsiteY3" fmla="*/ 132839 h 134233"/>
              <a:gd name="connsiteX4" fmla="*/ 0 w 298904"/>
              <a:gd name="connsiteY4" fmla="*/ 134233 h 134233"/>
              <a:gd name="connsiteX5" fmla="*/ 31749 w 298904"/>
              <a:gd name="connsiteY5" fmla="*/ 2370 h 134233"/>
              <a:gd name="connsiteX6" fmla="*/ 298904 w 298904"/>
              <a:gd name="connsiteY6" fmla="*/ 0 h 134233"/>
              <a:gd name="connsiteX0" fmla="*/ 298904 w 298904"/>
              <a:gd name="connsiteY0" fmla="*/ 0 h 134233"/>
              <a:gd name="connsiteX1" fmla="*/ 235153 w 298904"/>
              <a:gd name="connsiteY1" fmla="*/ 24434 h 134233"/>
              <a:gd name="connsiteX2" fmla="*/ 183837 w 298904"/>
              <a:gd name="connsiteY2" fmla="*/ 71221 h 134233"/>
              <a:gd name="connsiteX3" fmla="*/ 154643 w 298904"/>
              <a:gd name="connsiteY3" fmla="*/ 132839 h 134233"/>
              <a:gd name="connsiteX4" fmla="*/ 0 w 298904"/>
              <a:gd name="connsiteY4" fmla="*/ 134233 h 134233"/>
              <a:gd name="connsiteX5" fmla="*/ 14636 w 298904"/>
              <a:gd name="connsiteY5" fmla="*/ 60377 h 134233"/>
              <a:gd name="connsiteX6" fmla="*/ 31749 w 298904"/>
              <a:gd name="connsiteY6" fmla="*/ 2370 h 134233"/>
              <a:gd name="connsiteX7" fmla="*/ 298904 w 298904"/>
              <a:gd name="connsiteY7" fmla="*/ 0 h 134233"/>
              <a:gd name="connsiteX0" fmla="*/ 327131 w 327131"/>
              <a:gd name="connsiteY0" fmla="*/ 0 h 134233"/>
              <a:gd name="connsiteX1" fmla="*/ 263380 w 327131"/>
              <a:gd name="connsiteY1" fmla="*/ 24434 h 134233"/>
              <a:gd name="connsiteX2" fmla="*/ 212064 w 327131"/>
              <a:gd name="connsiteY2" fmla="*/ 71221 h 134233"/>
              <a:gd name="connsiteX3" fmla="*/ 182870 w 327131"/>
              <a:gd name="connsiteY3" fmla="*/ 132839 h 134233"/>
              <a:gd name="connsiteX4" fmla="*/ 28227 w 327131"/>
              <a:gd name="connsiteY4" fmla="*/ 134233 h 134233"/>
              <a:gd name="connsiteX5" fmla="*/ 0 w 327131"/>
              <a:gd name="connsiteY5" fmla="*/ 62758 h 134233"/>
              <a:gd name="connsiteX6" fmla="*/ 59976 w 327131"/>
              <a:gd name="connsiteY6" fmla="*/ 2370 h 134233"/>
              <a:gd name="connsiteX7" fmla="*/ 327131 w 327131"/>
              <a:gd name="connsiteY7" fmla="*/ 0 h 134233"/>
              <a:gd name="connsiteX0" fmla="*/ 327131 w 327131"/>
              <a:gd name="connsiteY0" fmla="*/ 0 h 134233"/>
              <a:gd name="connsiteX1" fmla="*/ 263380 w 327131"/>
              <a:gd name="connsiteY1" fmla="*/ 24434 h 134233"/>
              <a:gd name="connsiteX2" fmla="*/ 252545 w 327131"/>
              <a:gd name="connsiteY2" fmla="*/ 85508 h 134233"/>
              <a:gd name="connsiteX3" fmla="*/ 182870 w 327131"/>
              <a:gd name="connsiteY3" fmla="*/ 132839 h 134233"/>
              <a:gd name="connsiteX4" fmla="*/ 28227 w 327131"/>
              <a:gd name="connsiteY4" fmla="*/ 134233 h 134233"/>
              <a:gd name="connsiteX5" fmla="*/ 0 w 327131"/>
              <a:gd name="connsiteY5" fmla="*/ 62758 h 134233"/>
              <a:gd name="connsiteX6" fmla="*/ 59976 w 327131"/>
              <a:gd name="connsiteY6" fmla="*/ 2370 h 134233"/>
              <a:gd name="connsiteX7" fmla="*/ 327131 w 327131"/>
              <a:gd name="connsiteY7" fmla="*/ 0 h 134233"/>
              <a:gd name="connsiteX0" fmla="*/ 327131 w 327131"/>
              <a:gd name="connsiteY0" fmla="*/ 0 h 134233"/>
              <a:gd name="connsiteX1" fmla="*/ 306243 w 327131"/>
              <a:gd name="connsiteY1" fmla="*/ 48246 h 134233"/>
              <a:gd name="connsiteX2" fmla="*/ 252545 w 327131"/>
              <a:gd name="connsiteY2" fmla="*/ 85508 h 134233"/>
              <a:gd name="connsiteX3" fmla="*/ 182870 w 327131"/>
              <a:gd name="connsiteY3" fmla="*/ 132839 h 134233"/>
              <a:gd name="connsiteX4" fmla="*/ 28227 w 327131"/>
              <a:gd name="connsiteY4" fmla="*/ 134233 h 134233"/>
              <a:gd name="connsiteX5" fmla="*/ 0 w 327131"/>
              <a:gd name="connsiteY5" fmla="*/ 62758 h 134233"/>
              <a:gd name="connsiteX6" fmla="*/ 59976 w 327131"/>
              <a:gd name="connsiteY6" fmla="*/ 2370 h 134233"/>
              <a:gd name="connsiteX7" fmla="*/ 327131 w 327131"/>
              <a:gd name="connsiteY7" fmla="*/ 0 h 13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131" h="134233">
                <a:moveTo>
                  <a:pt x="327131" y="0"/>
                </a:moveTo>
                <a:lnTo>
                  <a:pt x="306243" y="48246"/>
                </a:lnTo>
                <a:cubicBezTo>
                  <a:pt x="286481" y="60397"/>
                  <a:pt x="266614" y="66669"/>
                  <a:pt x="252545" y="85508"/>
                </a:cubicBezTo>
                <a:lnTo>
                  <a:pt x="182870" y="132839"/>
                </a:lnTo>
                <a:lnTo>
                  <a:pt x="28227" y="134233"/>
                </a:lnTo>
                <a:lnTo>
                  <a:pt x="0" y="62758"/>
                </a:lnTo>
                <a:lnTo>
                  <a:pt x="59976" y="2370"/>
                </a:lnTo>
                <a:lnTo>
                  <a:pt x="327131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9A5150A5-4A43-26F7-D405-2299A43B1D44}"/>
              </a:ext>
            </a:extLst>
          </p:cNvPr>
          <p:cNvSpPr/>
          <p:nvPr/>
        </p:nvSpPr>
        <p:spPr>
          <a:xfrm>
            <a:off x="9153525" y="2302211"/>
            <a:ext cx="365921" cy="155200"/>
          </a:xfrm>
          <a:custGeom>
            <a:avLst/>
            <a:gdLst>
              <a:gd name="connsiteX0" fmla="*/ 299647 w 299647"/>
              <a:gd name="connsiteY0" fmla="*/ 0 h 155200"/>
              <a:gd name="connsiteX1" fmla="*/ 240639 w 299647"/>
              <a:gd name="connsiteY1" fmla="*/ 22616 h 155200"/>
              <a:gd name="connsiteX2" fmla="*/ 158508 w 299647"/>
              <a:gd name="connsiteY2" fmla="*/ 134441 h 155200"/>
              <a:gd name="connsiteX3" fmla="*/ 157412 w 299647"/>
              <a:gd name="connsiteY3" fmla="*/ 142247 h 155200"/>
              <a:gd name="connsiteX4" fmla="*/ 0 w 299647"/>
              <a:gd name="connsiteY4" fmla="*/ 155200 h 155200"/>
              <a:gd name="connsiteX5" fmla="*/ 32153 w 299647"/>
              <a:gd name="connsiteY5" fmla="*/ 21655 h 155200"/>
              <a:gd name="connsiteX6" fmla="*/ 299647 w 299647"/>
              <a:gd name="connsiteY6" fmla="*/ 0 h 155200"/>
              <a:gd name="connsiteX0" fmla="*/ 299647 w 299647"/>
              <a:gd name="connsiteY0" fmla="*/ 0 h 155200"/>
              <a:gd name="connsiteX1" fmla="*/ 240639 w 299647"/>
              <a:gd name="connsiteY1" fmla="*/ 22616 h 155200"/>
              <a:gd name="connsiteX2" fmla="*/ 158508 w 299647"/>
              <a:gd name="connsiteY2" fmla="*/ 134441 h 155200"/>
              <a:gd name="connsiteX3" fmla="*/ 157412 w 299647"/>
              <a:gd name="connsiteY3" fmla="*/ 142247 h 155200"/>
              <a:gd name="connsiteX4" fmla="*/ 0 w 299647"/>
              <a:gd name="connsiteY4" fmla="*/ 155200 h 155200"/>
              <a:gd name="connsiteX5" fmla="*/ 12830 w 299647"/>
              <a:gd name="connsiteY5" fmla="*/ 81420 h 155200"/>
              <a:gd name="connsiteX6" fmla="*/ 32153 w 299647"/>
              <a:gd name="connsiteY6" fmla="*/ 21655 h 155200"/>
              <a:gd name="connsiteX7" fmla="*/ 299647 w 299647"/>
              <a:gd name="connsiteY7" fmla="*/ 0 h 155200"/>
              <a:gd name="connsiteX0" fmla="*/ 363017 w 363017"/>
              <a:gd name="connsiteY0" fmla="*/ 0 h 155200"/>
              <a:gd name="connsiteX1" fmla="*/ 304009 w 363017"/>
              <a:gd name="connsiteY1" fmla="*/ 22616 h 155200"/>
              <a:gd name="connsiteX2" fmla="*/ 221878 w 363017"/>
              <a:gd name="connsiteY2" fmla="*/ 134441 h 155200"/>
              <a:gd name="connsiteX3" fmla="*/ 220782 w 363017"/>
              <a:gd name="connsiteY3" fmla="*/ 142247 h 155200"/>
              <a:gd name="connsiteX4" fmla="*/ 63370 w 363017"/>
              <a:gd name="connsiteY4" fmla="*/ 155200 h 155200"/>
              <a:gd name="connsiteX5" fmla="*/ 0 w 363017"/>
              <a:gd name="connsiteY5" fmla="*/ 83801 h 155200"/>
              <a:gd name="connsiteX6" fmla="*/ 95523 w 363017"/>
              <a:gd name="connsiteY6" fmla="*/ 21655 h 155200"/>
              <a:gd name="connsiteX7" fmla="*/ 363017 w 363017"/>
              <a:gd name="connsiteY7" fmla="*/ 0 h 155200"/>
              <a:gd name="connsiteX0" fmla="*/ 363017 w 365921"/>
              <a:gd name="connsiteY0" fmla="*/ 0 h 155200"/>
              <a:gd name="connsiteX1" fmla="*/ 365921 w 365921"/>
              <a:gd name="connsiteY1" fmla="*/ 58335 h 155200"/>
              <a:gd name="connsiteX2" fmla="*/ 221878 w 365921"/>
              <a:gd name="connsiteY2" fmla="*/ 134441 h 155200"/>
              <a:gd name="connsiteX3" fmla="*/ 220782 w 365921"/>
              <a:gd name="connsiteY3" fmla="*/ 142247 h 155200"/>
              <a:gd name="connsiteX4" fmla="*/ 63370 w 365921"/>
              <a:gd name="connsiteY4" fmla="*/ 155200 h 155200"/>
              <a:gd name="connsiteX5" fmla="*/ 0 w 365921"/>
              <a:gd name="connsiteY5" fmla="*/ 83801 h 155200"/>
              <a:gd name="connsiteX6" fmla="*/ 95523 w 365921"/>
              <a:gd name="connsiteY6" fmla="*/ 21655 h 155200"/>
              <a:gd name="connsiteX7" fmla="*/ 363017 w 365921"/>
              <a:gd name="connsiteY7" fmla="*/ 0 h 155200"/>
              <a:gd name="connsiteX0" fmla="*/ 363017 w 365921"/>
              <a:gd name="connsiteY0" fmla="*/ 0 h 155200"/>
              <a:gd name="connsiteX1" fmla="*/ 365921 w 365921"/>
              <a:gd name="connsiteY1" fmla="*/ 58335 h 155200"/>
              <a:gd name="connsiteX2" fmla="*/ 274266 w 365921"/>
              <a:gd name="connsiteY2" fmla="*/ 124916 h 155200"/>
              <a:gd name="connsiteX3" fmla="*/ 220782 w 365921"/>
              <a:gd name="connsiteY3" fmla="*/ 142247 h 155200"/>
              <a:gd name="connsiteX4" fmla="*/ 63370 w 365921"/>
              <a:gd name="connsiteY4" fmla="*/ 155200 h 155200"/>
              <a:gd name="connsiteX5" fmla="*/ 0 w 365921"/>
              <a:gd name="connsiteY5" fmla="*/ 83801 h 155200"/>
              <a:gd name="connsiteX6" fmla="*/ 95523 w 365921"/>
              <a:gd name="connsiteY6" fmla="*/ 21655 h 155200"/>
              <a:gd name="connsiteX7" fmla="*/ 363017 w 365921"/>
              <a:gd name="connsiteY7" fmla="*/ 0 h 15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921" h="155200">
                <a:moveTo>
                  <a:pt x="363017" y="0"/>
                </a:moveTo>
                <a:lnTo>
                  <a:pt x="365921" y="58335"/>
                </a:lnTo>
                <a:cubicBezTo>
                  <a:pt x="326395" y="82636"/>
                  <a:pt x="286457" y="76281"/>
                  <a:pt x="274266" y="124916"/>
                </a:cubicBezTo>
                <a:lnTo>
                  <a:pt x="220782" y="142247"/>
                </a:lnTo>
                <a:lnTo>
                  <a:pt x="63370" y="155200"/>
                </a:lnTo>
                <a:lnTo>
                  <a:pt x="0" y="83801"/>
                </a:lnTo>
                <a:lnTo>
                  <a:pt x="95523" y="21655"/>
                </a:lnTo>
                <a:lnTo>
                  <a:pt x="363017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Hanging Tags – Slide Template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B7E50A2-ED5B-0D92-8BD4-BAEA16E2233B}"/>
              </a:ext>
            </a:extLst>
          </p:cNvPr>
          <p:cNvSpPr/>
          <p:nvPr/>
        </p:nvSpPr>
        <p:spPr>
          <a:xfrm>
            <a:off x="4" y="1977075"/>
            <a:ext cx="12191998" cy="596255"/>
          </a:xfrm>
          <a:custGeom>
            <a:avLst/>
            <a:gdLst>
              <a:gd name="connsiteX0" fmla="*/ 0 w 12191998"/>
              <a:gd name="connsiteY0" fmla="*/ 0 h 596255"/>
              <a:gd name="connsiteX1" fmla="*/ 375105 w 12191998"/>
              <a:gd name="connsiteY1" fmla="*/ 59483 h 596255"/>
              <a:gd name="connsiteX2" fmla="*/ 6095999 w 12191998"/>
              <a:gd name="connsiteY2" fmla="*/ 464610 h 596255"/>
              <a:gd name="connsiteX3" fmla="*/ 11816892 w 12191998"/>
              <a:gd name="connsiteY3" fmla="*/ 59483 h 596255"/>
              <a:gd name="connsiteX4" fmla="*/ 12191998 w 12191998"/>
              <a:gd name="connsiteY4" fmla="*/ 0 h 596255"/>
              <a:gd name="connsiteX5" fmla="*/ 12191998 w 12191998"/>
              <a:gd name="connsiteY5" fmla="*/ 128581 h 596255"/>
              <a:gd name="connsiteX6" fmla="*/ 11868134 w 12191998"/>
              <a:gd name="connsiteY6" fmla="*/ 180782 h 596255"/>
              <a:gd name="connsiteX7" fmla="*/ 6095999 w 12191998"/>
              <a:gd name="connsiteY7" fmla="*/ 596255 h 596255"/>
              <a:gd name="connsiteX8" fmla="*/ 323863 w 12191998"/>
              <a:gd name="connsiteY8" fmla="*/ 180782 h 596255"/>
              <a:gd name="connsiteX9" fmla="*/ 0 w 12191998"/>
              <a:gd name="connsiteY9" fmla="*/ 128581 h 59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1998" h="596255">
                <a:moveTo>
                  <a:pt x="0" y="0"/>
                </a:moveTo>
                <a:lnTo>
                  <a:pt x="375105" y="59483"/>
                </a:lnTo>
                <a:cubicBezTo>
                  <a:pt x="2133479" y="320354"/>
                  <a:pt x="4066711" y="464610"/>
                  <a:pt x="6095999" y="464610"/>
                </a:cubicBezTo>
                <a:cubicBezTo>
                  <a:pt x="8125287" y="464610"/>
                  <a:pt x="10058519" y="320354"/>
                  <a:pt x="11816892" y="59483"/>
                </a:cubicBezTo>
                <a:lnTo>
                  <a:pt x="12191998" y="0"/>
                </a:lnTo>
                <a:lnTo>
                  <a:pt x="12191998" y="128581"/>
                </a:lnTo>
                <a:lnTo>
                  <a:pt x="11868134" y="180782"/>
                </a:lnTo>
                <a:cubicBezTo>
                  <a:pt x="10094011" y="448315"/>
                  <a:pt x="8143463" y="596255"/>
                  <a:pt x="6095999" y="596255"/>
                </a:cubicBezTo>
                <a:cubicBezTo>
                  <a:pt x="4048534" y="596255"/>
                  <a:pt x="2097986" y="448315"/>
                  <a:pt x="323863" y="180782"/>
                </a:cubicBezTo>
                <a:lnTo>
                  <a:pt x="0" y="12858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8BC98FFB-A390-4C85-2DE3-CB4CFC5BA9DF}"/>
              </a:ext>
            </a:extLst>
          </p:cNvPr>
          <p:cNvSpPr/>
          <p:nvPr/>
        </p:nvSpPr>
        <p:spPr>
          <a:xfrm>
            <a:off x="778109" y="1967366"/>
            <a:ext cx="2658575" cy="2854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6" h="21600" extrusionOk="0">
                <a:moveTo>
                  <a:pt x="3575" y="0"/>
                </a:moveTo>
                <a:lnTo>
                  <a:pt x="108" y="13909"/>
                </a:lnTo>
                <a:cubicBezTo>
                  <a:pt x="-387" y="15860"/>
                  <a:pt x="870" y="17810"/>
                  <a:pt x="2851" y="18251"/>
                </a:cubicBezTo>
                <a:lnTo>
                  <a:pt x="17251" y="21600"/>
                </a:lnTo>
                <a:lnTo>
                  <a:pt x="20718" y="7691"/>
                </a:lnTo>
                <a:cubicBezTo>
                  <a:pt x="21213" y="5740"/>
                  <a:pt x="19956" y="3790"/>
                  <a:pt x="17975" y="3349"/>
                </a:cubicBezTo>
                <a:lnTo>
                  <a:pt x="3575" y="0"/>
                </a:lnTo>
                <a:close/>
                <a:moveTo>
                  <a:pt x="4108" y="2686"/>
                </a:moveTo>
                <a:cubicBezTo>
                  <a:pt x="4299" y="1950"/>
                  <a:pt x="5061" y="1509"/>
                  <a:pt x="5823" y="1656"/>
                </a:cubicBezTo>
                <a:cubicBezTo>
                  <a:pt x="6584" y="1840"/>
                  <a:pt x="7042" y="2576"/>
                  <a:pt x="6889" y="3312"/>
                </a:cubicBezTo>
                <a:cubicBezTo>
                  <a:pt x="6699" y="4048"/>
                  <a:pt x="5937" y="4489"/>
                  <a:pt x="5175" y="4342"/>
                </a:cubicBezTo>
                <a:cubicBezTo>
                  <a:pt x="4413" y="4158"/>
                  <a:pt x="3918" y="3422"/>
                  <a:pt x="4108" y="26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D2FCA3B8-4C6F-356B-707F-9932BCF58377}"/>
              </a:ext>
            </a:extLst>
          </p:cNvPr>
          <p:cNvSpPr/>
          <p:nvPr/>
        </p:nvSpPr>
        <p:spPr>
          <a:xfrm>
            <a:off x="3469069" y="2180726"/>
            <a:ext cx="2658575" cy="2854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6" h="21600" extrusionOk="0">
                <a:moveTo>
                  <a:pt x="3575" y="0"/>
                </a:moveTo>
                <a:lnTo>
                  <a:pt x="108" y="13909"/>
                </a:lnTo>
                <a:cubicBezTo>
                  <a:pt x="-387" y="15860"/>
                  <a:pt x="870" y="17810"/>
                  <a:pt x="2851" y="18251"/>
                </a:cubicBezTo>
                <a:lnTo>
                  <a:pt x="17251" y="21600"/>
                </a:lnTo>
                <a:lnTo>
                  <a:pt x="20718" y="7691"/>
                </a:lnTo>
                <a:cubicBezTo>
                  <a:pt x="21213" y="5740"/>
                  <a:pt x="19956" y="3790"/>
                  <a:pt x="17975" y="3349"/>
                </a:cubicBezTo>
                <a:lnTo>
                  <a:pt x="3575" y="0"/>
                </a:lnTo>
                <a:close/>
                <a:moveTo>
                  <a:pt x="4108" y="2686"/>
                </a:moveTo>
                <a:cubicBezTo>
                  <a:pt x="4299" y="1950"/>
                  <a:pt x="5061" y="1509"/>
                  <a:pt x="5823" y="1656"/>
                </a:cubicBezTo>
                <a:cubicBezTo>
                  <a:pt x="6584" y="1840"/>
                  <a:pt x="7042" y="2576"/>
                  <a:pt x="6889" y="3312"/>
                </a:cubicBezTo>
                <a:cubicBezTo>
                  <a:pt x="6699" y="4048"/>
                  <a:pt x="5937" y="4489"/>
                  <a:pt x="5175" y="4342"/>
                </a:cubicBezTo>
                <a:cubicBezTo>
                  <a:pt x="4413" y="4158"/>
                  <a:pt x="3918" y="3422"/>
                  <a:pt x="4108" y="268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C30152F1-9925-9D4E-329A-A33A3FF75769}"/>
              </a:ext>
            </a:extLst>
          </p:cNvPr>
          <p:cNvSpPr/>
          <p:nvPr/>
        </p:nvSpPr>
        <p:spPr>
          <a:xfrm>
            <a:off x="6160029" y="2218826"/>
            <a:ext cx="2658575" cy="2854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6" h="21600" extrusionOk="0">
                <a:moveTo>
                  <a:pt x="3575" y="0"/>
                </a:moveTo>
                <a:lnTo>
                  <a:pt x="108" y="13909"/>
                </a:lnTo>
                <a:cubicBezTo>
                  <a:pt x="-387" y="15860"/>
                  <a:pt x="870" y="17810"/>
                  <a:pt x="2851" y="18251"/>
                </a:cubicBezTo>
                <a:lnTo>
                  <a:pt x="17251" y="21600"/>
                </a:lnTo>
                <a:lnTo>
                  <a:pt x="20718" y="7691"/>
                </a:lnTo>
                <a:cubicBezTo>
                  <a:pt x="21213" y="5740"/>
                  <a:pt x="19956" y="3790"/>
                  <a:pt x="17975" y="3349"/>
                </a:cubicBezTo>
                <a:lnTo>
                  <a:pt x="3575" y="0"/>
                </a:lnTo>
                <a:close/>
                <a:moveTo>
                  <a:pt x="4108" y="2686"/>
                </a:moveTo>
                <a:cubicBezTo>
                  <a:pt x="4299" y="1950"/>
                  <a:pt x="5061" y="1509"/>
                  <a:pt x="5823" y="1656"/>
                </a:cubicBezTo>
                <a:cubicBezTo>
                  <a:pt x="6584" y="1840"/>
                  <a:pt x="7042" y="2576"/>
                  <a:pt x="6889" y="3312"/>
                </a:cubicBezTo>
                <a:cubicBezTo>
                  <a:pt x="6699" y="4048"/>
                  <a:pt x="5937" y="4489"/>
                  <a:pt x="5175" y="4342"/>
                </a:cubicBezTo>
                <a:cubicBezTo>
                  <a:pt x="4413" y="4158"/>
                  <a:pt x="3918" y="3422"/>
                  <a:pt x="4108" y="268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76758F8-C7A5-A2D9-055B-89D904BABE04}"/>
              </a:ext>
            </a:extLst>
          </p:cNvPr>
          <p:cNvSpPr/>
          <p:nvPr/>
        </p:nvSpPr>
        <p:spPr>
          <a:xfrm>
            <a:off x="8850990" y="2081666"/>
            <a:ext cx="2658575" cy="2854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6" h="21600" extrusionOk="0">
                <a:moveTo>
                  <a:pt x="3575" y="0"/>
                </a:moveTo>
                <a:lnTo>
                  <a:pt x="108" y="13909"/>
                </a:lnTo>
                <a:cubicBezTo>
                  <a:pt x="-387" y="15860"/>
                  <a:pt x="870" y="17810"/>
                  <a:pt x="2851" y="18251"/>
                </a:cubicBezTo>
                <a:lnTo>
                  <a:pt x="17251" y="21600"/>
                </a:lnTo>
                <a:lnTo>
                  <a:pt x="20718" y="7691"/>
                </a:lnTo>
                <a:cubicBezTo>
                  <a:pt x="21213" y="5740"/>
                  <a:pt x="19956" y="3790"/>
                  <a:pt x="17975" y="3349"/>
                </a:cubicBezTo>
                <a:lnTo>
                  <a:pt x="3575" y="0"/>
                </a:lnTo>
                <a:close/>
                <a:moveTo>
                  <a:pt x="4108" y="2686"/>
                </a:moveTo>
                <a:cubicBezTo>
                  <a:pt x="4299" y="1950"/>
                  <a:pt x="5061" y="1509"/>
                  <a:pt x="5823" y="1656"/>
                </a:cubicBezTo>
                <a:cubicBezTo>
                  <a:pt x="6584" y="1840"/>
                  <a:pt x="7042" y="2576"/>
                  <a:pt x="6889" y="3312"/>
                </a:cubicBezTo>
                <a:cubicBezTo>
                  <a:pt x="6699" y="4048"/>
                  <a:pt x="5937" y="4489"/>
                  <a:pt x="5175" y="4342"/>
                </a:cubicBezTo>
                <a:cubicBezTo>
                  <a:pt x="4413" y="4158"/>
                  <a:pt x="3918" y="3422"/>
                  <a:pt x="4108" y="268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5" name="Graphic 34" descr="Briefcase with solid fill">
            <a:extLst>
              <a:ext uri="{FF2B5EF4-FFF2-40B4-BE49-F238E27FC236}">
                <a16:creationId xmlns:a16="http://schemas.microsoft.com/office/drawing/2014/main" id="{9D510675-ADC8-5624-EDDA-1AF8EC301F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9661" y="4178815"/>
            <a:ext cx="545858" cy="545858"/>
          </a:xfrm>
          <a:prstGeom prst="rect">
            <a:avLst/>
          </a:prstGeom>
        </p:spPr>
      </p:pic>
      <p:pic>
        <p:nvPicPr>
          <p:cNvPr id="36" name="Graphic 35" descr="Customer review with solid fill">
            <a:extLst>
              <a:ext uri="{FF2B5EF4-FFF2-40B4-BE49-F238E27FC236}">
                <a16:creationId xmlns:a16="http://schemas.microsoft.com/office/drawing/2014/main" id="{3A4E69D1-86A6-FD13-826D-F7928A1826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37740" y="4277875"/>
            <a:ext cx="545858" cy="545858"/>
          </a:xfrm>
          <a:prstGeom prst="rect">
            <a:avLst/>
          </a:prstGeom>
        </p:spPr>
      </p:pic>
      <p:pic>
        <p:nvPicPr>
          <p:cNvPr id="37" name="Graphic 36" descr="Open folder with solid fill">
            <a:extLst>
              <a:ext uri="{FF2B5EF4-FFF2-40B4-BE49-F238E27FC236}">
                <a16:creationId xmlns:a16="http://schemas.microsoft.com/office/drawing/2014/main" id="{2E60101C-0C79-59E8-26BB-3BC0048505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28700" y="4315975"/>
            <a:ext cx="545858" cy="545858"/>
          </a:xfrm>
          <a:prstGeom prst="rect">
            <a:avLst/>
          </a:prstGeom>
        </p:spPr>
      </p:pic>
      <p:pic>
        <p:nvPicPr>
          <p:cNvPr id="38" name="Graphic 37" descr="Target Audience with solid fill">
            <a:extLst>
              <a:ext uri="{FF2B5EF4-FFF2-40B4-BE49-F238E27FC236}">
                <a16:creationId xmlns:a16="http://schemas.microsoft.com/office/drawing/2014/main" id="{53CD8B29-B505-ECDE-534A-FA2C5110F3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46780" y="4064515"/>
            <a:ext cx="545858" cy="54585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14744635-03AA-A074-F023-B6E2F7D50FDE}"/>
              </a:ext>
            </a:extLst>
          </p:cNvPr>
          <p:cNvSpPr txBox="1"/>
          <p:nvPr/>
        </p:nvSpPr>
        <p:spPr>
          <a:xfrm>
            <a:off x="1131856" y="2716569"/>
            <a:ext cx="192024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6A2E107-812E-FE27-6C27-0A738E7D9B8F}"/>
              </a:ext>
            </a:extLst>
          </p:cNvPr>
          <p:cNvSpPr txBox="1"/>
          <p:nvPr/>
        </p:nvSpPr>
        <p:spPr>
          <a:xfrm>
            <a:off x="1131856" y="3114170"/>
            <a:ext cx="1920240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E99D10E-A60D-4CC3-BAD1-EB877067124E}"/>
              </a:ext>
            </a:extLst>
          </p:cNvPr>
          <p:cNvSpPr txBox="1"/>
          <p:nvPr/>
        </p:nvSpPr>
        <p:spPr>
          <a:xfrm>
            <a:off x="3824419" y="2966519"/>
            <a:ext cx="192024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D6C846E-3A04-A9BE-E950-6F2031E9C630}"/>
              </a:ext>
            </a:extLst>
          </p:cNvPr>
          <p:cNvSpPr txBox="1"/>
          <p:nvPr/>
        </p:nvSpPr>
        <p:spPr>
          <a:xfrm>
            <a:off x="3824419" y="3364120"/>
            <a:ext cx="1920240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3DFBEFE-66A2-DF51-E255-9C9800AF74B0}"/>
              </a:ext>
            </a:extLst>
          </p:cNvPr>
          <p:cNvSpPr txBox="1"/>
          <p:nvPr/>
        </p:nvSpPr>
        <p:spPr>
          <a:xfrm>
            <a:off x="6547764" y="2988229"/>
            <a:ext cx="192024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noProof="1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40CBF21-E090-6124-E2F5-86A1EB50935C}"/>
              </a:ext>
            </a:extLst>
          </p:cNvPr>
          <p:cNvSpPr txBox="1"/>
          <p:nvPr/>
        </p:nvSpPr>
        <p:spPr>
          <a:xfrm>
            <a:off x="6547764" y="3385830"/>
            <a:ext cx="1920240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3A0DFC-C757-115B-2A0B-48B8E2A37520}"/>
              </a:ext>
            </a:extLst>
          </p:cNvPr>
          <p:cNvSpPr txBox="1"/>
          <p:nvPr/>
        </p:nvSpPr>
        <p:spPr>
          <a:xfrm>
            <a:off x="9271110" y="2830869"/>
            <a:ext cx="192024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A7DFE8A-B17A-CC34-0A79-1937D50880DA}"/>
              </a:ext>
            </a:extLst>
          </p:cNvPr>
          <p:cNvSpPr txBox="1"/>
          <p:nvPr/>
        </p:nvSpPr>
        <p:spPr>
          <a:xfrm>
            <a:off x="9271110" y="3228470"/>
            <a:ext cx="1920240" cy="7386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4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BBF2E7E-313D-CD81-2ECE-8421C2E83F5A}"/>
              </a:ext>
            </a:extLst>
          </p:cNvPr>
          <p:cNvSpPr/>
          <p:nvPr/>
        </p:nvSpPr>
        <p:spPr>
          <a:xfrm>
            <a:off x="1085849" y="2148841"/>
            <a:ext cx="418749" cy="144541"/>
          </a:xfrm>
          <a:custGeom>
            <a:avLst/>
            <a:gdLst>
              <a:gd name="connsiteX0" fmla="*/ 30277 w 344087"/>
              <a:gd name="connsiteY0" fmla="*/ 0 h 144541"/>
              <a:gd name="connsiteX1" fmla="*/ 344087 w 344087"/>
              <a:gd name="connsiteY1" fmla="*/ 37244 h 144541"/>
              <a:gd name="connsiteX2" fmla="*/ 289125 w 344087"/>
              <a:gd name="connsiteY2" fmla="*/ 36781 h 144541"/>
              <a:gd name="connsiteX3" fmla="*/ 172826 w 344087"/>
              <a:gd name="connsiteY3" fmla="*/ 108474 h 144541"/>
              <a:gd name="connsiteX4" fmla="*/ 155738 w 344087"/>
              <a:gd name="connsiteY4" fmla="*/ 144541 h 144541"/>
              <a:gd name="connsiteX5" fmla="*/ 0 w 344087"/>
              <a:gd name="connsiteY5" fmla="*/ 125754 h 144541"/>
              <a:gd name="connsiteX6" fmla="*/ 30277 w 344087"/>
              <a:gd name="connsiteY6" fmla="*/ 0 h 144541"/>
              <a:gd name="connsiteX0" fmla="*/ 30277 w 344087"/>
              <a:gd name="connsiteY0" fmla="*/ 0 h 144541"/>
              <a:gd name="connsiteX1" fmla="*/ 344087 w 344087"/>
              <a:gd name="connsiteY1" fmla="*/ 37244 h 144541"/>
              <a:gd name="connsiteX2" fmla="*/ 289125 w 344087"/>
              <a:gd name="connsiteY2" fmla="*/ 36781 h 144541"/>
              <a:gd name="connsiteX3" fmla="*/ 172826 w 344087"/>
              <a:gd name="connsiteY3" fmla="*/ 108474 h 144541"/>
              <a:gd name="connsiteX4" fmla="*/ 155738 w 344087"/>
              <a:gd name="connsiteY4" fmla="*/ 144541 h 144541"/>
              <a:gd name="connsiteX5" fmla="*/ 0 w 344087"/>
              <a:gd name="connsiteY5" fmla="*/ 125754 h 144541"/>
              <a:gd name="connsiteX6" fmla="*/ 13445 w 344087"/>
              <a:gd name="connsiteY6" fmla="*/ 53815 h 144541"/>
              <a:gd name="connsiteX7" fmla="*/ 30277 w 344087"/>
              <a:gd name="connsiteY7" fmla="*/ 0 h 144541"/>
              <a:gd name="connsiteX0" fmla="*/ 104939 w 418749"/>
              <a:gd name="connsiteY0" fmla="*/ 0 h 144541"/>
              <a:gd name="connsiteX1" fmla="*/ 418749 w 418749"/>
              <a:gd name="connsiteY1" fmla="*/ 37244 h 144541"/>
              <a:gd name="connsiteX2" fmla="*/ 363787 w 418749"/>
              <a:gd name="connsiteY2" fmla="*/ 36781 h 144541"/>
              <a:gd name="connsiteX3" fmla="*/ 247488 w 418749"/>
              <a:gd name="connsiteY3" fmla="*/ 108474 h 144541"/>
              <a:gd name="connsiteX4" fmla="*/ 230400 w 418749"/>
              <a:gd name="connsiteY4" fmla="*/ 144541 h 144541"/>
              <a:gd name="connsiteX5" fmla="*/ 74662 w 418749"/>
              <a:gd name="connsiteY5" fmla="*/ 125754 h 144541"/>
              <a:gd name="connsiteX6" fmla="*/ 0 w 418749"/>
              <a:gd name="connsiteY6" fmla="*/ 49052 h 144541"/>
              <a:gd name="connsiteX7" fmla="*/ 104939 w 418749"/>
              <a:gd name="connsiteY7" fmla="*/ 0 h 144541"/>
              <a:gd name="connsiteX0" fmla="*/ 104939 w 418749"/>
              <a:gd name="connsiteY0" fmla="*/ 0 h 144541"/>
              <a:gd name="connsiteX1" fmla="*/ 418749 w 418749"/>
              <a:gd name="connsiteY1" fmla="*/ 37244 h 144541"/>
              <a:gd name="connsiteX2" fmla="*/ 387599 w 418749"/>
              <a:gd name="connsiteY2" fmla="*/ 72500 h 144541"/>
              <a:gd name="connsiteX3" fmla="*/ 247488 w 418749"/>
              <a:gd name="connsiteY3" fmla="*/ 108474 h 144541"/>
              <a:gd name="connsiteX4" fmla="*/ 230400 w 418749"/>
              <a:gd name="connsiteY4" fmla="*/ 144541 h 144541"/>
              <a:gd name="connsiteX5" fmla="*/ 74662 w 418749"/>
              <a:gd name="connsiteY5" fmla="*/ 125754 h 144541"/>
              <a:gd name="connsiteX6" fmla="*/ 0 w 418749"/>
              <a:gd name="connsiteY6" fmla="*/ 49052 h 144541"/>
              <a:gd name="connsiteX7" fmla="*/ 104939 w 418749"/>
              <a:gd name="connsiteY7" fmla="*/ 0 h 144541"/>
              <a:gd name="connsiteX0" fmla="*/ 104939 w 418749"/>
              <a:gd name="connsiteY0" fmla="*/ 0 h 144541"/>
              <a:gd name="connsiteX1" fmla="*/ 418749 w 418749"/>
              <a:gd name="connsiteY1" fmla="*/ 37244 h 144541"/>
              <a:gd name="connsiteX2" fmla="*/ 387599 w 418749"/>
              <a:gd name="connsiteY2" fmla="*/ 72500 h 144541"/>
              <a:gd name="connsiteX3" fmla="*/ 290351 w 418749"/>
              <a:gd name="connsiteY3" fmla="*/ 120380 h 144541"/>
              <a:gd name="connsiteX4" fmla="*/ 230400 w 418749"/>
              <a:gd name="connsiteY4" fmla="*/ 144541 h 144541"/>
              <a:gd name="connsiteX5" fmla="*/ 74662 w 418749"/>
              <a:gd name="connsiteY5" fmla="*/ 125754 h 144541"/>
              <a:gd name="connsiteX6" fmla="*/ 0 w 418749"/>
              <a:gd name="connsiteY6" fmla="*/ 49052 h 144541"/>
              <a:gd name="connsiteX7" fmla="*/ 104939 w 418749"/>
              <a:gd name="connsiteY7" fmla="*/ 0 h 14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749" h="144541">
                <a:moveTo>
                  <a:pt x="104939" y="0"/>
                </a:moveTo>
                <a:lnTo>
                  <a:pt x="418749" y="37244"/>
                </a:lnTo>
                <a:lnTo>
                  <a:pt x="387599" y="72500"/>
                </a:lnTo>
                <a:cubicBezTo>
                  <a:pt x="341240" y="81004"/>
                  <a:pt x="318488" y="82702"/>
                  <a:pt x="290351" y="120380"/>
                </a:cubicBezTo>
                <a:lnTo>
                  <a:pt x="230400" y="144541"/>
                </a:lnTo>
                <a:lnTo>
                  <a:pt x="74662" y="125754"/>
                </a:lnTo>
                <a:lnTo>
                  <a:pt x="0" y="49052"/>
                </a:lnTo>
                <a:lnTo>
                  <a:pt x="10493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4005C68-7F96-64EC-323B-B5D5A76DA21B}"/>
              </a:ext>
            </a:extLst>
          </p:cNvPr>
          <p:cNvSpPr/>
          <p:nvPr/>
        </p:nvSpPr>
        <p:spPr>
          <a:xfrm>
            <a:off x="3762375" y="2385487"/>
            <a:ext cx="425460" cy="136656"/>
          </a:xfrm>
          <a:custGeom>
            <a:avLst/>
            <a:gdLst>
              <a:gd name="connsiteX0" fmla="*/ 31212 w 342905"/>
              <a:gd name="connsiteY0" fmla="*/ 0 h 136656"/>
              <a:gd name="connsiteX1" fmla="*/ 342905 w 342905"/>
              <a:gd name="connsiteY1" fmla="*/ 13892 h 136656"/>
              <a:gd name="connsiteX2" fmla="*/ 295666 w 342905"/>
              <a:gd name="connsiteY2" fmla="*/ 13494 h 136656"/>
              <a:gd name="connsiteX3" fmla="*/ 179367 w 342905"/>
              <a:gd name="connsiteY3" fmla="*/ 85187 h 136656"/>
              <a:gd name="connsiteX4" fmla="*/ 154981 w 342905"/>
              <a:gd name="connsiteY4" fmla="*/ 136656 h 136656"/>
              <a:gd name="connsiteX5" fmla="*/ 0 w 342905"/>
              <a:gd name="connsiteY5" fmla="*/ 129635 h 136656"/>
              <a:gd name="connsiteX6" fmla="*/ 31212 w 342905"/>
              <a:gd name="connsiteY6" fmla="*/ 0 h 136656"/>
              <a:gd name="connsiteX0" fmla="*/ 31212 w 342905"/>
              <a:gd name="connsiteY0" fmla="*/ 0 h 136656"/>
              <a:gd name="connsiteX1" fmla="*/ 342905 w 342905"/>
              <a:gd name="connsiteY1" fmla="*/ 13892 h 136656"/>
              <a:gd name="connsiteX2" fmla="*/ 295666 w 342905"/>
              <a:gd name="connsiteY2" fmla="*/ 13494 h 136656"/>
              <a:gd name="connsiteX3" fmla="*/ 179367 w 342905"/>
              <a:gd name="connsiteY3" fmla="*/ 85187 h 136656"/>
              <a:gd name="connsiteX4" fmla="*/ 154981 w 342905"/>
              <a:gd name="connsiteY4" fmla="*/ 136656 h 136656"/>
              <a:gd name="connsiteX5" fmla="*/ 0 w 342905"/>
              <a:gd name="connsiteY5" fmla="*/ 129635 h 136656"/>
              <a:gd name="connsiteX6" fmla="*/ 12695 w 342905"/>
              <a:gd name="connsiteY6" fmla="*/ 67201 h 136656"/>
              <a:gd name="connsiteX7" fmla="*/ 31212 w 342905"/>
              <a:gd name="connsiteY7" fmla="*/ 0 h 136656"/>
              <a:gd name="connsiteX0" fmla="*/ 113767 w 425460"/>
              <a:gd name="connsiteY0" fmla="*/ 0 h 136656"/>
              <a:gd name="connsiteX1" fmla="*/ 425460 w 425460"/>
              <a:gd name="connsiteY1" fmla="*/ 13892 h 136656"/>
              <a:gd name="connsiteX2" fmla="*/ 378221 w 425460"/>
              <a:gd name="connsiteY2" fmla="*/ 13494 h 136656"/>
              <a:gd name="connsiteX3" fmla="*/ 261922 w 425460"/>
              <a:gd name="connsiteY3" fmla="*/ 85187 h 136656"/>
              <a:gd name="connsiteX4" fmla="*/ 237536 w 425460"/>
              <a:gd name="connsiteY4" fmla="*/ 136656 h 136656"/>
              <a:gd name="connsiteX5" fmla="*/ 82555 w 425460"/>
              <a:gd name="connsiteY5" fmla="*/ 129635 h 136656"/>
              <a:gd name="connsiteX6" fmla="*/ 0 w 425460"/>
              <a:gd name="connsiteY6" fmla="*/ 64819 h 136656"/>
              <a:gd name="connsiteX7" fmla="*/ 113767 w 425460"/>
              <a:gd name="connsiteY7" fmla="*/ 0 h 136656"/>
              <a:gd name="connsiteX0" fmla="*/ 113767 w 425460"/>
              <a:gd name="connsiteY0" fmla="*/ 0 h 136656"/>
              <a:gd name="connsiteX1" fmla="*/ 425460 w 425460"/>
              <a:gd name="connsiteY1" fmla="*/ 13892 h 136656"/>
              <a:gd name="connsiteX2" fmla="*/ 378221 w 425460"/>
              <a:gd name="connsiteY2" fmla="*/ 13494 h 136656"/>
              <a:gd name="connsiteX3" fmla="*/ 323835 w 425460"/>
              <a:gd name="connsiteY3" fmla="*/ 101856 h 136656"/>
              <a:gd name="connsiteX4" fmla="*/ 237536 w 425460"/>
              <a:gd name="connsiteY4" fmla="*/ 136656 h 136656"/>
              <a:gd name="connsiteX5" fmla="*/ 82555 w 425460"/>
              <a:gd name="connsiteY5" fmla="*/ 129635 h 136656"/>
              <a:gd name="connsiteX6" fmla="*/ 0 w 425460"/>
              <a:gd name="connsiteY6" fmla="*/ 64819 h 136656"/>
              <a:gd name="connsiteX7" fmla="*/ 113767 w 425460"/>
              <a:gd name="connsiteY7" fmla="*/ 0 h 136656"/>
              <a:gd name="connsiteX0" fmla="*/ 113767 w 425460"/>
              <a:gd name="connsiteY0" fmla="*/ 0 h 136656"/>
              <a:gd name="connsiteX1" fmla="*/ 425460 w 425460"/>
              <a:gd name="connsiteY1" fmla="*/ 13892 h 136656"/>
              <a:gd name="connsiteX2" fmla="*/ 392509 w 425460"/>
              <a:gd name="connsiteY2" fmla="*/ 61119 h 136656"/>
              <a:gd name="connsiteX3" fmla="*/ 323835 w 425460"/>
              <a:gd name="connsiteY3" fmla="*/ 101856 h 136656"/>
              <a:gd name="connsiteX4" fmla="*/ 237536 w 425460"/>
              <a:gd name="connsiteY4" fmla="*/ 136656 h 136656"/>
              <a:gd name="connsiteX5" fmla="*/ 82555 w 425460"/>
              <a:gd name="connsiteY5" fmla="*/ 129635 h 136656"/>
              <a:gd name="connsiteX6" fmla="*/ 0 w 425460"/>
              <a:gd name="connsiteY6" fmla="*/ 64819 h 136656"/>
              <a:gd name="connsiteX7" fmla="*/ 113767 w 425460"/>
              <a:gd name="connsiteY7" fmla="*/ 0 h 13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460" h="136656">
                <a:moveTo>
                  <a:pt x="113767" y="0"/>
                </a:moveTo>
                <a:lnTo>
                  <a:pt x="425460" y="13892"/>
                </a:lnTo>
                <a:lnTo>
                  <a:pt x="392509" y="61119"/>
                </a:lnTo>
                <a:cubicBezTo>
                  <a:pt x="346150" y="69623"/>
                  <a:pt x="351972" y="64178"/>
                  <a:pt x="323835" y="101856"/>
                </a:cubicBezTo>
                <a:lnTo>
                  <a:pt x="237536" y="136656"/>
                </a:lnTo>
                <a:lnTo>
                  <a:pt x="82555" y="129635"/>
                </a:lnTo>
                <a:lnTo>
                  <a:pt x="0" y="64819"/>
                </a:lnTo>
                <a:lnTo>
                  <a:pt x="113767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D4BA22DC-36DF-F772-7251-53CC3275E0B4}"/>
              </a:ext>
            </a:extLst>
          </p:cNvPr>
          <p:cNvSpPr/>
          <p:nvPr/>
        </p:nvSpPr>
        <p:spPr>
          <a:xfrm>
            <a:off x="6503192" y="2437554"/>
            <a:ext cx="327131" cy="134233"/>
          </a:xfrm>
          <a:custGeom>
            <a:avLst/>
            <a:gdLst>
              <a:gd name="connsiteX0" fmla="*/ 298904 w 298904"/>
              <a:gd name="connsiteY0" fmla="*/ 0 h 134233"/>
              <a:gd name="connsiteX1" fmla="*/ 235153 w 298904"/>
              <a:gd name="connsiteY1" fmla="*/ 24434 h 134233"/>
              <a:gd name="connsiteX2" fmla="*/ 183837 w 298904"/>
              <a:gd name="connsiteY2" fmla="*/ 71221 h 134233"/>
              <a:gd name="connsiteX3" fmla="*/ 154643 w 298904"/>
              <a:gd name="connsiteY3" fmla="*/ 132839 h 134233"/>
              <a:gd name="connsiteX4" fmla="*/ 0 w 298904"/>
              <a:gd name="connsiteY4" fmla="*/ 134233 h 134233"/>
              <a:gd name="connsiteX5" fmla="*/ 31749 w 298904"/>
              <a:gd name="connsiteY5" fmla="*/ 2370 h 134233"/>
              <a:gd name="connsiteX6" fmla="*/ 298904 w 298904"/>
              <a:gd name="connsiteY6" fmla="*/ 0 h 134233"/>
              <a:gd name="connsiteX0" fmla="*/ 298904 w 298904"/>
              <a:gd name="connsiteY0" fmla="*/ 0 h 134233"/>
              <a:gd name="connsiteX1" fmla="*/ 235153 w 298904"/>
              <a:gd name="connsiteY1" fmla="*/ 24434 h 134233"/>
              <a:gd name="connsiteX2" fmla="*/ 183837 w 298904"/>
              <a:gd name="connsiteY2" fmla="*/ 71221 h 134233"/>
              <a:gd name="connsiteX3" fmla="*/ 154643 w 298904"/>
              <a:gd name="connsiteY3" fmla="*/ 132839 h 134233"/>
              <a:gd name="connsiteX4" fmla="*/ 0 w 298904"/>
              <a:gd name="connsiteY4" fmla="*/ 134233 h 134233"/>
              <a:gd name="connsiteX5" fmla="*/ 14636 w 298904"/>
              <a:gd name="connsiteY5" fmla="*/ 60377 h 134233"/>
              <a:gd name="connsiteX6" fmla="*/ 31749 w 298904"/>
              <a:gd name="connsiteY6" fmla="*/ 2370 h 134233"/>
              <a:gd name="connsiteX7" fmla="*/ 298904 w 298904"/>
              <a:gd name="connsiteY7" fmla="*/ 0 h 134233"/>
              <a:gd name="connsiteX0" fmla="*/ 327131 w 327131"/>
              <a:gd name="connsiteY0" fmla="*/ 0 h 134233"/>
              <a:gd name="connsiteX1" fmla="*/ 263380 w 327131"/>
              <a:gd name="connsiteY1" fmla="*/ 24434 h 134233"/>
              <a:gd name="connsiteX2" fmla="*/ 212064 w 327131"/>
              <a:gd name="connsiteY2" fmla="*/ 71221 h 134233"/>
              <a:gd name="connsiteX3" fmla="*/ 182870 w 327131"/>
              <a:gd name="connsiteY3" fmla="*/ 132839 h 134233"/>
              <a:gd name="connsiteX4" fmla="*/ 28227 w 327131"/>
              <a:gd name="connsiteY4" fmla="*/ 134233 h 134233"/>
              <a:gd name="connsiteX5" fmla="*/ 0 w 327131"/>
              <a:gd name="connsiteY5" fmla="*/ 62758 h 134233"/>
              <a:gd name="connsiteX6" fmla="*/ 59976 w 327131"/>
              <a:gd name="connsiteY6" fmla="*/ 2370 h 134233"/>
              <a:gd name="connsiteX7" fmla="*/ 327131 w 327131"/>
              <a:gd name="connsiteY7" fmla="*/ 0 h 134233"/>
              <a:gd name="connsiteX0" fmla="*/ 327131 w 327131"/>
              <a:gd name="connsiteY0" fmla="*/ 0 h 134233"/>
              <a:gd name="connsiteX1" fmla="*/ 263380 w 327131"/>
              <a:gd name="connsiteY1" fmla="*/ 24434 h 134233"/>
              <a:gd name="connsiteX2" fmla="*/ 252545 w 327131"/>
              <a:gd name="connsiteY2" fmla="*/ 85508 h 134233"/>
              <a:gd name="connsiteX3" fmla="*/ 182870 w 327131"/>
              <a:gd name="connsiteY3" fmla="*/ 132839 h 134233"/>
              <a:gd name="connsiteX4" fmla="*/ 28227 w 327131"/>
              <a:gd name="connsiteY4" fmla="*/ 134233 h 134233"/>
              <a:gd name="connsiteX5" fmla="*/ 0 w 327131"/>
              <a:gd name="connsiteY5" fmla="*/ 62758 h 134233"/>
              <a:gd name="connsiteX6" fmla="*/ 59976 w 327131"/>
              <a:gd name="connsiteY6" fmla="*/ 2370 h 134233"/>
              <a:gd name="connsiteX7" fmla="*/ 327131 w 327131"/>
              <a:gd name="connsiteY7" fmla="*/ 0 h 134233"/>
              <a:gd name="connsiteX0" fmla="*/ 327131 w 327131"/>
              <a:gd name="connsiteY0" fmla="*/ 0 h 134233"/>
              <a:gd name="connsiteX1" fmla="*/ 306243 w 327131"/>
              <a:gd name="connsiteY1" fmla="*/ 48246 h 134233"/>
              <a:gd name="connsiteX2" fmla="*/ 252545 w 327131"/>
              <a:gd name="connsiteY2" fmla="*/ 85508 h 134233"/>
              <a:gd name="connsiteX3" fmla="*/ 182870 w 327131"/>
              <a:gd name="connsiteY3" fmla="*/ 132839 h 134233"/>
              <a:gd name="connsiteX4" fmla="*/ 28227 w 327131"/>
              <a:gd name="connsiteY4" fmla="*/ 134233 h 134233"/>
              <a:gd name="connsiteX5" fmla="*/ 0 w 327131"/>
              <a:gd name="connsiteY5" fmla="*/ 62758 h 134233"/>
              <a:gd name="connsiteX6" fmla="*/ 59976 w 327131"/>
              <a:gd name="connsiteY6" fmla="*/ 2370 h 134233"/>
              <a:gd name="connsiteX7" fmla="*/ 327131 w 327131"/>
              <a:gd name="connsiteY7" fmla="*/ 0 h 13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131" h="134233">
                <a:moveTo>
                  <a:pt x="327131" y="0"/>
                </a:moveTo>
                <a:lnTo>
                  <a:pt x="306243" y="48246"/>
                </a:lnTo>
                <a:cubicBezTo>
                  <a:pt x="286481" y="60397"/>
                  <a:pt x="266614" y="66669"/>
                  <a:pt x="252545" y="85508"/>
                </a:cubicBezTo>
                <a:lnTo>
                  <a:pt x="182870" y="132839"/>
                </a:lnTo>
                <a:lnTo>
                  <a:pt x="28227" y="134233"/>
                </a:lnTo>
                <a:lnTo>
                  <a:pt x="0" y="62758"/>
                </a:lnTo>
                <a:lnTo>
                  <a:pt x="59976" y="2370"/>
                </a:lnTo>
                <a:lnTo>
                  <a:pt x="32713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9A5150A5-4A43-26F7-D405-2299A43B1D44}"/>
              </a:ext>
            </a:extLst>
          </p:cNvPr>
          <p:cNvSpPr/>
          <p:nvPr/>
        </p:nvSpPr>
        <p:spPr>
          <a:xfrm>
            <a:off x="9153525" y="2302211"/>
            <a:ext cx="365921" cy="155200"/>
          </a:xfrm>
          <a:custGeom>
            <a:avLst/>
            <a:gdLst>
              <a:gd name="connsiteX0" fmla="*/ 299647 w 299647"/>
              <a:gd name="connsiteY0" fmla="*/ 0 h 155200"/>
              <a:gd name="connsiteX1" fmla="*/ 240639 w 299647"/>
              <a:gd name="connsiteY1" fmla="*/ 22616 h 155200"/>
              <a:gd name="connsiteX2" fmla="*/ 158508 w 299647"/>
              <a:gd name="connsiteY2" fmla="*/ 134441 h 155200"/>
              <a:gd name="connsiteX3" fmla="*/ 157412 w 299647"/>
              <a:gd name="connsiteY3" fmla="*/ 142247 h 155200"/>
              <a:gd name="connsiteX4" fmla="*/ 0 w 299647"/>
              <a:gd name="connsiteY4" fmla="*/ 155200 h 155200"/>
              <a:gd name="connsiteX5" fmla="*/ 32153 w 299647"/>
              <a:gd name="connsiteY5" fmla="*/ 21655 h 155200"/>
              <a:gd name="connsiteX6" fmla="*/ 299647 w 299647"/>
              <a:gd name="connsiteY6" fmla="*/ 0 h 155200"/>
              <a:gd name="connsiteX0" fmla="*/ 299647 w 299647"/>
              <a:gd name="connsiteY0" fmla="*/ 0 h 155200"/>
              <a:gd name="connsiteX1" fmla="*/ 240639 w 299647"/>
              <a:gd name="connsiteY1" fmla="*/ 22616 h 155200"/>
              <a:gd name="connsiteX2" fmla="*/ 158508 w 299647"/>
              <a:gd name="connsiteY2" fmla="*/ 134441 h 155200"/>
              <a:gd name="connsiteX3" fmla="*/ 157412 w 299647"/>
              <a:gd name="connsiteY3" fmla="*/ 142247 h 155200"/>
              <a:gd name="connsiteX4" fmla="*/ 0 w 299647"/>
              <a:gd name="connsiteY4" fmla="*/ 155200 h 155200"/>
              <a:gd name="connsiteX5" fmla="*/ 12830 w 299647"/>
              <a:gd name="connsiteY5" fmla="*/ 81420 h 155200"/>
              <a:gd name="connsiteX6" fmla="*/ 32153 w 299647"/>
              <a:gd name="connsiteY6" fmla="*/ 21655 h 155200"/>
              <a:gd name="connsiteX7" fmla="*/ 299647 w 299647"/>
              <a:gd name="connsiteY7" fmla="*/ 0 h 155200"/>
              <a:gd name="connsiteX0" fmla="*/ 363017 w 363017"/>
              <a:gd name="connsiteY0" fmla="*/ 0 h 155200"/>
              <a:gd name="connsiteX1" fmla="*/ 304009 w 363017"/>
              <a:gd name="connsiteY1" fmla="*/ 22616 h 155200"/>
              <a:gd name="connsiteX2" fmla="*/ 221878 w 363017"/>
              <a:gd name="connsiteY2" fmla="*/ 134441 h 155200"/>
              <a:gd name="connsiteX3" fmla="*/ 220782 w 363017"/>
              <a:gd name="connsiteY3" fmla="*/ 142247 h 155200"/>
              <a:gd name="connsiteX4" fmla="*/ 63370 w 363017"/>
              <a:gd name="connsiteY4" fmla="*/ 155200 h 155200"/>
              <a:gd name="connsiteX5" fmla="*/ 0 w 363017"/>
              <a:gd name="connsiteY5" fmla="*/ 83801 h 155200"/>
              <a:gd name="connsiteX6" fmla="*/ 95523 w 363017"/>
              <a:gd name="connsiteY6" fmla="*/ 21655 h 155200"/>
              <a:gd name="connsiteX7" fmla="*/ 363017 w 363017"/>
              <a:gd name="connsiteY7" fmla="*/ 0 h 155200"/>
              <a:gd name="connsiteX0" fmla="*/ 363017 w 365921"/>
              <a:gd name="connsiteY0" fmla="*/ 0 h 155200"/>
              <a:gd name="connsiteX1" fmla="*/ 365921 w 365921"/>
              <a:gd name="connsiteY1" fmla="*/ 58335 h 155200"/>
              <a:gd name="connsiteX2" fmla="*/ 221878 w 365921"/>
              <a:gd name="connsiteY2" fmla="*/ 134441 h 155200"/>
              <a:gd name="connsiteX3" fmla="*/ 220782 w 365921"/>
              <a:gd name="connsiteY3" fmla="*/ 142247 h 155200"/>
              <a:gd name="connsiteX4" fmla="*/ 63370 w 365921"/>
              <a:gd name="connsiteY4" fmla="*/ 155200 h 155200"/>
              <a:gd name="connsiteX5" fmla="*/ 0 w 365921"/>
              <a:gd name="connsiteY5" fmla="*/ 83801 h 155200"/>
              <a:gd name="connsiteX6" fmla="*/ 95523 w 365921"/>
              <a:gd name="connsiteY6" fmla="*/ 21655 h 155200"/>
              <a:gd name="connsiteX7" fmla="*/ 363017 w 365921"/>
              <a:gd name="connsiteY7" fmla="*/ 0 h 155200"/>
              <a:gd name="connsiteX0" fmla="*/ 363017 w 365921"/>
              <a:gd name="connsiteY0" fmla="*/ 0 h 155200"/>
              <a:gd name="connsiteX1" fmla="*/ 365921 w 365921"/>
              <a:gd name="connsiteY1" fmla="*/ 58335 h 155200"/>
              <a:gd name="connsiteX2" fmla="*/ 274266 w 365921"/>
              <a:gd name="connsiteY2" fmla="*/ 124916 h 155200"/>
              <a:gd name="connsiteX3" fmla="*/ 220782 w 365921"/>
              <a:gd name="connsiteY3" fmla="*/ 142247 h 155200"/>
              <a:gd name="connsiteX4" fmla="*/ 63370 w 365921"/>
              <a:gd name="connsiteY4" fmla="*/ 155200 h 155200"/>
              <a:gd name="connsiteX5" fmla="*/ 0 w 365921"/>
              <a:gd name="connsiteY5" fmla="*/ 83801 h 155200"/>
              <a:gd name="connsiteX6" fmla="*/ 95523 w 365921"/>
              <a:gd name="connsiteY6" fmla="*/ 21655 h 155200"/>
              <a:gd name="connsiteX7" fmla="*/ 363017 w 365921"/>
              <a:gd name="connsiteY7" fmla="*/ 0 h 15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5921" h="155200">
                <a:moveTo>
                  <a:pt x="363017" y="0"/>
                </a:moveTo>
                <a:lnTo>
                  <a:pt x="365921" y="58335"/>
                </a:lnTo>
                <a:cubicBezTo>
                  <a:pt x="326395" y="82636"/>
                  <a:pt x="286457" y="76281"/>
                  <a:pt x="274266" y="124916"/>
                </a:cubicBezTo>
                <a:lnTo>
                  <a:pt x="220782" y="142247"/>
                </a:lnTo>
                <a:lnTo>
                  <a:pt x="63370" y="155200"/>
                </a:lnTo>
                <a:lnTo>
                  <a:pt x="0" y="83801"/>
                </a:lnTo>
                <a:lnTo>
                  <a:pt x="95523" y="21655"/>
                </a:lnTo>
                <a:lnTo>
                  <a:pt x="363017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36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8780</TotalTime>
  <Words>191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Hanging Tags – Slide Template</vt:lpstr>
      <vt:lpstr>Hanging Tags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Hanging Tags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2023-01-02T22:16:45Z</dcterms:modified>
  <cp:category>Text &amp; Tables</cp:category>
</cp:coreProperties>
</file>