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7F648E-AC35-40B3-9B5A-13C75590351C}"/>
              </a:ext>
            </a:extLst>
          </p:cNvPr>
          <p:cNvSpPr/>
          <p:nvPr/>
        </p:nvSpPr>
        <p:spPr>
          <a:xfrm>
            <a:off x="2423571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291F88-2365-403D-AD80-D55DA4D0B2CA}"/>
              </a:ext>
            </a:extLst>
          </p:cNvPr>
          <p:cNvSpPr/>
          <p:nvPr/>
        </p:nvSpPr>
        <p:spPr>
          <a:xfrm>
            <a:off x="3821241" y="2062532"/>
            <a:ext cx="1703594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1" y="-505"/>
                  <a:pt x="6924" y="68"/>
                </a:cubicBezTo>
                <a:cubicBezTo>
                  <a:pt x="3950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B1D04B-66A0-4E1B-931F-31331B32D784}"/>
              </a:ext>
            </a:extLst>
          </p:cNvPr>
          <p:cNvSpPr/>
          <p:nvPr/>
        </p:nvSpPr>
        <p:spPr>
          <a:xfrm>
            <a:off x="5235749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C29232C-A182-4491-8567-C72C67AE7B84}"/>
              </a:ext>
            </a:extLst>
          </p:cNvPr>
          <p:cNvSpPr/>
          <p:nvPr/>
        </p:nvSpPr>
        <p:spPr>
          <a:xfrm>
            <a:off x="6633417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7902C4-C19C-45E6-AFBD-33572B522E9C}"/>
              </a:ext>
            </a:extLst>
          </p:cNvPr>
          <p:cNvSpPr/>
          <p:nvPr/>
        </p:nvSpPr>
        <p:spPr>
          <a:xfrm>
            <a:off x="806991" y="2062532"/>
            <a:ext cx="1909484" cy="210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62" h="21095" extrusionOk="0">
                <a:moveTo>
                  <a:pt x="13296" y="19122"/>
                </a:moveTo>
                <a:cubicBezTo>
                  <a:pt x="13507" y="18717"/>
                  <a:pt x="13930" y="18465"/>
                  <a:pt x="14405" y="18465"/>
                </a:cubicBezTo>
                <a:cubicBezTo>
                  <a:pt x="15250" y="18465"/>
                  <a:pt x="16078" y="18448"/>
                  <a:pt x="16922" y="18448"/>
                </a:cubicBezTo>
                <a:cubicBezTo>
                  <a:pt x="17609" y="18313"/>
                  <a:pt x="18032" y="18026"/>
                  <a:pt x="18348" y="17520"/>
                </a:cubicBezTo>
                <a:cubicBezTo>
                  <a:pt x="18665" y="17014"/>
                  <a:pt x="18278" y="16340"/>
                  <a:pt x="18084" y="15682"/>
                </a:cubicBezTo>
                <a:cubicBezTo>
                  <a:pt x="17944" y="15261"/>
                  <a:pt x="18331" y="14924"/>
                  <a:pt x="18612" y="14620"/>
                </a:cubicBezTo>
                <a:cubicBezTo>
                  <a:pt x="18877" y="14317"/>
                  <a:pt x="18067" y="13996"/>
                  <a:pt x="18296" y="13828"/>
                </a:cubicBezTo>
                <a:cubicBezTo>
                  <a:pt x="18507" y="13659"/>
                  <a:pt x="18736" y="13558"/>
                  <a:pt x="18789" y="13288"/>
                </a:cubicBezTo>
                <a:cubicBezTo>
                  <a:pt x="18824" y="12984"/>
                  <a:pt x="18419" y="12816"/>
                  <a:pt x="18419" y="12479"/>
                </a:cubicBezTo>
                <a:cubicBezTo>
                  <a:pt x="18384" y="12276"/>
                  <a:pt x="18190" y="12006"/>
                  <a:pt x="18331" y="11838"/>
                </a:cubicBezTo>
                <a:cubicBezTo>
                  <a:pt x="18524" y="11619"/>
                  <a:pt x="18841" y="11686"/>
                  <a:pt x="19123" y="11585"/>
                </a:cubicBezTo>
                <a:cubicBezTo>
                  <a:pt x="19422" y="11399"/>
                  <a:pt x="20056" y="11231"/>
                  <a:pt x="19950" y="10725"/>
                </a:cubicBezTo>
                <a:cubicBezTo>
                  <a:pt x="19792" y="9882"/>
                  <a:pt x="17961" y="8128"/>
                  <a:pt x="17169" y="6948"/>
                </a:cubicBezTo>
                <a:cubicBezTo>
                  <a:pt x="17345" y="6594"/>
                  <a:pt x="17380" y="6240"/>
                  <a:pt x="17345" y="5886"/>
                </a:cubicBezTo>
                <a:cubicBezTo>
                  <a:pt x="16887" y="2631"/>
                  <a:pt x="13683" y="-505"/>
                  <a:pt x="7892" y="68"/>
                </a:cubicBezTo>
                <a:cubicBezTo>
                  <a:pt x="1343" y="726"/>
                  <a:pt x="-1544" y="5666"/>
                  <a:pt x="815" y="11332"/>
                </a:cubicBezTo>
                <a:cubicBezTo>
                  <a:pt x="1273" y="12445"/>
                  <a:pt x="2523" y="13490"/>
                  <a:pt x="2910" y="14890"/>
                </a:cubicBezTo>
                <a:cubicBezTo>
                  <a:pt x="3139" y="15716"/>
                  <a:pt x="2593" y="19055"/>
                  <a:pt x="2153" y="21095"/>
                </a:cubicBezTo>
                <a:lnTo>
                  <a:pt x="12909" y="21095"/>
                </a:lnTo>
                <a:cubicBezTo>
                  <a:pt x="12821" y="20421"/>
                  <a:pt x="12962" y="19763"/>
                  <a:pt x="13296" y="191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A52FCBC-1A78-4F79-81A7-DC2609D7B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8656" y="2156973"/>
            <a:ext cx="425129" cy="425129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A219DE6C-C630-4FB9-AEBD-9D9A54975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30831" y="215697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E2B078F2-25B6-433A-8CE5-71D2D32CD9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0985" y="2156973"/>
            <a:ext cx="425129" cy="425129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2B2BAB1C-EA06-4E28-9458-DD3AAEB6CE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0296" y="215697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DC98D87D-96C8-4497-95E4-CC1C4D3DC2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3163" y="2156973"/>
            <a:ext cx="425129" cy="4251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455B3-D49E-4F5B-9B09-28BE0DD58533}"/>
              </a:ext>
            </a:extLst>
          </p:cNvPr>
          <p:cNvSpPr txBox="1"/>
          <p:nvPr/>
        </p:nvSpPr>
        <p:spPr>
          <a:xfrm>
            <a:off x="1446540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035B5-606B-49AD-81D9-F19BBEC7FA3F}"/>
              </a:ext>
            </a:extLst>
          </p:cNvPr>
          <p:cNvSpPr txBox="1"/>
          <p:nvPr/>
        </p:nvSpPr>
        <p:spPr>
          <a:xfrm>
            <a:off x="2857229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5E238-EBAE-43BF-9DFC-3C6A89D0E3E3}"/>
              </a:ext>
            </a:extLst>
          </p:cNvPr>
          <p:cNvSpPr txBox="1"/>
          <p:nvPr/>
        </p:nvSpPr>
        <p:spPr>
          <a:xfrm>
            <a:off x="4254900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00AE4-B91D-4EF3-865A-8627D96A5707}"/>
              </a:ext>
            </a:extLst>
          </p:cNvPr>
          <p:cNvSpPr txBox="1"/>
          <p:nvPr/>
        </p:nvSpPr>
        <p:spPr>
          <a:xfrm>
            <a:off x="5669407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2C554-DBC9-4663-AC64-F0419B226D10}"/>
              </a:ext>
            </a:extLst>
          </p:cNvPr>
          <p:cNvSpPr txBox="1"/>
          <p:nvPr/>
        </p:nvSpPr>
        <p:spPr>
          <a:xfrm>
            <a:off x="7067075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D5C871-419D-4020-A36B-70198FC997AB}"/>
              </a:ext>
            </a:extLst>
          </p:cNvPr>
          <p:cNvGrpSpPr/>
          <p:nvPr/>
        </p:nvGrpSpPr>
        <p:grpSpPr>
          <a:xfrm>
            <a:off x="965927" y="4217079"/>
            <a:ext cx="1156468" cy="1167669"/>
            <a:chOff x="332936" y="2679062"/>
            <a:chExt cx="2975111" cy="155689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29DC5D4-CCB8-48AE-A4C2-5893FE7110BC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96EC34-3D72-4934-80E0-78C187DDD0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006DA7-04A0-45AA-94EF-9FC2AF22821A}"/>
              </a:ext>
            </a:extLst>
          </p:cNvPr>
          <p:cNvGrpSpPr/>
          <p:nvPr/>
        </p:nvGrpSpPr>
        <p:grpSpPr>
          <a:xfrm>
            <a:off x="2376616" y="4217079"/>
            <a:ext cx="1156468" cy="1167669"/>
            <a:chOff x="332936" y="2679062"/>
            <a:chExt cx="2975111" cy="155689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5A9957-0A17-45D6-B4B8-61D96C62E894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63CE8F-B39A-462D-936C-E378317C71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0E5599-4A82-47F8-A3E9-E4C1050BD133}"/>
              </a:ext>
            </a:extLst>
          </p:cNvPr>
          <p:cNvGrpSpPr/>
          <p:nvPr/>
        </p:nvGrpSpPr>
        <p:grpSpPr>
          <a:xfrm>
            <a:off x="3774287" y="4217079"/>
            <a:ext cx="1156468" cy="1167669"/>
            <a:chOff x="332936" y="2679062"/>
            <a:chExt cx="2975111" cy="155689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FA2607-7C56-4AB4-B553-11F4302911B3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BB4D1A1-ABD1-44F9-8128-8004E6E73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470867-08FA-484E-9C76-50AEC837E66C}"/>
              </a:ext>
            </a:extLst>
          </p:cNvPr>
          <p:cNvGrpSpPr/>
          <p:nvPr/>
        </p:nvGrpSpPr>
        <p:grpSpPr>
          <a:xfrm>
            <a:off x="5188794" y="4217079"/>
            <a:ext cx="1156468" cy="1167669"/>
            <a:chOff x="332936" y="2679062"/>
            <a:chExt cx="2975111" cy="155689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3BD075-5562-4DAC-8CE4-820D2D15CAEF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CEB203-ACFC-45DD-8862-88A18ECFD8C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6A541D-2241-404E-9724-BA30489B51C5}"/>
              </a:ext>
            </a:extLst>
          </p:cNvPr>
          <p:cNvGrpSpPr/>
          <p:nvPr/>
        </p:nvGrpSpPr>
        <p:grpSpPr>
          <a:xfrm>
            <a:off x="6586462" y="4217079"/>
            <a:ext cx="1156468" cy="1167669"/>
            <a:chOff x="332936" y="2679062"/>
            <a:chExt cx="2975111" cy="155689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5833F-2341-4DC9-A863-974F6F502EB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5C1392-07B5-4566-9250-551DBAD01DE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7F648E-AC35-40B3-9B5A-13C75590351C}"/>
              </a:ext>
            </a:extLst>
          </p:cNvPr>
          <p:cNvSpPr/>
          <p:nvPr/>
        </p:nvSpPr>
        <p:spPr>
          <a:xfrm>
            <a:off x="2423571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291F88-2365-403D-AD80-D55DA4D0B2CA}"/>
              </a:ext>
            </a:extLst>
          </p:cNvPr>
          <p:cNvSpPr/>
          <p:nvPr/>
        </p:nvSpPr>
        <p:spPr>
          <a:xfrm>
            <a:off x="3821241" y="2062532"/>
            <a:ext cx="1703594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1" y="-505"/>
                  <a:pt x="6924" y="68"/>
                </a:cubicBezTo>
                <a:cubicBezTo>
                  <a:pt x="3950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B1D04B-66A0-4E1B-931F-31331B32D784}"/>
              </a:ext>
            </a:extLst>
          </p:cNvPr>
          <p:cNvSpPr/>
          <p:nvPr/>
        </p:nvSpPr>
        <p:spPr>
          <a:xfrm>
            <a:off x="5235749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C29232C-A182-4491-8567-C72C67AE7B84}"/>
              </a:ext>
            </a:extLst>
          </p:cNvPr>
          <p:cNvSpPr/>
          <p:nvPr/>
        </p:nvSpPr>
        <p:spPr>
          <a:xfrm>
            <a:off x="6633417" y="2062532"/>
            <a:ext cx="1703593" cy="2108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7902C4-C19C-45E6-AFBD-33572B522E9C}"/>
              </a:ext>
            </a:extLst>
          </p:cNvPr>
          <p:cNvSpPr/>
          <p:nvPr/>
        </p:nvSpPr>
        <p:spPr>
          <a:xfrm>
            <a:off x="806991" y="2062532"/>
            <a:ext cx="1909484" cy="2106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62" h="21095" extrusionOk="0">
                <a:moveTo>
                  <a:pt x="13296" y="19122"/>
                </a:moveTo>
                <a:cubicBezTo>
                  <a:pt x="13507" y="18717"/>
                  <a:pt x="13930" y="18465"/>
                  <a:pt x="14405" y="18465"/>
                </a:cubicBezTo>
                <a:cubicBezTo>
                  <a:pt x="15250" y="18465"/>
                  <a:pt x="16078" y="18448"/>
                  <a:pt x="16922" y="18448"/>
                </a:cubicBezTo>
                <a:cubicBezTo>
                  <a:pt x="17609" y="18313"/>
                  <a:pt x="18032" y="18026"/>
                  <a:pt x="18348" y="17520"/>
                </a:cubicBezTo>
                <a:cubicBezTo>
                  <a:pt x="18665" y="17014"/>
                  <a:pt x="18278" y="16340"/>
                  <a:pt x="18084" y="15682"/>
                </a:cubicBezTo>
                <a:cubicBezTo>
                  <a:pt x="17944" y="15261"/>
                  <a:pt x="18331" y="14924"/>
                  <a:pt x="18612" y="14620"/>
                </a:cubicBezTo>
                <a:cubicBezTo>
                  <a:pt x="18877" y="14317"/>
                  <a:pt x="18067" y="13996"/>
                  <a:pt x="18296" y="13828"/>
                </a:cubicBezTo>
                <a:cubicBezTo>
                  <a:pt x="18507" y="13659"/>
                  <a:pt x="18736" y="13558"/>
                  <a:pt x="18789" y="13288"/>
                </a:cubicBezTo>
                <a:cubicBezTo>
                  <a:pt x="18824" y="12984"/>
                  <a:pt x="18419" y="12816"/>
                  <a:pt x="18419" y="12479"/>
                </a:cubicBezTo>
                <a:cubicBezTo>
                  <a:pt x="18384" y="12276"/>
                  <a:pt x="18190" y="12006"/>
                  <a:pt x="18331" y="11838"/>
                </a:cubicBezTo>
                <a:cubicBezTo>
                  <a:pt x="18524" y="11619"/>
                  <a:pt x="18841" y="11686"/>
                  <a:pt x="19123" y="11585"/>
                </a:cubicBezTo>
                <a:cubicBezTo>
                  <a:pt x="19422" y="11399"/>
                  <a:pt x="20056" y="11231"/>
                  <a:pt x="19950" y="10725"/>
                </a:cubicBezTo>
                <a:cubicBezTo>
                  <a:pt x="19792" y="9882"/>
                  <a:pt x="17961" y="8128"/>
                  <a:pt x="17169" y="6948"/>
                </a:cubicBezTo>
                <a:cubicBezTo>
                  <a:pt x="17345" y="6594"/>
                  <a:pt x="17380" y="6240"/>
                  <a:pt x="17345" y="5886"/>
                </a:cubicBezTo>
                <a:cubicBezTo>
                  <a:pt x="16887" y="2631"/>
                  <a:pt x="13683" y="-505"/>
                  <a:pt x="7892" y="68"/>
                </a:cubicBezTo>
                <a:cubicBezTo>
                  <a:pt x="1343" y="726"/>
                  <a:pt x="-1544" y="5666"/>
                  <a:pt x="815" y="11332"/>
                </a:cubicBezTo>
                <a:cubicBezTo>
                  <a:pt x="1273" y="12445"/>
                  <a:pt x="2523" y="13490"/>
                  <a:pt x="2910" y="14890"/>
                </a:cubicBezTo>
                <a:cubicBezTo>
                  <a:pt x="3139" y="15716"/>
                  <a:pt x="2593" y="19055"/>
                  <a:pt x="2153" y="21095"/>
                </a:cubicBezTo>
                <a:lnTo>
                  <a:pt x="12909" y="21095"/>
                </a:lnTo>
                <a:cubicBezTo>
                  <a:pt x="12821" y="20421"/>
                  <a:pt x="12962" y="19763"/>
                  <a:pt x="13296" y="191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A52FCBC-1A78-4F79-81A7-DC2609D7B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8656" y="2156973"/>
            <a:ext cx="425129" cy="425129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A219DE6C-C630-4FB9-AEBD-9D9A54975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30831" y="215697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E2B078F2-25B6-433A-8CE5-71D2D32CD9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0985" y="2156973"/>
            <a:ext cx="425129" cy="425129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2B2BAB1C-EA06-4E28-9458-DD3AAEB6CE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0296" y="215697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DC98D87D-96C8-4497-95E4-CC1C4D3DC2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3163" y="2156973"/>
            <a:ext cx="425129" cy="4251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455B3-D49E-4F5B-9B09-28BE0DD58533}"/>
              </a:ext>
            </a:extLst>
          </p:cNvPr>
          <p:cNvSpPr txBox="1"/>
          <p:nvPr/>
        </p:nvSpPr>
        <p:spPr>
          <a:xfrm>
            <a:off x="1446540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035B5-606B-49AD-81D9-F19BBEC7FA3F}"/>
              </a:ext>
            </a:extLst>
          </p:cNvPr>
          <p:cNvSpPr txBox="1"/>
          <p:nvPr/>
        </p:nvSpPr>
        <p:spPr>
          <a:xfrm>
            <a:off x="2857229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5E238-EBAE-43BF-9DFC-3C6A89D0E3E3}"/>
              </a:ext>
            </a:extLst>
          </p:cNvPr>
          <p:cNvSpPr txBox="1"/>
          <p:nvPr/>
        </p:nvSpPr>
        <p:spPr>
          <a:xfrm>
            <a:off x="4254900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00AE4-B91D-4EF3-865A-8627D96A5707}"/>
              </a:ext>
            </a:extLst>
          </p:cNvPr>
          <p:cNvSpPr txBox="1"/>
          <p:nvPr/>
        </p:nvSpPr>
        <p:spPr>
          <a:xfrm>
            <a:off x="5669407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2C554-DBC9-4663-AC64-F0419B226D10}"/>
              </a:ext>
            </a:extLst>
          </p:cNvPr>
          <p:cNvSpPr txBox="1"/>
          <p:nvPr/>
        </p:nvSpPr>
        <p:spPr>
          <a:xfrm>
            <a:off x="7067075" y="287795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D5C871-419D-4020-A36B-70198FC997AB}"/>
              </a:ext>
            </a:extLst>
          </p:cNvPr>
          <p:cNvGrpSpPr/>
          <p:nvPr/>
        </p:nvGrpSpPr>
        <p:grpSpPr>
          <a:xfrm>
            <a:off x="965927" y="4217079"/>
            <a:ext cx="1156468" cy="1167669"/>
            <a:chOff x="332936" y="2679062"/>
            <a:chExt cx="2975111" cy="155689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29DC5D4-CCB8-48AE-A4C2-5893FE7110BC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96EC34-3D72-4934-80E0-78C187DDD0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006DA7-04A0-45AA-94EF-9FC2AF22821A}"/>
              </a:ext>
            </a:extLst>
          </p:cNvPr>
          <p:cNvGrpSpPr/>
          <p:nvPr/>
        </p:nvGrpSpPr>
        <p:grpSpPr>
          <a:xfrm>
            <a:off x="2376616" y="4217079"/>
            <a:ext cx="1156468" cy="1167669"/>
            <a:chOff x="332936" y="2679062"/>
            <a:chExt cx="2975111" cy="155689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5A9957-0A17-45D6-B4B8-61D96C62E894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63CE8F-B39A-462D-936C-E378317C71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0E5599-4A82-47F8-A3E9-E4C1050BD133}"/>
              </a:ext>
            </a:extLst>
          </p:cNvPr>
          <p:cNvGrpSpPr/>
          <p:nvPr/>
        </p:nvGrpSpPr>
        <p:grpSpPr>
          <a:xfrm>
            <a:off x="3774287" y="4217079"/>
            <a:ext cx="1156468" cy="1167669"/>
            <a:chOff x="332936" y="2679062"/>
            <a:chExt cx="2975111" cy="155689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FA2607-7C56-4AB4-B553-11F4302911B3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BB4D1A1-ABD1-44F9-8128-8004E6E73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470867-08FA-484E-9C76-50AEC837E66C}"/>
              </a:ext>
            </a:extLst>
          </p:cNvPr>
          <p:cNvGrpSpPr/>
          <p:nvPr/>
        </p:nvGrpSpPr>
        <p:grpSpPr>
          <a:xfrm>
            <a:off x="5188794" y="4217079"/>
            <a:ext cx="1156468" cy="1167669"/>
            <a:chOff x="332936" y="2679062"/>
            <a:chExt cx="2975111" cy="155689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3BD075-5562-4DAC-8CE4-820D2D15CAEF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CEB203-ACFC-45DD-8862-88A18ECFD8C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6A541D-2241-404E-9724-BA30489B51C5}"/>
              </a:ext>
            </a:extLst>
          </p:cNvPr>
          <p:cNvGrpSpPr/>
          <p:nvPr/>
        </p:nvGrpSpPr>
        <p:grpSpPr>
          <a:xfrm>
            <a:off x="6586462" y="4217079"/>
            <a:ext cx="1156468" cy="1167669"/>
            <a:chOff x="332936" y="2679062"/>
            <a:chExt cx="2975111" cy="155689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5833F-2341-4DC9-A863-974F6F502EB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5C1392-07B5-4566-9250-551DBAD01DE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27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Head Process – Slide Template</vt:lpstr>
      <vt:lpstr>Head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Process</dc:title>
  <dc:creator>PresentationGO.com</dc:creator>
  <dc:description>© Copyright PresentationGO.com</dc:description>
  <dcterms:created xsi:type="dcterms:W3CDTF">2014-11-26T05:14:11Z</dcterms:created>
  <dcterms:modified xsi:type="dcterms:W3CDTF">2021-09-30T18:22:30Z</dcterms:modified>
  <cp:category>Charts &amp; Diagrams; Graphics &amp; Metaphors</cp:category>
</cp:coreProperties>
</file>