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86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94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57F648E-AC35-40B3-9B5A-13C75590351C}"/>
              </a:ext>
            </a:extLst>
          </p:cNvPr>
          <p:cNvSpPr/>
          <p:nvPr/>
        </p:nvSpPr>
        <p:spPr>
          <a:xfrm>
            <a:off x="3231428" y="1607042"/>
            <a:ext cx="2271457" cy="28111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7" h="21095" extrusionOk="0">
                <a:moveTo>
                  <a:pt x="21473" y="10716"/>
                </a:moveTo>
                <a:cubicBezTo>
                  <a:pt x="21281" y="9874"/>
                  <a:pt x="19073" y="8122"/>
                  <a:pt x="18117" y="6942"/>
                </a:cubicBezTo>
                <a:cubicBezTo>
                  <a:pt x="18329" y="6588"/>
                  <a:pt x="18372" y="6234"/>
                  <a:pt x="18329" y="5881"/>
                </a:cubicBezTo>
                <a:cubicBezTo>
                  <a:pt x="17777" y="2629"/>
                  <a:pt x="13912" y="-505"/>
                  <a:pt x="6924" y="68"/>
                </a:cubicBezTo>
                <a:cubicBezTo>
                  <a:pt x="3951" y="321"/>
                  <a:pt x="1614" y="1163"/>
                  <a:pt x="0" y="2427"/>
                </a:cubicBezTo>
                <a:cubicBezTo>
                  <a:pt x="913" y="3404"/>
                  <a:pt x="1508" y="4550"/>
                  <a:pt x="1699" y="5763"/>
                </a:cubicBezTo>
                <a:cubicBezTo>
                  <a:pt x="1763" y="6117"/>
                  <a:pt x="1742" y="6454"/>
                  <a:pt x="1635" y="6790"/>
                </a:cubicBezTo>
                <a:cubicBezTo>
                  <a:pt x="1954" y="7127"/>
                  <a:pt x="2336" y="7515"/>
                  <a:pt x="2719" y="7886"/>
                </a:cubicBezTo>
                <a:cubicBezTo>
                  <a:pt x="3929" y="9082"/>
                  <a:pt x="4694" y="9857"/>
                  <a:pt x="4843" y="10548"/>
                </a:cubicBezTo>
                <a:cubicBezTo>
                  <a:pt x="5097" y="11626"/>
                  <a:pt x="3866" y="12132"/>
                  <a:pt x="3462" y="12300"/>
                </a:cubicBezTo>
                <a:cubicBezTo>
                  <a:pt x="3398" y="12317"/>
                  <a:pt x="3335" y="12351"/>
                  <a:pt x="3313" y="12367"/>
                </a:cubicBezTo>
                <a:cubicBezTo>
                  <a:pt x="3250" y="12401"/>
                  <a:pt x="3186" y="12418"/>
                  <a:pt x="3143" y="12435"/>
                </a:cubicBezTo>
                <a:cubicBezTo>
                  <a:pt x="3313" y="12637"/>
                  <a:pt x="3547" y="12957"/>
                  <a:pt x="3462" y="13395"/>
                </a:cubicBezTo>
                <a:cubicBezTo>
                  <a:pt x="3462" y="13395"/>
                  <a:pt x="3462" y="13412"/>
                  <a:pt x="3462" y="13412"/>
                </a:cubicBezTo>
                <a:cubicBezTo>
                  <a:pt x="3420" y="13648"/>
                  <a:pt x="3313" y="13833"/>
                  <a:pt x="3186" y="13985"/>
                </a:cubicBezTo>
                <a:cubicBezTo>
                  <a:pt x="3420" y="14389"/>
                  <a:pt x="3356" y="14861"/>
                  <a:pt x="2995" y="15198"/>
                </a:cubicBezTo>
                <a:cubicBezTo>
                  <a:pt x="2995" y="15198"/>
                  <a:pt x="2973" y="15215"/>
                  <a:pt x="2973" y="15215"/>
                </a:cubicBezTo>
                <a:cubicBezTo>
                  <a:pt x="2931" y="15249"/>
                  <a:pt x="2889" y="15299"/>
                  <a:pt x="2846" y="15333"/>
                </a:cubicBezTo>
                <a:cubicBezTo>
                  <a:pt x="2782" y="15383"/>
                  <a:pt x="2697" y="15468"/>
                  <a:pt x="2634" y="15535"/>
                </a:cubicBezTo>
                <a:cubicBezTo>
                  <a:pt x="2676" y="15619"/>
                  <a:pt x="2697" y="15703"/>
                  <a:pt x="2740" y="15788"/>
                </a:cubicBezTo>
                <a:cubicBezTo>
                  <a:pt x="2995" y="16394"/>
                  <a:pt x="3356" y="17203"/>
                  <a:pt x="2782" y="17978"/>
                </a:cubicBezTo>
                <a:cubicBezTo>
                  <a:pt x="2251" y="18669"/>
                  <a:pt x="1466" y="19107"/>
                  <a:pt x="425" y="19309"/>
                </a:cubicBezTo>
                <a:cubicBezTo>
                  <a:pt x="276" y="19949"/>
                  <a:pt x="127" y="20573"/>
                  <a:pt x="0" y="21095"/>
                </a:cubicBezTo>
                <a:lnTo>
                  <a:pt x="12977" y="21095"/>
                </a:lnTo>
                <a:cubicBezTo>
                  <a:pt x="12913" y="20404"/>
                  <a:pt x="13083" y="19747"/>
                  <a:pt x="13487" y="19107"/>
                </a:cubicBezTo>
                <a:cubicBezTo>
                  <a:pt x="13742" y="18702"/>
                  <a:pt x="14251" y="18450"/>
                  <a:pt x="14825" y="18450"/>
                </a:cubicBezTo>
                <a:cubicBezTo>
                  <a:pt x="15844" y="18450"/>
                  <a:pt x="16842" y="18433"/>
                  <a:pt x="17862" y="18433"/>
                </a:cubicBezTo>
                <a:cubicBezTo>
                  <a:pt x="18690" y="18298"/>
                  <a:pt x="19200" y="18012"/>
                  <a:pt x="19582" y="17506"/>
                </a:cubicBezTo>
                <a:cubicBezTo>
                  <a:pt x="19965" y="17001"/>
                  <a:pt x="19497" y="16327"/>
                  <a:pt x="19264" y="15670"/>
                </a:cubicBezTo>
                <a:cubicBezTo>
                  <a:pt x="19094" y="15248"/>
                  <a:pt x="19561" y="14912"/>
                  <a:pt x="19901" y="14608"/>
                </a:cubicBezTo>
                <a:cubicBezTo>
                  <a:pt x="20219" y="14305"/>
                  <a:pt x="19242" y="13985"/>
                  <a:pt x="19519" y="13816"/>
                </a:cubicBezTo>
                <a:cubicBezTo>
                  <a:pt x="19773" y="13648"/>
                  <a:pt x="20050" y="13547"/>
                  <a:pt x="20113" y="13277"/>
                </a:cubicBezTo>
                <a:cubicBezTo>
                  <a:pt x="20156" y="12974"/>
                  <a:pt x="19667" y="12805"/>
                  <a:pt x="19667" y="12468"/>
                </a:cubicBezTo>
                <a:cubicBezTo>
                  <a:pt x="19625" y="12266"/>
                  <a:pt x="19391" y="11997"/>
                  <a:pt x="19561" y="11828"/>
                </a:cubicBezTo>
                <a:cubicBezTo>
                  <a:pt x="19795" y="11609"/>
                  <a:pt x="20177" y="11677"/>
                  <a:pt x="20517" y="11575"/>
                </a:cubicBezTo>
                <a:cubicBezTo>
                  <a:pt x="20835" y="11407"/>
                  <a:pt x="21600" y="11222"/>
                  <a:pt x="21473" y="1071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3291F88-2365-403D-AD80-D55DA4D0B2CA}"/>
              </a:ext>
            </a:extLst>
          </p:cNvPr>
          <p:cNvSpPr/>
          <p:nvPr/>
        </p:nvSpPr>
        <p:spPr>
          <a:xfrm>
            <a:off x="5094987" y="1607042"/>
            <a:ext cx="2271459" cy="28111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7" h="21095" extrusionOk="0">
                <a:moveTo>
                  <a:pt x="21473" y="10716"/>
                </a:moveTo>
                <a:cubicBezTo>
                  <a:pt x="21281" y="9874"/>
                  <a:pt x="19073" y="8122"/>
                  <a:pt x="18117" y="6942"/>
                </a:cubicBezTo>
                <a:cubicBezTo>
                  <a:pt x="18329" y="6588"/>
                  <a:pt x="18372" y="6234"/>
                  <a:pt x="18329" y="5881"/>
                </a:cubicBezTo>
                <a:cubicBezTo>
                  <a:pt x="17777" y="2629"/>
                  <a:pt x="13911" y="-505"/>
                  <a:pt x="6924" y="68"/>
                </a:cubicBezTo>
                <a:cubicBezTo>
                  <a:pt x="3950" y="321"/>
                  <a:pt x="1614" y="1163"/>
                  <a:pt x="0" y="2427"/>
                </a:cubicBezTo>
                <a:cubicBezTo>
                  <a:pt x="913" y="3404"/>
                  <a:pt x="1508" y="4550"/>
                  <a:pt x="1699" y="5763"/>
                </a:cubicBezTo>
                <a:cubicBezTo>
                  <a:pt x="1763" y="6117"/>
                  <a:pt x="1742" y="6454"/>
                  <a:pt x="1635" y="6790"/>
                </a:cubicBezTo>
                <a:cubicBezTo>
                  <a:pt x="1954" y="7127"/>
                  <a:pt x="2336" y="7515"/>
                  <a:pt x="2719" y="7886"/>
                </a:cubicBezTo>
                <a:cubicBezTo>
                  <a:pt x="3929" y="9082"/>
                  <a:pt x="4694" y="9857"/>
                  <a:pt x="4843" y="10548"/>
                </a:cubicBezTo>
                <a:cubicBezTo>
                  <a:pt x="5097" y="11626"/>
                  <a:pt x="3866" y="12132"/>
                  <a:pt x="3462" y="12300"/>
                </a:cubicBezTo>
                <a:cubicBezTo>
                  <a:pt x="3398" y="12317"/>
                  <a:pt x="3335" y="12351"/>
                  <a:pt x="3313" y="12367"/>
                </a:cubicBezTo>
                <a:cubicBezTo>
                  <a:pt x="3250" y="12401"/>
                  <a:pt x="3186" y="12418"/>
                  <a:pt x="3143" y="12435"/>
                </a:cubicBezTo>
                <a:cubicBezTo>
                  <a:pt x="3313" y="12637"/>
                  <a:pt x="3547" y="12957"/>
                  <a:pt x="3462" y="13395"/>
                </a:cubicBezTo>
                <a:cubicBezTo>
                  <a:pt x="3462" y="13395"/>
                  <a:pt x="3462" y="13412"/>
                  <a:pt x="3462" y="13412"/>
                </a:cubicBezTo>
                <a:cubicBezTo>
                  <a:pt x="3420" y="13648"/>
                  <a:pt x="3313" y="13833"/>
                  <a:pt x="3186" y="13985"/>
                </a:cubicBezTo>
                <a:cubicBezTo>
                  <a:pt x="3420" y="14389"/>
                  <a:pt x="3356" y="14861"/>
                  <a:pt x="2995" y="15198"/>
                </a:cubicBezTo>
                <a:cubicBezTo>
                  <a:pt x="2995" y="15198"/>
                  <a:pt x="2973" y="15215"/>
                  <a:pt x="2973" y="15215"/>
                </a:cubicBezTo>
                <a:cubicBezTo>
                  <a:pt x="2931" y="15249"/>
                  <a:pt x="2889" y="15299"/>
                  <a:pt x="2846" y="15333"/>
                </a:cubicBezTo>
                <a:cubicBezTo>
                  <a:pt x="2782" y="15383"/>
                  <a:pt x="2697" y="15468"/>
                  <a:pt x="2634" y="15535"/>
                </a:cubicBezTo>
                <a:cubicBezTo>
                  <a:pt x="2676" y="15619"/>
                  <a:pt x="2697" y="15703"/>
                  <a:pt x="2740" y="15788"/>
                </a:cubicBezTo>
                <a:cubicBezTo>
                  <a:pt x="2995" y="16394"/>
                  <a:pt x="3356" y="17203"/>
                  <a:pt x="2782" y="17978"/>
                </a:cubicBezTo>
                <a:cubicBezTo>
                  <a:pt x="2251" y="18669"/>
                  <a:pt x="1466" y="19107"/>
                  <a:pt x="425" y="19309"/>
                </a:cubicBezTo>
                <a:cubicBezTo>
                  <a:pt x="297" y="19949"/>
                  <a:pt x="127" y="20573"/>
                  <a:pt x="0" y="21095"/>
                </a:cubicBezTo>
                <a:lnTo>
                  <a:pt x="12977" y="21095"/>
                </a:lnTo>
                <a:cubicBezTo>
                  <a:pt x="12913" y="20404"/>
                  <a:pt x="13083" y="19747"/>
                  <a:pt x="13487" y="19107"/>
                </a:cubicBezTo>
                <a:cubicBezTo>
                  <a:pt x="13742" y="18702"/>
                  <a:pt x="14251" y="18450"/>
                  <a:pt x="14825" y="18450"/>
                </a:cubicBezTo>
                <a:cubicBezTo>
                  <a:pt x="15844" y="18450"/>
                  <a:pt x="16842" y="18433"/>
                  <a:pt x="17862" y="18433"/>
                </a:cubicBezTo>
                <a:cubicBezTo>
                  <a:pt x="18690" y="18298"/>
                  <a:pt x="19200" y="18012"/>
                  <a:pt x="19582" y="17506"/>
                </a:cubicBezTo>
                <a:cubicBezTo>
                  <a:pt x="19965" y="17001"/>
                  <a:pt x="19497" y="16327"/>
                  <a:pt x="19264" y="15670"/>
                </a:cubicBezTo>
                <a:cubicBezTo>
                  <a:pt x="19094" y="15248"/>
                  <a:pt x="19561" y="14912"/>
                  <a:pt x="19901" y="14608"/>
                </a:cubicBezTo>
                <a:cubicBezTo>
                  <a:pt x="20219" y="14305"/>
                  <a:pt x="19242" y="13985"/>
                  <a:pt x="19519" y="13816"/>
                </a:cubicBezTo>
                <a:cubicBezTo>
                  <a:pt x="19773" y="13648"/>
                  <a:pt x="20050" y="13547"/>
                  <a:pt x="20113" y="13277"/>
                </a:cubicBezTo>
                <a:cubicBezTo>
                  <a:pt x="20156" y="12974"/>
                  <a:pt x="19667" y="12805"/>
                  <a:pt x="19667" y="12468"/>
                </a:cubicBezTo>
                <a:cubicBezTo>
                  <a:pt x="19625" y="12266"/>
                  <a:pt x="19391" y="11997"/>
                  <a:pt x="19561" y="11828"/>
                </a:cubicBezTo>
                <a:cubicBezTo>
                  <a:pt x="19795" y="11609"/>
                  <a:pt x="20177" y="11677"/>
                  <a:pt x="20517" y="11575"/>
                </a:cubicBezTo>
                <a:cubicBezTo>
                  <a:pt x="20835" y="11407"/>
                  <a:pt x="21600" y="11222"/>
                  <a:pt x="21473" y="1071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5B1D04B-66A0-4E1B-931F-31331B32D784}"/>
              </a:ext>
            </a:extLst>
          </p:cNvPr>
          <p:cNvSpPr/>
          <p:nvPr/>
        </p:nvSpPr>
        <p:spPr>
          <a:xfrm>
            <a:off x="6980998" y="1607042"/>
            <a:ext cx="2271457" cy="28111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7" h="21095" extrusionOk="0">
                <a:moveTo>
                  <a:pt x="21473" y="10716"/>
                </a:moveTo>
                <a:cubicBezTo>
                  <a:pt x="21281" y="9874"/>
                  <a:pt x="19073" y="8122"/>
                  <a:pt x="18117" y="6942"/>
                </a:cubicBezTo>
                <a:cubicBezTo>
                  <a:pt x="18329" y="6588"/>
                  <a:pt x="18372" y="6234"/>
                  <a:pt x="18329" y="5881"/>
                </a:cubicBezTo>
                <a:cubicBezTo>
                  <a:pt x="17777" y="2629"/>
                  <a:pt x="13912" y="-505"/>
                  <a:pt x="6924" y="68"/>
                </a:cubicBezTo>
                <a:cubicBezTo>
                  <a:pt x="3951" y="321"/>
                  <a:pt x="1614" y="1163"/>
                  <a:pt x="0" y="2427"/>
                </a:cubicBezTo>
                <a:cubicBezTo>
                  <a:pt x="913" y="3404"/>
                  <a:pt x="1508" y="4550"/>
                  <a:pt x="1699" y="5763"/>
                </a:cubicBezTo>
                <a:cubicBezTo>
                  <a:pt x="1763" y="6117"/>
                  <a:pt x="1742" y="6454"/>
                  <a:pt x="1635" y="6790"/>
                </a:cubicBezTo>
                <a:cubicBezTo>
                  <a:pt x="1954" y="7127"/>
                  <a:pt x="2336" y="7515"/>
                  <a:pt x="2719" y="7886"/>
                </a:cubicBezTo>
                <a:cubicBezTo>
                  <a:pt x="3929" y="9082"/>
                  <a:pt x="4694" y="9857"/>
                  <a:pt x="4843" y="10548"/>
                </a:cubicBezTo>
                <a:cubicBezTo>
                  <a:pt x="5097" y="11626"/>
                  <a:pt x="3866" y="12132"/>
                  <a:pt x="3462" y="12300"/>
                </a:cubicBezTo>
                <a:cubicBezTo>
                  <a:pt x="3398" y="12317"/>
                  <a:pt x="3335" y="12351"/>
                  <a:pt x="3313" y="12367"/>
                </a:cubicBezTo>
                <a:cubicBezTo>
                  <a:pt x="3250" y="12401"/>
                  <a:pt x="3186" y="12418"/>
                  <a:pt x="3143" y="12435"/>
                </a:cubicBezTo>
                <a:cubicBezTo>
                  <a:pt x="3313" y="12637"/>
                  <a:pt x="3547" y="12957"/>
                  <a:pt x="3462" y="13395"/>
                </a:cubicBezTo>
                <a:cubicBezTo>
                  <a:pt x="3462" y="13395"/>
                  <a:pt x="3462" y="13412"/>
                  <a:pt x="3462" y="13412"/>
                </a:cubicBezTo>
                <a:cubicBezTo>
                  <a:pt x="3420" y="13648"/>
                  <a:pt x="3313" y="13833"/>
                  <a:pt x="3186" y="13985"/>
                </a:cubicBezTo>
                <a:cubicBezTo>
                  <a:pt x="3420" y="14389"/>
                  <a:pt x="3356" y="14861"/>
                  <a:pt x="2995" y="15198"/>
                </a:cubicBezTo>
                <a:cubicBezTo>
                  <a:pt x="2995" y="15198"/>
                  <a:pt x="2973" y="15215"/>
                  <a:pt x="2973" y="15215"/>
                </a:cubicBezTo>
                <a:cubicBezTo>
                  <a:pt x="2931" y="15249"/>
                  <a:pt x="2889" y="15299"/>
                  <a:pt x="2846" y="15333"/>
                </a:cubicBezTo>
                <a:cubicBezTo>
                  <a:pt x="2782" y="15383"/>
                  <a:pt x="2697" y="15468"/>
                  <a:pt x="2634" y="15535"/>
                </a:cubicBezTo>
                <a:cubicBezTo>
                  <a:pt x="2676" y="15619"/>
                  <a:pt x="2697" y="15703"/>
                  <a:pt x="2740" y="15788"/>
                </a:cubicBezTo>
                <a:cubicBezTo>
                  <a:pt x="2995" y="16394"/>
                  <a:pt x="3356" y="17203"/>
                  <a:pt x="2782" y="17978"/>
                </a:cubicBezTo>
                <a:cubicBezTo>
                  <a:pt x="2251" y="18669"/>
                  <a:pt x="1466" y="19107"/>
                  <a:pt x="425" y="19309"/>
                </a:cubicBezTo>
                <a:cubicBezTo>
                  <a:pt x="276" y="19949"/>
                  <a:pt x="127" y="20573"/>
                  <a:pt x="0" y="21095"/>
                </a:cubicBezTo>
                <a:lnTo>
                  <a:pt x="12977" y="21095"/>
                </a:lnTo>
                <a:cubicBezTo>
                  <a:pt x="12913" y="20404"/>
                  <a:pt x="13083" y="19747"/>
                  <a:pt x="13487" y="19107"/>
                </a:cubicBezTo>
                <a:cubicBezTo>
                  <a:pt x="13742" y="18702"/>
                  <a:pt x="14251" y="18450"/>
                  <a:pt x="14825" y="18450"/>
                </a:cubicBezTo>
                <a:cubicBezTo>
                  <a:pt x="15844" y="18450"/>
                  <a:pt x="16842" y="18433"/>
                  <a:pt x="17862" y="18433"/>
                </a:cubicBezTo>
                <a:cubicBezTo>
                  <a:pt x="18690" y="18298"/>
                  <a:pt x="19200" y="18012"/>
                  <a:pt x="19582" y="17506"/>
                </a:cubicBezTo>
                <a:cubicBezTo>
                  <a:pt x="19965" y="17001"/>
                  <a:pt x="19497" y="16327"/>
                  <a:pt x="19264" y="15670"/>
                </a:cubicBezTo>
                <a:cubicBezTo>
                  <a:pt x="19094" y="15248"/>
                  <a:pt x="19561" y="14912"/>
                  <a:pt x="19901" y="14608"/>
                </a:cubicBezTo>
                <a:cubicBezTo>
                  <a:pt x="20219" y="14305"/>
                  <a:pt x="19242" y="13985"/>
                  <a:pt x="19519" y="13816"/>
                </a:cubicBezTo>
                <a:cubicBezTo>
                  <a:pt x="19773" y="13648"/>
                  <a:pt x="20050" y="13547"/>
                  <a:pt x="20113" y="13277"/>
                </a:cubicBezTo>
                <a:cubicBezTo>
                  <a:pt x="20156" y="12974"/>
                  <a:pt x="19667" y="12805"/>
                  <a:pt x="19667" y="12468"/>
                </a:cubicBezTo>
                <a:cubicBezTo>
                  <a:pt x="19625" y="12266"/>
                  <a:pt x="19391" y="11997"/>
                  <a:pt x="19561" y="11828"/>
                </a:cubicBezTo>
                <a:cubicBezTo>
                  <a:pt x="19795" y="11609"/>
                  <a:pt x="20177" y="11677"/>
                  <a:pt x="20517" y="11575"/>
                </a:cubicBezTo>
                <a:cubicBezTo>
                  <a:pt x="20835" y="11407"/>
                  <a:pt x="21600" y="11222"/>
                  <a:pt x="21473" y="1071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AC29232C-A182-4491-8567-C72C67AE7B84}"/>
              </a:ext>
            </a:extLst>
          </p:cNvPr>
          <p:cNvSpPr/>
          <p:nvPr/>
        </p:nvSpPr>
        <p:spPr>
          <a:xfrm>
            <a:off x="8844556" y="1607042"/>
            <a:ext cx="2271457" cy="28111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7" h="21095" extrusionOk="0">
                <a:moveTo>
                  <a:pt x="21473" y="10716"/>
                </a:moveTo>
                <a:cubicBezTo>
                  <a:pt x="21281" y="9874"/>
                  <a:pt x="19073" y="8122"/>
                  <a:pt x="18117" y="6942"/>
                </a:cubicBezTo>
                <a:cubicBezTo>
                  <a:pt x="18329" y="6588"/>
                  <a:pt x="18372" y="6234"/>
                  <a:pt x="18329" y="5881"/>
                </a:cubicBezTo>
                <a:cubicBezTo>
                  <a:pt x="17777" y="2629"/>
                  <a:pt x="13912" y="-505"/>
                  <a:pt x="6924" y="68"/>
                </a:cubicBezTo>
                <a:cubicBezTo>
                  <a:pt x="3951" y="321"/>
                  <a:pt x="1614" y="1163"/>
                  <a:pt x="0" y="2427"/>
                </a:cubicBezTo>
                <a:cubicBezTo>
                  <a:pt x="913" y="3404"/>
                  <a:pt x="1508" y="4550"/>
                  <a:pt x="1699" y="5763"/>
                </a:cubicBezTo>
                <a:cubicBezTo>
                  <a:pt x="1763" y="6117"/>
                  <a:pt x="1742" y="6454"/>
                  <a:pt x="1635" y="6790"/>
                </a:cubicBezTo>
                <a:cubicBezTo>
                  <a:pt x="1954" y="7127"/>
                  <a:pt x="2336" y="7515"/>
                  <a:pt x="2719" y="7886"/>
                </a:cubicBezTo>
                <a:cubicBezTo>
                  <a:pt x="3929" y="9082"/>
                  <a:pt x="4694" y="9857"/>
                  <a:pt x="4843" y="10548"/>
                </a:cubicBezTo>
                <a:cubicBezTo>
                  <a:pt x="5097" y="11626"/>
                  <a:pt x="3866" y="12132"/>
                  <a:pt x="3462" y="12300"/>
                </a:cubicBezTo>
                <a:cubicBezTo>
                  <a:pt x="3398" y="12317"/>
                  <a:pt x="3335" y="12351"/>
                  <a:pt x="3313" y="12367"/>
                </a:cubicBezTo>
                <a:cubicBezTo>
                  <a:pt x="3250" y="12401"/>
                  <a:pt x="3186" y="12418"/>
                  <a:pt x="3143" y="12435"/>
                </a:cubicBezTo>
                <a:cubicBezTo>
                  <a:pt x="3313" y="12637"/>
                  <a:pt x="3547" y="12957"/>
                  <a:pt x="3462" y="13395"/>
                </a:cubicBezTo>
                <a:cubicBezTo>
                  <a:pt x="3462" y="13395"/>
                  <a:pt x="3462" y="13412"/>
                  <a:pt x="3462" y="13412"/>
                </a:cubicBezTo>
                <a:cubicBezTo>
                  <a:pt x="3420" y="13648"/>
                  <a:pt x="3313" y="13833"/>
                  <a:pt x="3186" y="13985"/>
                </a:cubicBezTo>
                <a:cubicBezTo>
                  <a:pt x="3420" y="14389"/>
                  <a:pt x="3356" y="14861"/>
                  <a:pt x="2995" y="15198"/>
                </a:cubicBezTo>
                <a:cubicBezTo>
                  <a:pt x="2995" y="15198"/>
                  <a:pt x="2973" y="15215"/>
                  <a:pt x="2973" y="15215"/>
                </a:cubicBezTo>
                <a:cubicBezTo>
                  <a:pt x="2931" y="15249"/>
                  <a:pt x="2889" y="15299"/>
                  <a:pt x="2846" y="15333"/>
                </a:cubicBezTo>
                <a:cubicBezTo>
                  <a:pt x="2782" y="15383"/>
                  <a:pt x="2697" y="15468"/>
                  <a:pt x="2634" y="15535"/>
                </a:cubicBezTo>
                <a:cubicBezTo>
                  <a:pt x="2676" y="15619"/>
                  <a:pt x="2697" y="15703"/>
                  <a:pt x="2740" y="15788"/>
                </a:cubicBezTo>
                <a:cubicBezTo>
                  <a:pt x="2995" y="16394"/>
                  <a:pt x="3356" y="17203"/>
                  <a:pt x="2782" y="17978"/>
                </a:cubicBezTo>
                <a:cubicBezTo>
                  <a:pt x="2251" y="18669"/>
                  <a:pt x="1466" y="19107"/>
                  <a:pt x="425" y="19309"/>
                </a:cubicBezTo>
                <a:cubicBezTo>
                  <a:pt x="297" y="19949"/>
                  <a:pt x="127" y="20573"/>
                  <a:pt x="0" y="21095"/>
                </a:cubicBezTo>
                <a:lnTo>
                  <a:pt x="12977" y="21095"/>
                </a:lnTo>
                <a:cubicBezTo>
                  <a:pt x="12913" y="20404"/>
                  <a:pt x="13083" y="19747"/>
                  <a:pt x="13487" y="19107"/>
                </a:cubicBezTo>
                <a:cubicBezTo>
                  <a:pt x="13742" y="18702"/>
                  <a:pt x="14251" y="18450"/>
                  <a:pt x="14825" y="18450"/>
                </a:cubicBezTo>
                <a:cubicBezTo>
                  <a:pt x="15844" y="18450"/>
                  <a:pt x="16842" y="18433"/>
                  <a:pt x="17862" y="18433"/>
                </a:cubicBezTo>
                <a:cubicBezTo>
                  <a:pt x="18690" y="18298"/>
                  <a:pt x="19200" y="18012"/>
                  <a:pt x="19582" y="17506"/>
                </a:cubicBezTo>
                <a:cubicBezTo>
                  <a:pt x="19965" y="17001"/>
                  <a:pt x="19497" y="16327"/>
                  <a:pt x="19264" y="15670"/>
                </a:cubicBezTo>
                <a:cubicBezTo>
                  <a:pt x="19094" y="15248"/>
                  <a:pt x="19561" y="14912"/>
                  <a:pt x="19901" y="14608"/>
                </a:cubicBezTo>
                <a:cubicBezTo>
                  <a:pt x="20219" y="14305"/>
                  <a:pt x="19242" y="13985"/>
                  <a:pt x="19519" y="13816"/>
                </a:cubicBezTo>
                <a:cubicBezTo>
                  <a:pt x="19773" y="13648"/>
                  <a:pt x="20050" y="13547"/>
                  <a:pt x="20113" y="13277"/>
                </a:cubicBezTo>
                <a:cubicBezTo>
                  <a:pt x="20156" y="12974"/>
                  <a:pt x="19667" y="12805"/>
                  <a:pt x="19667" y="12468"/>
                </a:cubicBezTo>
                <a:cubicBezTo>
                  <a:pt x="19625" y="12266"/>
                  <a:pt x="19391" y="11997"/>
                  <a:pt x="19561" y="11828"/>
                </a:cubicBezTo>
                <a:cubicBezTo>
                  <a:pt x="19795" y="11609"/>
                  <a:pt x="20177" y="11677"/>
                  <a:pt x="20517" y="11575"/>
                </a:cubicBezTo>
                <a:cubicBezTo>
                  <a:pt x="20835" y="11407"/>
                  <a:pt x="21600" y="11222"/>
                  <a:pt x="21473" y="1071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47902C4-C19C-45E6-AFBD-33572B522E9C}"/>
              </a:ext>
            </a:extLst>
          </p:cNvPr>
          <p:cNvSpPr/>
          <p:nvPr/>
        </p:nvSpPr>
        <p:spPr>
          <a:xfrm>
            <a:off x="1075987" y="1607042"/>
            <a:ext cx="2545979" cy="28089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962" h="21095" extrusionOk="0">
                <a:moveTo>
                  <a:pt x="13296" y="19122"/>
                </a:moveTo>
                <a:cubicBezTo>
                  <a:pt x="13507" y="18717"/>
                  <a:pt x="13930" y="18465"/>
                  <a:pt x="14405" y="18465"/>
                </a:cubicBezTo>
                <a:cubicBezTo>
                  <a:pt x="15250" y="18465"/>
                  <a:pt x="16078" y="18448"/>
                  <a:pt x="16922" y="18448"/>
                </a:cubicBezTo>
                <a:cubicBezTo>
                  <a:pt x="17609" y="18313"/>
                  <a:pt x="18032" y="18026"/>
                  <a:pt x="18348" y="17520"/>
                </a:cubicBezTo>
                <a:cubicBezTo>
                  <a:pt x="18665" y="17014"/>
                  <a:pt x="18278" y="16340"/>
                  <a:pt x="18084" y="15682"/>
                </a:cubicBezTo>
                <a:cubicBezTo>
                  <a:pt x="17944" y="15261"/>
                  <a:pt x="18331" y="14924"/>
                  <a:pt x="18612" y="14620"/>
                </a:cubicBezTo>
                <a:cubicBezTo>
                  <a:pt x="18877" y="14317"/>
                  <a:pt x="18067" y="13996"/>
                  <a:pt x="18296" y="13828"/>
                </a:cubicBezTo>
                <a:cubicBezTo>
                  <a:pt x="18507" y="13659"/>
                  <a:pt x="18736" y="13558"/>
                  <a:pt x="18789" y="13288"/>
                </a:cubicBezTo>
                <a:cubicBezTo>
                  <a:pt x="18824" y="12984"/>
                  <a:pt x="18419" y="12816"/>
                  <a:pt x="18419" y="12479"/>
                </a:cubicBezTo>
                <a:cubicBezTo>
                  <a:pt x="18384" y="12276"/>
                  <a:pt x="18190" y="12006"/>
                  <a:pt x="18331" y="11838"/>
                </a:cubicBezTo>
                <a:cubicBezTo>
                  <a:pt x="18524" y="11619"/>
                  <a:pt x="18841" y="11686"/>
                  <a:pt x="19123" y="11585"/>
                </a:cubicBezTo>
                <a:cubicBezTo>
                  <a:pt x="19422" y="11399"/>
                  <a:pt x="20056" y="11231"/>
                  <a:pt x="19950" y="10725"/>
                </a:cubicBezTo>
                <a:cubicBezTo>
                  <a:pt x="19792" y="9882"/>
                  <a:pt x="17961" y="8128"/>
                  <a:pt x="17169" y="6948"/>
                </a:cubicBezTo>
                <a:cubicBezTo>
                  <a:pt x="17345" y="6594"/>
                  <a:pt x="17380" y="6240"/>
                  <a:pt x="17345" y="5886"/>
                </a:cubicBezTo>
                <a:cubicBezTo>
                  <a:pt x="16887" y="2631"/>
                  <a:pt x="13683" y="-505"/>
                  <a:pt x="7892" y="68"/>
                </a:cubicBezTo>
                <a:cubicBezTo>
                  <a:pt x="1343" y="726"/>
                  <a:pt x="-1544" y="5666"/>
                  <a:pt x="815" y="11332"/>
                </a:cubicBezTo>
                <a:cubicBezTo>
                  <a:pt x="1273" y="12445"/>
                  <a:pt x="2523" y="13490"/>
                  <a:pt x="2910" y="14890"/>
                </a:cubicBezTo>
                <a:cubicBezTo>
                  <a:pt x="3139" y="15716"/>
                  <a:pt x="2593" y="19055"/>
                  <a:pt x="2153" y="21095"/>
                </a:cubicBezTo>
                <a:lnTo>
                  <a:pt x="12909" y="21095"/>
                </a:lnTo>
                <a:cubicBezTo>
                  <a:pt x="12821" y="20421"/>
                  <a:pt x="12962" y="19763"/>
                  <a:pt x="13296" y="1912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9" name="Graphic 8" descr="Bullseye with solid fill">
            <a:extLst>
              <a:ext uri="{FF2B5EF4-FFF2-40B4-BE49-F238E27FC236}">
                <a16:creationId xmlns:a16="http://schemas.microsoft.com/office/drawing/2014/main" id="{8A52FCBC-1A78-4F79-81A7-DC2609D7B1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58208" y="1732964"/>
            <a:ext cx="566838" cy="566838"/>
          </a:xfrm>
          <a:prstGeom prst="rect">
            <a:avLst/>
          </a:prstGeom>
        </p:spPr>
      </p:pic>
      <p:pic>
        <p:nvPicPr>
          <p:cNvPr id="10" name="Graphic 9" descr="Database with solid fill">
            <a:extLst>
              <a:ext uri="{FF2B5EF4-FFF2-40B4-BE49-F238E27FC236}">
                <a16:creationId xmlns:a16="http://schemas.microsoft.com/office/drawing/2014/main" id="{A219DE6C-C630-4FB9-AEBD-9D9A549754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507775" y="1732964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Graphic 10" descr="Gears with solid fill">
            <a:extLst>
              <a:ext uri="{FF2B5EF4-FFF2-40B4-BE49-F238E27FC236}">
                <a16:creationId xmlns:a16="http://schemas.microsoft.com/office/drawing/2014/main" id="{E2B078F2-25B6-433A-8CE5-71D2D32CD95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94647" y="1732964"/>
            <a:ext cx="566838" cy="566838"/>
          </a:xfrm>
          <a:prstGeom prst="rect">
            <a:avLst/>
          </a:prstGeom>
        </p:spPr>
      </p:pic>
      <p:pic>
        <p:nvPicPr>
          <p:cNvPr id="12" name="Graphic 11" descr="Lightbulb with solid fill">
            <a:extLst>
              <a:ext uri="{FF2B5EF4-FFF2-40B4-BE49-F238E27FC236}">
                <a16:creationId xmlns:a16="http://schemas.microsoft.com/office/drawing/2014/main" id="{2B2BAB1C-EA06-4E28-9458-DD3AAEB6CE8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013728" y="1732964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2" descr="Research with solid fill">
            <a:extLst>
              <a:ext uri="{FF2B5EF4-FFF2-40B4-BE49-F238E27FC236}">
                <a16:creationId xmlns:a16="http://schemas.microsoft.com/office/drawing/2014/main" id="{DC98D87D-96C8-4497-95E4-CC1C4D3DC21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644217" y="1732964"/>
            <a:ext cx="566838" cy="56683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76455B3-D49E-4F5B-9B09-28BE0DD58533}"/>
              </a:ext>
            </a:extLst>
          </p:cNvPr>
          <p:cNvSpPr txBox="1"/>
          <p:nvPr/>
        </p:nvSpPr>
        <p:spPr>
          <a:xfrm>
            <a:off x="1928719" y="2725047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24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3035B5-606B-49AD-81D9-F19BBEC7FA3F}"/>
              </a:ext>
            </a:extLst>
          </p:cNvPr>
          <p:cNvSpPr txBox="1"/>
          <p:nvPr/>
        </p:nvSpPr>
        <p:spPr>
          <a:xfrm>
            <a:off x="3809638" y="2725047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</a:t>
            </a:r>
          </a:p>
          <a:p>
            <a:pPr algn="ctr"/>
            <a:r>
              <a:rPr lang="en-US" sz="2400" b="1" noProof="1"/>
              <a:t>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A35E238-EBAE-43BF-9DFC-3C6A89D0E3E3}"/>
              </a:ext>
            </a:extLst>
          </p:cNvPr>
          <p:cNvSpPr txBox="1"/>
          <p:nvPr/>
        </p:nvSpPr>
        <p:spPr>
          <a:xfrm>
            <a:off x="5673199" y="2725047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</a:t>
            </a:r>
          </a:p>
          <a:p>
            <a:pPr algn="ctr"/>
            <a:r>
              <a:rPr lang="en-US" sz="2400" b="1" noProof="1"/>
              <a:t>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C100AE4-B91D-4EF3-865A-8627D96A5707}"/>
              </a:ext>
            </a:extLst>
          </p:cNvPr>
          <p:cNvSpPr txBox="1"/>
          <p:nvPr/>
        </p:nvSpPr>
        <p:spPr>
          <a:xfrm>
            <a:off x="7559208" y="2725047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</a:t>
            </a:r>
          </a:p>
          <a:p>
            <a:pPr algn="ctr"/>
            <a:r>
              <a:rPr lang="en-US" sz="2400" b="1" noProof="1"/>
              <a:t>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C12C554-DBC9-4663-AC64-F0419B226D10}"/>
              </a:ext>
            </a:extLst>
          </p:cNvPr>
          <p:cNvSpPr txBox="1"/>
          <p:nvPr/>
        </p:nvSpPr>
        <p:spPr>
          <a:xfrm>
            <a:off x="9422766" y="2725047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</a:t>
            </a:r>
          </a:p>
          <a:p>
            <a:pPr algn="ctr"/>
            <a:r>
              <a:rPr lang="en-US" sz="24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Ipsum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AD5C871-419D-4020-A36B-70198FC997AB}"/>
              </a:ext>
            </a:extLst>
          </p:cNvPr>
          <p:cNvGrpSpPr/>
          <p:nvPr/>
        </p:nvGrpSpPr>
        <p:grpSpPr>
          <a:xfrm>
            <a:off x="1287902" y="4520808"/>
            <a:ext cx="1541957" cy="1197820"/>
            <a:chOff x="332936" y="2720099"/>
            <a:chExt cx="2975111" cy="1197820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29DC5D4-CCB8-48AE-A4C2-5893FE7110BC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596EC34-3D72-4934-80E0-78C187DDD05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2006DA7-04A0-45AA-94EF-9FC2AF22821A}"/>
              </a:ext>
            </a:extLst>
          </p:cNvPr>
          <p:cNvGrpSpPr/>
          <p:nvPr/>
        </p:nvGrpSpPr>
        <p:grpSpPr>
          <a:xfrm>
            <a:off x="3168821" y="4520808"/>
            <a:ext cx="1541957" cy="1197820"/>
            <a:chOff x="332936" y="2720099"/>
            <a:chExt cx="2975111" cy="119782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F5A9957-0A17-45D6-B4B8-61D96C62E894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763CE8F-B39A-462D-936C-E378317C710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70E5599-4A82-47F8-A3E9-E4C1050BD133}"/>
              </a:ext>
            </a:extLst>
          </p:cNvPr>
          <p:cNvGrpSpPr/>
          <p:nvPr/>
        </p:nvGrpSpPr>
        <p:grpSpPr>
          <a:xfrm>
            <a:off x="5032382" y="4520808"/>
            <a:ext cx="1541957" cy="1197820"/>
            <a:chOff x="332936" y="2720099"/>
            <a:chExt cx="2975111" cy="1197820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7FA2607-7C56-4AB4-B553-11F4302911B3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BB4D1A1-ABD1-44F9-8128-8004E6E73AE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6470867-08FA-484E-9C76-50AEC837E66C}"/>
              </a:ext>
            </a:extLst>
          </p:cNvPr>
          <p:cNvGrpSpPr/>
          <p:nvPr/>
        </p:nvGrpSpPr>
        <p:grpSpPr>
          <a:xfrm>
            <a:off x="6918391" y="4520808"/>
            <a:ext cx="1541957" cy="1197820"/>
            <a:chOff x="332936" y="2720099"/>
            <a:chExt cx="2975111" cy="1197820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43BD075-5562-4DAC-8CE4-820D2D15CAEF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7CEB203-ACFC-45DD-8862-88A18ECFD8C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66A541D-2241-404E-9724-BA30489B51C5}"/>
              </a:ext>
            </a:extLst>
          </p:cNvPr>
          <p:cNvGrpSpPr/>
          <p:nvPr/>
        </p:nvGrpSpPr>
        <p:grpSpPr>
          <a:xfrm>
            <a:off x="8781949" y="4520808"/>
            <a:ext cx="1541957" cy="1197820"/>
            <a:chOff x="332936" y="2720099"/>
            <a:chExt cx="2975111" cy="1197820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FB5833F-2341-4DC9-A863-974F6F502EB6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55C1392-07B5-4566-9250-551DBAD01DE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57F648E-AC35-40B3-9B5A-13C75590351C}"/>
              </a:ext>
            </a:extLst>
          </p:cNvPr>
          <p:cNvSpPr/>
          <p:nvPr/>
        </p:nvSpPr>
        <p:spPr>
          <a:xfrm>
            <a:off x="3231428" y="1607042"/>
            <a:ext cx="2271457" cy="28111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7" h="21095" extrusionOk="0">
                <a:moveTo>
                  <a:pt x="21473" y="10716"/>
                </a:moveTo>
                <a:cubicBezTo>
                  <a:pt x="21281" y="9874"/>
                  <a:pt x="19073" y="8122"/>
                  <a:pt x="18117" y="6942"/>
                </a:cubicBezTo>
                <a:cubicBezTo>
                  <a:pt x="18329" y="6588"/>
                  <a:pt x="18372" y="6234"/>
                  <a:pt x="18329" y="5881"/>
                </a:cubicBezTo>
                <a:cubicBezTo>
                  <a:pt x="17777" y="2629"/>
                  <a:pt x="13912" y="-505"/>
                  <a:pt x="6924" y="68"/>
                </a:cubicBezTo>
                <a:cubicBezTo>
                  <a:pt x="3951" y="321"/>
                  <a:pt x="1614" y="1163"/>
                  <a:pt x="0" y="2427"/>
                </a:cubicBezTo>
                <a:cubicBezTo>
                  <a:pt x="913" y="3404"/>
                  <a:pt x="1508" y="4550"/>
                  <a:pt x="1699" y="5763"/>
                </a:cubicBezTo>
                <a:cubicBezTo>
                  <a:pt x="1763" y="6117"/>
                  <a:pt x="1742" y="6454"/>
                  <a:pt x="1635" y="6790"/>
                </a:cubicBezTo>
                <a:cubicBezTo>
                  <a:pt x="1954" y="7127"/>
                  <a:pt x="2336" y="7515"/>
                  <a:pt x="2719" y="7886"/>
                </a:cubicBezTo>
                <a:cubicBezTo>
                  <a:pt x="3929" y="9082"/>
                  <a:pt x="4694" y="9857"/>
                  <a:pt x="4843" y="10548"/>
                </a:cubicBezTo>
                <a:cubicBezTo>
                  <a:pt x="5097" y="11626"/>
                  <a:pt x="3866" y="12132"/>
                  <a:pt x="3462" y="12300"/>
                </a:cubicBezTo>
                <a:cubicBezTo>
                  <a:pt x="3398" y="12317"/>
                  <a:pt x="3335" y="12351"/>
                  <a:pt x="3313" y="12367"/>
                </a:cubicBezTo>
                <a:cubicBezTo>
                  <a:pt x="3250" y="12401"/>
                  <a:pt x="3186" y="12418"/>
                  <a:pt x="3143" y="12435"/>
                </a:cubicBezTo>
                <a:cubicBezTo>
                  <a:pt x="3313" y="12637"/>
                  <a:pt x="3547" y="12957"/>
                  <a:pt x="3462" y="13395"/>
                </a:cubicBezTo>
                <a:cubicBezTo>
                  <a:pt x="3462" y="13395"/>
                  <a:pt x="3462" y="13412"/>
                  <a:pt x="3462" y="13412"/>
                </a:cubicBezTo>
                <a:cubicBezTo>
                  <a:pt x="3420" y="13648"/>
                  <a:pt x="3313" y="13833"/>
                  <a:pt x="3186" y="13985"/>
                </a:cubicBezTo>
                <a:cubicBezTo>
                  <a:pt x="3420" y="14389"/>
                  <a:pt x="3356" y="14861"/>
                  <a:pt x="2995" y="15198"/>
                </a:cubicBezTo>
                <a:cubicBezTo>
                  <a:pt x="2995" y="15198"/>
                  <a:pt x="2973" y="15215"/>
                  <a:pt x="2973" y="15215"/>
                </a:cubicBezTo>
                <a:cubicBezTo>
                  <a:pt x="2931" y="15249"/>
                  <a:pt x="2889" y="15299"/>
                  <a:pt x="2846" y="15333"/>
                </a:cubicBezTo>
                <a:cubicBezTo>
                  <a:pt x="2782" y="15383"/>
                  <a:pt x="2697" y="15468"/>
                  <a:pt x="2634" y="15535"/>
                </a:cubicBezTo>
                <a:cubicBezTo>
                  <a:pt x="2676" y="15619"/>
                  <a:pt x="2697" y="15703"/>
                  <a:pt x="2740" y="15788"/>
                </a:cubicBezTo>
                <a:cubicBezTo>
                  <a:pt x="2995" y="16394"/>
                  <a:pt x="3356" y="17203"/>
                  <a:pt x="2782" y="17978"/>
                </a:cubicBezTo>
                <a:cubicBezTo>
                  <a:pt x="2251" y="18669"/>
                  <a:pt x="1466" y="19107"/>
                  <a:pt x="425" y="19309"/>
                </a:cubicBezTo>
                <a:cubicBezTo>
                  <a:pt x="276" y="19949"/>
                  <a:pt x="127" y="20573"/>
                  <a:pt x="0" y="21095"/>
                </a:cubicBezTo>
                <a:lnTo>
                  <a:pt x="12977" y="21095"/>
                </a:lnTo>
                <a:cubicBezTo>
                  <a:pt x="12913" y="20404"/>
                  <a:pt x="13083" y="19747"/>
                  <a:pt x="13487" y="19107"/>
                </a:cubicBezTo>
                <a:cubicBezTo>
                  <a:pt x="13742" y="18702"/>
                  <a:pt x="14251" y="18450"/>
                  <a:pt x="14825" y="18450"/>
                </a:cubicBezTo>
                <a:cubicBezTo>
                  <a:pt x="15844" y="18450"/>
                  <a:pt x="16842" y="18433"/>
                  <a:pt x="17862" y="18433"/>
                </a:cubicBezTo>
                <a:cubicBezTo>
                  <a:pt x="18690" y="18298"/>
                  <a:pt x="19200" y="18012"/>
                  <a:pt x="19582" y="17506"/>
                </a:cubicBezTo>
                <a:cubicBezTo>
                  <a:pt x="19965" y="17001"/>
                  <a:pt x="19497" y="16327"/>
                  <a:pt x="19264" y="15670"/>
                </a:cubicBezTo>
                <a:cubicBezTo>
                  <a:pt x="19094" y="15248"/>
                  <a:pt x="19561" y="14912"/>
                  <a:pt x="19901" y="14608"/>
                </a:cubicBezTo>
                <a:cubicBezTo>
                  <a:pt x="20219" y="14305"/>
                  <a:pt x="19242" y="13985"/>
                  <a:pt x="19519" y="13816"/>
                </a:cubicBezTo>
                <a:cubicBezTo>
                  <a:pt x="19773" y="13648"/>
                  <a:pt x="20050" y="13547"/>
                  <a:pt x="20113" y="13277"/>
                </a:cubicBezTo>
                <a:cubicBezTo>
                  <a:pt x="20156" y="12974"/>
                  <a:pt x="19667" y="12805"/>
                  <a:pt x="19667" y="12468"/>
                </a:cubicBezTo>
                <a:cubicBezTo>
                  <a:pt x="19625" y="12266"/>
                  <a:pt x="19391" y="11997"/>
                  <a:pt x="19561" y="11828"/>
                </a:cubicBezTo>
                <a:cubicBezTo>
                  <a:pt x="19795" y="11609"/>
                  <a:pt x="20177" y="11677"/>
                  <a:pt x="20517" y="11575"/>
                </a:cubicBezTo>
                <a:cubicBezTo>
                  <a:pt x="20835" y="11407"/>
                  <a:pt x="21600" y="11222"/>
                  <a:pt x="21473" y="1071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3291F88-2365-403D-AD80-D55DA4D0B2CA}"/>
              </a:ext>
            </a:extLst>
          </p:cNvPr>
          <p:cNvSpPr/>
          <p:nvPr/>
        </p:nvSpPr>
        <p:spPr>
          <a:xfrm>
            <a:off x="5094987" y="1607042"/>
            <a:ext cx="2271459" cy="28111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7" h="21095" extrusionOk="0">
                <a:moveTo>
                  <a:pt x="21473" y="10716"/>
                </a:moveTo>
                <a:cubicBezTo>
                  <a:pt x="21281" y="9874"/>
                  <a:pt x="19073" y="8122"/>
                  <a:pt x="18117" y="6942"/>
                </a:cubicBezTo>
                <a:cubicBezTo>
                  <a:pt x="18329" y="6588"/>
                  <a:pt x="18372" y="6234"/>
                  <a:pt x="18329" y="5881"/>
                </a:cubicBezTo>
                <a:cubicBezTo>
                  <a:pt x="17777" y="2629"/>
                  <a:pt x="13911" y="-505"/>
                  <a:pt x="6924" y="68"/>
                </a:cubicBezTo>
                <a:cubicBezTo>
                  <a:pt x="3950" y="321"/>
                  <a:pt x="1614" y="1163"/>
                  <a:pt x="0" y="2427"/>
                </a:cubicBezTo>
                <a:cubicBezTo>
                  <a:pt x="913" y="3404"/>
                  <a:pt x="1508" y="4550"/>
                  <a:pt x="1699" y="5763"/>
                </a:cubicBezTo>
                <a:cubicBezTo>
                  <a:pt x="1763" y="6117"/>
                  <a:pt x="1742" y="6454"/>
                  <a:pt x="1635" y="6790"/>
                </a:cubicBezTo>
                <a:cubicBezTo>
                  <a:pt x="1954" y="7127"/>
                  <a:pt x="2336" y="7515"/>
                  <a:pt x="2719" y="7886"/>
                </a:cubicBezTo>
                <a:cubicBezTo>
                  <a:pt x="3929" y="9082"/>
                  <a:pt x="4694" y="9857"/>
                  <a:pt x="4843" y="10548"/>
                </a:cubicBezTo>
                <a:cubicBezTo>
                  <a:pt x="5097" y="11626"/>
                  <a:pt x="3866" y="12132"/>
                  <a:pt x="3462" y="12300"/>
                </a:cubicBezTo>
                <a:cubicBezTo>
                  <a:pt x="3398" y="12317"/>
                  <a:pt x="3335" y="12351"/>
                  <a:pt x="3313" y="12367"/>
                </a:cubicBezTo>
                <a:cubicBezTo>
                  <a:pt x="3250" y="12401"/>
                  <a:pt x="3186" y="12418"/>
                  <a:pt x="3143" y="12435"/>
                </a:cubicBezTo>
                <a:cubicBezTo>
                  <a:pt x="3313" y="12637"/>
                  <a:pt x="3547" y="12957"/>
                  <a:pt x="3462" y="13395"/>
                </a:cubicBezTo>
                <a:cubicBezTo>
                  <a:pt x="3462" y="13395"/>
                  <a:pt x="3462" y="13412"/>
                  <a:pt x="3462" y="13412"/>
                </a:cubicBezTo>
                <a:cubicBezTo>
                  <a:pt x="3420" y="13648"/>
                  <a:pt x="3313" y="13833"/>
                  <a:pt x="3186" y="13985"/>
                </a:cubicBezTo>
                <a:cubicBezTo>
                  <a:pt x="3420" y="14389"/>
                  <a:pt x="3356" y="14861"/>
                  <a:pt x="2995" y="15198"/>
                </a:cubicBezTo>
                <a:cubicBezTo>
                  <a:pt x="2995" y="15198"/>
                  <a:pt x="2973" y="15215"/>
                  <a:pt x="2973" y="15215"/>
                </a:cubicBezTo>
                <a:cubicBezTo>
                  <a:pt x="2931" y="15249"/>
                  <a:pt x="2889" y="15299"/>
                  <a:pt x="2846" y="15333"/>
                </a:cubicBezTo>
                <a:cubicBezTo>
                  <a:pt x="2782" y="15383"/>
                  <a:pt x="2697" y="15468"/>
                  <a:pt x="2634" y="15535"/>
                </a:cubicBezTo>
                <a:cubicBezTo>
                  <a:pt x="2676" y="15619"/>
                  <a:pt x="2697" y="15703"/>
                  <a:pt x="2740" y="15788"/>
                </a:cubicBezTo>
                <a:cubicBezTo>
                  <a:pt x="2995" y="16394"/>
                  <a:pt x="3356" y="17203"/>
                  <a:pt x="2782" y="17978"/>
                </a:cubicBezTo>
                <a:cubicBezTo>
                  <a:pt x="2251" y="18669"/>
                  <a:pt x="1466" y="19107"/>
                  <a:pt x="425" y="19309"/>
                </a:cubicBezTo>
                <a:cubicBezTo>
                  <a:pt x="297" y="19949"/>
                  <a:pt x="127" y="20573"/>
                  <a:pt x="0" y="21095"/>
                </a:cubicBezTo>
                <a:lnTo>
                  <a:pt x="12977" y="21095"/>
                </a:lnTo>
                <a:cubicBezTo>
                  <a:pt x="12913" y="20404"/>
                  <a:pt x="13083" y="19747"/>
                  <a:pt x="13487" y="19107"/>
                </a:cubicBezTo>
                <a:cubicBezTo>
                  <a:pt x="13742" y="18702"/>
                  <a:pt x="14251" y="18450"/>
                  <a:pt x="14825" y="18450"/>
                </a:cubicBezTo>
                <a:cubicBezTo>
                  <a:pt x="15844" y="18450"/>
                  <a:pt x="16842" y="18433"/>
                  <a:pt x="17862" y="18433"/>
                </a:cubicBezTo>
                <a:cubicBezTo>
                  <a:pt x="18690" y="18298"/>
                  <a:pt x="19200" y="18012"/>
                  <a:pt x="19582" y="17506"/>
                </a:cubicBezTo>
                <a:cubicBezTo>
                  <a:pt x="19965" y="17001"/>
                  <a:pt x="19497" y="16327"/>
                  <a:pt x="19264" y="15670"/>
                </a:cubicBezTo>
                <a:cubicBezTo>
                  <a:pt x="19094" y="15248"/>
                  <a:pt x="19561" y="14912"/>
                  <a:pt x="19901" y="14608"/>
                </a:cubicBezTo>
                <a:cubicBezTo>
                  <a:pt x="20219" y="14305"/>
                  <a:pt x="19242" y="13985"/>
                  <a:pt x="19519" y="13816"/>
                </a:cubicBezTo>
                <a:cubicBezTo>
                  <a:pt x="19773" y="13648"/>
                  <a:pt x="20050" y="13547"/>
                  <a:pt x="20113" y="13277"/>
                </a:cubicBezTo>
                <a:cubicBezTo>
                  <a:pt x="20156" y="12974"/>
                  <a:pt x="19667" y="12805"/>
                  <a:pt x="19667" y="12468"/>
                </a:cubicBezTo>
                <a:cubicBezTo>
                  <a:pt x="19625" y="12266"/>
                  <a:pt x="19391" y="11997"/>
                  <a:pt x="19561" y="11828"/>
                </a:cubicBezTo>
                <a:cubicBezTo>
                  <a:pt x="19795" y="11609"/>
                  <a:pt x="20177" y="11677"/>
                  <a:pt x="20517" y="11575"/>
                </a:cubicBezTo>
                <a:cubicBezTo>
                  <a:pt x="20835" y="11407"/>
                  <a:pt x="21600" y="11222"/>
                  <a:pt x="21473" y="1071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5B1D04B-66A0-4E1B-931F-31331B32D784}"/>
              </a:ext>
            </a:extLst>
          </p:cNvPr>
          <p:cNvSpPr/>
          <p:nvPr/>
        </p:nvSpPr>
        <p:spPr>
          <a:xfrm>
            <a:off x="6980998" y="1607042"/>
            <a:ext cx="2271457" cy="28111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7" h="21095" extrusionOk="0">
                <a:moveTo>
                  <a:pt x="21473" y="10716"/>
                </a:moveTo>
                <a:cubicBezTo>
                  <a:pt x="21281" y="9874"/>
                  <a:pt x="19073" y="8122"/>
                  <a:pt x="18117" y="6942"/>
                </a:cubicBezTo>
                <a:cubicBezTo>
                  <a:pt x="18329" y="6588"/>
                  <a:pt x="18372" y="6234"/>
                  <a:pt x="18329" y="5881"/>
                </a:cubicBezTo>
                <a:cubicBezTo>
                  <a:pt x="17777" y="2629"/>
                  <a:pt x="13912" y="-505"/>
                  <a:pt x="6924" y="68"/>
                </a:cubicBezTo>
                <a:cubicBezTo>
                  <a:pt x="3951" y="321"/>
                  <a:pt x="1614" y="1163"/>
                  <a:pt x="0" y="2427"/>
                </a:cubicBezTo>
                <a:cubicBezTo>
                  <a:pt x="913" y="3404"/>
                  <a:pt x="1508" y="4550"/>
                  <a:pt x="1699" y="5763"/>
                </a:cubicBezTo>
                <a:cubicBezTo>
                  <a:pt x="1763" y="6117"/>
                  <a:pt x="1742" y="6454"/>
                  <a:pt x="1635" y="6790"/>
                </a:cubicBezTo>
                <a:cubicBezTo>
                  <a:pt x="1954" y="7127"/>
                  <a:pt x="2336" y="7515"/>
                  <a:pt x="2719" y="7886"/>
                </a:cubicBezTo>
                <a:cubicBezTo>
                  <a:pt x="3929" y="9082"/>
                  <a:pt x="4694" y="9857"/>
                  <a:pt x="4843" y="10548"/>
                </a:cubicBezTo>
                <a:cubicBezTo>
                  <a:pt x="5097" y="11626"/>
                  <a:pt x="3866" y="12132"/>
                  <a:pt x="3462" y="12300"/>
                </a:cubicBezTo>
                <a:cubicBezTo>
                  <a:pt x="3398" y="12317"/>
                  <a:pt x="3335" y="12351"/>
                  <a:pt x="3313" y="12367"/>
                </a:cubicBezTo>
                <a:cubicBezTo>
                  <a:pt x="3250" y="12401"/>
                  <a:pt x="3186" y="12418"/>
                  <a:pt x="3143" y="12435"/>
                </a:cubicBezTo>
                <a:cubicBezTo>
                  <a:pt x="3313" y="12637"/>
                  <a:pt x="3547" y="12957"/>
                  <a:pt x="3462" y="13395"/>
                </a:cubicBezTo>
                <a:cubicBezTo>
                  <a:pt x="3462" y="13395"/>
                  <a:pt x="3462" y="13412"/>
                  <a:pt x="3462" y="13412"/>
                </a:cubicBezTo>
                <a:cubicBezTo>
                  <a:pt x="3420" y="13648"/>
                  <a:pt x="3313" y="13833"/>
                  <a:pt x="3186" y="13985"/>
                </a:cubicBezTo>
                <a:cubicBezTo>
                  <a:pt x="3420" y="14389"/>
                  <a:pt x="3356" y="14861"/>
                  <a:pt x="2995" y="15198"/>
                </a:cubicBezTo>
                <a:cubicBezTo>
                  <a:pt x="2995" y="15198"/>
                  <a:pt x="2973" y="15215"/>
                  <a:pt x="2973" y="15215"/>
                </a:cubicBezTo>
                <a:cubicBezTo>
                  <a:pt x="2931" y="15249"/>
                  <a:pt x="2889" y="15299"/>
                  <a:pt x="2846" y="15333"/>
                </a:cubicBezTo>
                <a:cubicBezTo>
                  <a:pt x="2782" y="15383"/>
                  <a:pt x="2697" y="15468"/>
                  <a:pt x="2634" y="15535"/>
                </a:cubicBezTo>
                <a:cubicBezTo>
                  <a:pt x="2676" y="15619"/>
                  <a:pt x="2697" y="15703"/>
                  <a:pt x="2740" y="15788"/>
                </a:cubicBezTo>
                <a:cubicBezTo>
                  <a:pt x="2995" y="16394"/>
                  <a:pt x="3356" y="17203"/>
                  <a:pt x="2782" y="17978"/>
                </a:cubicBezTo>
                <a:cubicBezTo>
                  <a:pt x="2251" y="18669"/>
                  <a:pt x="1466" y="19107"/>
                  <a:pt x="425" y="19309"/>
                </a:cubicBezTo>
                <a:cubicBezTo>
                  <a:pt x="276" y="19949"/>
                  <a:pt x="127" y="20573"/>
                  <a:pt x="0" y="21095"/>
                </a:cubicBezTo>
                <a:lnTo>
                  <a:pt x="12977" y="21095"/>
                </a:lnTo>
                <a:cubicBezTo>
                  <a:pt x="12913" y="20404"/>
                  <a:pt x="13083" y="19747"/>
                  <a:pt x="13487" y="19107"/>
                </a:cubicBezTo>
                <a:cubicBezTo>
                  <a:pt x="13742" y="18702"/>
                  <a:pt x="14251" y="18450"/>
                  <a:pt x="14825" y="18450"/>
                </a:cubicBezTo>
                <a:cubicBezTo>
                  <a:pt x="15844" y="18450"/>
                  <a:pt x="16842" y="18433"/>
                  <a:pt x="17862" y="18433"/>
                </a:cubicBezTo>
                <a:cubicBezTo>
                  <a:pt x="18690" y="18298"/>
                  <a:pt x="19200" y="18012"/>
                  <a:pt x="19582" y="17506"/>
                </a:cubicBezTo>
                <a:cubicBezTo>
                  <a:pt x="19965" y="17001"/>
                  <a:pt x="19497" y="16327"/>
                  <a:pt x="19264" y="15670"/>
                </a:cubicBezTo>
                <a:cubicBezTo>
                  <a:pt x="19094" y="15248"/>
                  <a:pt x="19561" y="14912"/>
                  <a:pt x="19901" y="14608"/>
                </a:cubicBezTo>
                <a:cubicBezTo>
                  <a:pt x="20219" y="14305"/>
                  <a:pt x="19242" y="13985"/>
                  <a:pt x="19519" y="13816"/>
                </a:cubicBezTo>
                <a:cubicBezTo>
                  <a:pt x="19773" y="13648"/>
                  <a:pt x="20050" y="13547"/>
                  <a:pt x="20113" y="13277"/>
                </a:cubicBezTo>
                <a:cubicBezTo>
                  <a:pt x="20156" y="12974"/>
                  <a:pt x="19667" y="12805"/>
                  <a:pt x="19667" y="12468"/>
                </a:cubicBezTo>
                <a:cubicBezTo>
                  <a:pt x="19625" y="12266"/>
                  <a:pt x="19391" y="11997"/>
                  <a:pt x="19561" y="11828"/>
                </a:cubicBezTo>
                <a:cubicBezTo>
                  <a:pt x="19795" y="11609"/>
                  <a:pt x="20177" y="11677"/>
                  <a:pt x="20517" y="11575"/>
                </a:cubicBezTo>
                <a:cubicBezTo>
                  <a:pt x="20835" y="11407"/>
                  <a:pt x="21600" y="11222"/>
                  <a:pt x="21473" y="1071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AC29232C-A182-4491-8567-C72C67AE7B84}"/>
              </a:ext>
            </a:extLst>
          </p:cNvPr>
          <p:cNvSpPr/>
          <p:nvPr/>
        </p:nvSpPr>
        <p:spPr>
          <a:xfrm>
            <a:off x="8844556" y="1607042"/>
            <a:ext cx="2271457" cy="28111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7" h="21095" extrusionOk="0">
                <a:moveTo>
                  <a:pt x="21473" y="10716"/>
                </a:moveTo>
                <a:cubicBezTo>
                  <a:pt x="21281" y="9874"/>
                  <a:pt x="19073" y="8122"/>
                  <a:pt x="18117" y="6942"/>
                </a:cubicBezTo>
                <a:cubicBezTo>
                  <a:pt x="18329" y="6588"/>
                  <a:pt x="18372" y="6234"/>
                  <a:pt x="18329" y="5881"/>
                </a:cubicBezTo>
                <a:cubicBezTo>
                  <a:pt x="17777" y="2629"/>
                  <a:pt x="13912" y="-505"/>
                  <a:pt x="6924" y="68"/>
                </a:cubicBezTo>
                <a:cubicBezTo>
                  <a:pt x="3951" y="321"/>
                  <a:pt x="1614" y="1163"/>
                  <a:pt x="0" y="2427"/>
                </a:cubicBezTo>
                <a:cubicBezTo>
                  <a:pt x="913" y="3404"/>
                  <a:pt x="1508" y="4550"/>
                  <a:pt x="1699" y="5763"/>
                </a:cubicBezTo>
                <a:cubicBezTo>
                  <a:pt x="1763" y="6117"/>
                  <a:pt x="1742" y="6454"/>
                  <a:pt x="1635" y="6790"/>
                </a:cubicBezTo>
                <a:cubicBezTo>
                  <a:pt x="1954" y="7127"/>
                  <a:pt x="2336" y="7515"/>
                  <a:pt x="2719" y="7886"/>
                </a:cubicBezTo>
                <a:cubicBezTo>
                  <a:pt x="3929" y="9082"/>
                  <a:pt x="4694" y="9857"/>
                  <a:pt x="4843" y="10548"/>
                </a:cubicBezTo>
                <a:cubicBezTo>
                  <a:pt x="5097" y="11626"/>
                  <a:pt x="3866" y="12132"/>
                  <a:pt x="3462" y="12300"/>
                </a:cubicBezTo>
                <a:cubicBezTo>
                  <a:pt x="3398" y="12317"/>
                  <a:pt x="3335" y="12351"/>
                  <a:pt x="3313" y="12367"/>
                </a:cubicBezTo>
                <a:cubicBezTo>
                  <a:pt x="3250" y="12401"/>
                  <a:pt x="3186" y="12418"/>
                  <a:pt x="3143" y="12435"/>
                </a:cubicBezTo>
                <a:cubicBezTo>
                  <a:pt x="3313" y="12637"/>
                  <a:pt x="3547" y="12957"/>
                  <a:pt x="3462" y="13395"/>
                </a:cubicBezTo>
                <a:cubicBezTo>
                  <a:pt x="3462" y="13395"/>
                  <a:pt x="3462" y="13412"/>
                  <a:pt x="3462" y="13412"/>
                </a:cubicBezTo>
                <a:cubicBezTo>
                  <a:pt x="3420" y="13648"/>
                  <a:pt x="3313" y="13833"/>
                  <a:pt x="3186" y="13985"/>
                </a:cubicBezTo>
                <a:cubicBezTo>
                  <a:pt x="3420" y="14389"/>
                  <a:pt x="3356" y="14861"/>
                  <a:pt x="2995" y="15198"/>
                </a:cubicBezTo>
                <a:cubicBezTo>
                  <a:pt x="2995" y="15198"/>
                  <a:pt x="2973" y="15215"/>
                  <a:pt x="2973" y="15215"/>
                </a:cubicBezTo>
                <a:cubicBezTo>
                  <a:pt x="2931" y="15249"/>
                  <a:pt x="2889" y="15299"/>
                  <a:pt x="2846" y="15333"/>
                </a:cubicBezTo>
                <a:cubicBezTo>
                  <a:pt x="2782" y="15383"/>
                  <a:pt x="2697" y="15468"/>
                  <a:pt x="2634" y="15535"/>
                </a:cubicBezTo>
                <a:cubicBezTo>
                  <a:pt x="2676" y="15619"/>
                  <a:pt x="2697" y="15703"/>
                  <a:pt x="2740" y="15788"/>
                </a:cubicBezTo>
                <a:cubicBezTo>
                  <a:pt x="2995" y="16394"/>
                  <a:pt x="3356" y="17203"/>
                  <a:pt x="2782" y="17978"/>
                </a:cubicBezTo>
                <a:cubicBezTo>
                  <a:pt x="2251" y="18669"/>
                  <a:pt x="1466" y="19107"/>
                  <a:pt x="425" y="19309"/>
                </a:cubicBezTo>
                <a:cubicBezTo>
                  <a:pt x="297" y="19949"/>
                  <a:pt x="127" y="20573"/>
                  <a:pt x="0" y="21095"/>
                </a:cubicBezTo>
                <a:lnTo>
                  <a:pt x="12977" y="21095"/>
                </a:lnTo>
                <a:cubicBezTo>
                  <a:pt x="12913" y="20404"/>
                  <a:pt x="13083" y="19747"/>
                  <a:pt x="13487" y="19107"/>
                </a:cubicBezTo>
                <a:cubicBezTo>
                  <a:pt x="13742" y="18702"/>
                  <a:pt x="14251" y="18450"/>
                  <a:pt x="14825" y="18450"/>
                </a:cubicBezTo>
                <a:cubicBezTo>
                  <a:pt x="15844" y="18450"/>
                  <a:pt x="16842" y="18433"/>
                  <a:pt x="17862" y="18433"/>
                </a:cubicBezTo>
                <a:cubicBezTo>
                  <a:pt x="18690" y="18298"/>
                  <a:pt x="19200" y="18012"/>
                  <a:pt x="19582" y="17506"/>
                </a:cubicBezTo>
                <a:cubicBezTo>
                  <a:pt x="19965" y="17001"/>
                  <a:pt x="19497" y="16327"/>
                  <a:pt x="19264" y="15670"/>
                </a:cubicBezTo>
                <a:cubicBezTo>
                  <a:pt x="19094" y="15248"/>
                  <a:pt x="19561" y="14912"/>
                  <a:pt x="19901" y="14608"/>
                </a:cubicBezTo>
                <a:cubicBezTo>
                  <a:pt x="20219" y="14305"/>
                  <a:pt x="19242" y="13985"/>
                  <a:pt x="19519" y="13816"/>
                </a:cubicBezTo>
                <a:cubicBezTo>
                  <a:pt x="19773" y="13648"/>
                  <a:pt x="20050" y="13547"/>
                  <a:pt x="20113" y="13277"/>
                </a:cubicBezTo>
                <a:cubicBezTo>
                  <a:pt x="20156" y="12974"/>
                  <a:pt x="19667" y="12805"/>
                  <a:pt x="19667" y="12468"/>
                </a:cubicBezTo>
                <a:cubicBezTo>
                  <a:pt x="19625" y="12266"/>
                  <a:pt x="19391" y="11997"/>
                  <a:pt x="19561" y="11828"/>
                </a:cubicBezTo>
                <a:cubicBezTo>
                  <a:pt x="19795" y="11609"/>
                  <a:pt x="20177" y="11677"/>
                  <a:pt x="20517" y="11575"/>
                </a:cubicBezTo>
                <a:cubicBezTo>
                  <a:pt x="20835" y="11407"/>
                  <a:pt x="21600" y="11222"/>
                  <a:pt x="21473" y="10716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47902C4-C19C-45E6-AFBD-33572B522E9C}"/>
              </a:ext>
            </a:extLst>
          </p:cNvPr>
          <p:cNvSpPr/>
          <p:nvPr/>
        </p:nvSpPr>
        <p:spPr>
          <a:xfrm>
            <a:off x="1075987" y="1607042"/>
            <a:ext cx="2545979" cy="28089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962" h="21095" extrusionOk="0">
                <a:moveTo>
                  <a:pt x="13296" y="19122"/>
                </a:moveTo>
                <a:cubicBezTo>
                  <a:pt x="13507" y="18717"/>
                  <a:pt x="13930" y="18465"/>
                  <a:pt x="14405" y="18465"/>
                </a:cubicBezTo>
                <a:cubicBezTo>
                  <a:pt x="15250" y="18465"/>
                  <a:pt x="16078" y="18448"/>
                  <a:pt x="16922" y="18448"/>
                </a:cubicBezTo>
                <a:cubicBezTo>
                  <a:pt x="17609" y="18313"/>
                  <a:pt x="18032" y="18026"/>
                  <a:pt x="18348" y="17520"/>
                </a:cubicBezTo>
                <a:cubicBezTo>
                  <a:pt x="18665" y="17014"/>
                  <a:pt x="18278" y="16340"/>
                  <a:pt x="18084" y="15682"/>
                </a:cubicBezTo>
                <a:cubicBezTo>
                  <a:pt x="17944" y="15261"/>
                  <a:pt x="18331" y="14924"/>
                  <a:pt x="18612" y="14620"/>
                </a:cubicBezTo>
                <a:cubicBezTo>
                  <a:pt x="18877" y="14317"/>
                  <a:pt x="18067" y="13996"/>
                  <a:pt x="18296" y="13828"/>
                </a:cubicBezTo>
                <a:cubicBezTo>
                  <a:pt x="18507" y="13659"/>
                  <a:pt x="18736" y="13558"/>
                  <a:pt x="18789" y="13288"/>
                </a:cubicBezTo>
                <a:cubicBezTo>
                  <a:pt x="18824" y="12984"/>
                  <a:pt x="18419" y="12816"/>
                  <a:pt x="18419" y="12479"/>
                </a:cubicBezTo>
                <a:cubicBezTo>
                  <a:pt x="18384" y="12276"/>
                  <a:pt x="18190" y="12006"/>
                  <a:pt x="18331" y="11838"/>
                </a:cubicBezTo>
                <a:cubicBezTo>
                  <a:pt x="18524" y="11619"/>
                  <a:pt x="18841" y="11686"/>
                  <a:pt x="19123" y="11585"/>
                </a:cubicBezTo>
                <a:cubicBezTo>
                  <a:pt x="19422" y="11399"/>
                  <a:pt x="20056" y="11231"/>
                  <a:pt x="19950" y="10725"/>
                </a:cubicBezTo>
                <a:cubicBezTo>
                  <a:pt x="19792" y="9882"/>
                  <a:pt x="17961" y="8128"/>
                  <a:pt x="17169" y="6948"/>
                </a:cubicBezTo>
                <a:cubicBezTo>
                  <a:pt x="17345" y="6594"/>
                  <a:pt x="17380" y="6240"/>
                  <a:pt x="17345" y="5886"/>
                </a:cubicBezTo>
                <a:cubicBezTo>
                  <a:pt x="16887" y="2631"/>
                  <a:pt x="13683" y="-505"/>
                  <a:pt x="7892" y="68"/>
                </a:cubicBezTo>
                <a:cubicBezTo>
                  <a:pt x="1343" y="726"/>
                  <a:pt x="-1544" y="5666"/>
                  <a:pt x="815" y="11332"/>
                </a:cubicBezTo>
                <a:cubicBezTo>
                  <a:pt x="1273" y="12445"/>
                  <a:pt x="2523" y="13490"/>
                  <a:pt x="2910" y="14890"/>
                </a:cubicBezTo>
                <a:cubicBezTo>
                  <a:pt x="3139" y="15716"/>
                  <a:pt x="2593" y="19055"/>
                  <a:pt x="2153" y="21095"/>
                </a:cubicBezTo>
                <a:lnTo>
                  <a:pt x="12909" y="21095"/>
                </a:lnTo>
                <a:cubicBezTo>
                  <a:pt x="12821" y="20421"/>
                  <a:pt x="12962" y="19763"/>
                  <a:pt x="13296" y="1912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9" name="Graphic 8" descr="Bullseye with solid fill">
            <a:extLst>
              <a:ext uri="{FF2B5EF4-FFF2-40B4-BE49-F238E27FC236}">
                <a16:creationId xmlns:a16="http://schemas.microsoft.com/office/drawing/2014/main" id="{8A52FCBC-1A78-4F79-81A7-DC2609D7B1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58208" y="1732964"/>
            <a:ext cx="566838" cy="566838"/>
          </a:xfrm>
          <a:prstGeom prst="rect">
            <a:avLst/>
          </a:prstGeom>
        </p:spPr>
      </p:pic>
      <p:pic>
        <p:nvPicPr>
          <p:cNvPr id="10" name="Graphic 9" descr="Database with solid fill">
            <a:extLst>
              <a:ext uri="{FF2B5EF4-FFF2-40B4-BE49-F238E27FC236}">
                <a16:creationId xmlns:a16="http://schemas.microsoft.com/office/drawing/2014/main" id="{A219DE6C-C630-4FB9-AEBD-9D9A549754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507775" y="1732964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Graphic 10" descr="Gears with solid fill">
            <a:extLst>
              <a:ext uri="{FF2B5EF4-FFF2-40B4-BE49-F238E27FC236}">
                <a16:creationId xmlns:a16="http://schemas.microsoft.com/office/drawing/2014/main" id="{E2B078F2-25B6-433A-8CE5-71D2D32CD95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94647" y="1732964"/>
            <a:ext cx="566838" cy="566838"/>
          </a:xfrm>
          <a:prstGeom prst="rect">
            <a:avLst/>
          </a:prstGeom>
        </p:spPr>
      </p:pic>
      <p:pic>
        <p:nvPicPr>
          <p:cNvPr id="12" name="Graphic 11" descr="Lightbulb with solid fill">
            <a:extLst>
              <a:ext uri="{FF2B5EF4-FFF2-40B4-BE49-F238E27FC236}">
                <a16:creationId xmlns:a16="http://schemas.microsoft.com/office/drawing/2014/main" id="{2B2BAB1C-EA06-4E28-9458-DD3AAEB6CE8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013728" y="1732964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2" descr="Research with solid fill">
            <a:extLst>
              <a:ext uri="{FF2B5EF4-FFF2-40B4-BE49-F238E27FC236}">
                <a16:creationId xmlns:a16="http://schemas.microsoft.com/office/drawing/2014/main" id="{DC98D87D-96C8-4497-95E4-CC1C4D3DC21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644217" y="1732964"/>
            <a:ext cx="566838" cy="56683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76455B3-D49E-4F5B-9B09-28BE0DD58533}"/>
              </a:ext>
            </a:extLst>
          </p:cNvPr>
          <p:cNvSpPr txBox="1"/>
          <p:nvPr/>
        </p:nvSpPr>
        <p:spPr>
          <a:xfrm>
            <a:off x="1928719" y="2725047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24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3035B5-606B-49AD-81D9-F19BBEC7FA3F}"/>
              </a:ext>
            </a:extLst>
          </p:cNvPr>
          <p:cNvSpPr txBox="1"/>
          <p:nvPr/>
        </p:nvSpPr>
        <p:spPr>
          <a:xfrm>
            <a:off x="3809638" y="2725047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</a:t>
            </a:r>
          </a:p>
          <a:p>
            <a:pPr algn="ctr"/>
            <a:r>
              <a:rPr lang="en-US" sz="2400" b="1" noProof="1"/>
              <a:t>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A35E238-EBAE-43BF-9DFC-3C6A89D0E3E3}"/>
              </a:ext>
            </a:extLst>
          </p:cNvPr>
          <p:cNvSpPr txBox="1"/>
          <p:nvPr/>
        </p:nvSpPr>
        <p:spPr>
          <a:xfrm>
            <a:off x="5673199" y="2725047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</a:t>
            </a:r>
          </a:p>
          <a:p>
            <a:pPr algn="ctr"/>
            <a:r>
              <a:rPr lang="en-US" sz="2400" b="1" noProof="1"/>
              <a:t>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C100AE4-B91D-4EF3-865A-8627D96A5707}"/>
              </a:ext>
            </a:extLst>
          </p:cNvPr>
          <p:cNvSpPr txBox="1"/>
          <p:nvPr/>
        </p:nvSpPr>
        <p:spPr>
          <a:xfrm>
            <a:off x="7559208" y="2725047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</a:t>
            </a:r>
          </a:p>
          <a:p>
            <a:pPr algn="ctr"/>
            <a:r>
              <a:rPr lang="en-US" sz="2400" b="1" noProof="1"/>
              <a:t>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C12C554-DBC9-4663-AC64-F0419B226D10}"/>
              </a:ext>
            </a:extLst>
          </p:cNvPr>
          <p:cNvSpPr txBox="1"/>
          <p:nvPr/>
        </p:nvSpPr>
        <p:spPr>
          <a:xfrm>
            <a:off x="9422766" y="2725047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</a:t>
            </a:r>
          </a:p>
          <a:p>
            <a:pPr algn="ctr"/>
            <a:r>
              <a:rPr lang="en-US" sz="24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Ipsum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AD5C871-419D-4020-A36B-70198FC997AB}"/>
              </a:ext>
            </a:extLst>
          </p:cNvPr>
          <p:cNvGrpSpPr/>
          <p:nvPr/>
        </p:nvGrpSpPr>
        <p:grpSpPr>
          <a:xfrm>
            <a:off x="1287902" y="4520808"/>
            <a:ext cx="1541957" cy="1197820"/>
            <a:chOff x="332936" y="2720099"/>
            <a:chExt cx="2975111" cy="1197820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29DC5D4-CCB8-48AE-A4C2-5893FE7110BC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596EC34-3D72-4934-80E0-78C187DDD05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2006DA7-04A0-45AA-94EF-9FC2AF22821A}"/>
              </a:ext>
            </a:extLst>
          </p:cNvPr>
          <p:cNvGrpSpPr/>
          <p:nvPr/>
        </p:nvGrpSpPr>
        <p:grpSpPr>
          <a:xfrm>
            <a:off x="3168821" y="4520808"/>
            <a:ext cx="1541957" cy="1197820"/>
            <a:chOff x="332936" y="2720099"/>
            <a:chExt cx="2975111" cy="119782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F5A9957-0A17-45D6-B4B8-61D96C62E894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763CE8F-B39A-462D-936C-E378317C710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70E5599-4A82-47F8-A3E9-E4C1050BD133}"/>
              </a:ext>
            </a:extLst>
          </p:cNvPr>
          <p:cNvGrpSpPr/>
          <p:nvPr/>
        </p:nvGrpSpPr>
        <p:grpSpPr>
          <a:xfrm>
            <a:off x="5032382" y="4520808"/>
            <a:ext cx="1541957" cy="1197820"/>
            <a:chOff x="332936" y="2720099"/>
            <a:chExt cx="2975111" cy="1197820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7FA2607-7C56-4AB4-B553-11F4302911B3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BB4D1A1-ABD1-44F9-8128-8004E6E73AE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6470867-08FA-484E-9C76-50AEC837E66C}"/>
              </a:ext>
            </a:extLst>
          </p:cNvPr>
          <p:cNvGrpSpPr/>
          <p:nvPr/>
        </p:nvGrpSpPr>
        <p:grpSpPr>
          <a:xfrm>
            <a:off x="6918391" y="4520808"/>
            <a:ext cx="1541957" cy="1197820"/>
            <a:chOff x="332936" y="2720099"/>
            <a:chExt cx="2975111" cy="1197820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43BD075-5562-4DAC-8CE4-820D2D15CAEF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7CEB203-ACFC-45DD-8862-88A18ECFD8C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66A541D-2241-404E-9724-BA30489B51C5}"/>
              </a:ext>
            </a:extLst>
          </p:cNvPr>
          <p:cNvGrpSpPr/>
          <p:nvPr/>
        </p:nvGrpSpPr>
        <p:grpSpPr>
          <a:xfrm>
            <a:off x="8781949" y="4520808"/>
            <a:ext cx="1541957" cy="1197820"/>
            <a:chOff x="332936" y="2720099"/>
            <a:chExt cx="2975111" cy="1197820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FB5833F-2341-4DC9-A863-974F6F502EB6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55C1392-07B5-4566-9250-551DBAD01DE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2720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8486</TotalTime>
  <Words>305</Words>
  <PresentationFormat>Widescreen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Head Process – Slide Template</vt:lpstr>
      <vt:lpstr>Head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 Process</dc:title>
  <dc:creator>PresentationGO.com</dc:creator>
  <dc:description>© Copyright PresentationGO.com</dc:description>
  <dcterms:created xsi:type="dcterms:W3CDTF">2014-11-26T05:14:11Z</dcterms:created>
  <dcterms:modified xsi:type="dcterms:W3CDTF">2021-09-30T18:22:01Z</dcterms:modified>
  <cp:category>Charts &amp; Diagrams; Graphics &amp; Metaphors</cp:category>
</cp:coreProperties>
</file>