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8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Arc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6620D-A9D5-47EF-A876-169143C414C1}"/>
              </a:ext>
            </a:extLst>
          </p:cNvPr>
          <p:cNvGrpSpPr/>
          <p:nvPr/>
        </p:nvGrpSpPr>
        <p:grpSpPr>
          <a:xfrm>
            <a:off x="1222868" y="2031866"/>
            <a:ext cx="6698264" cy="2794269"/>
            <a:chOff x="52819300" y="18072100"/>
            <a:chExt cx="7736635" cy="32274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E90D054-C0AF-4465-B8FA-81A943FC3FFF}"/>
                </a:ext>
              </a:extLst>
            </p:cNvPr>
            <p:cNvSpPr/>
            <p:nvPr/>
          </p:nvSpPr>
          <p:spPr>
            <a:xfrm>
              <a:off x="52819300" y="18999200"/>
              <a:ext cx="2301035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16424" y="201"/>
                  </a:moveTo>
                  <a:lnTo>
                    <a:pt x="16424" y="201"/>
                  </a:lnTo>
                  <a:cubicBezTo>
                    <a:pt x="14597" y="-291"/>
                    <a:pt x="12700" y="131"/>
                    <a:pt x="11048" y="1372"/>
                  </a:cubicBezTo>
                  <a:cubicBezTo>
                    <a:pt x="9068" y="2872"/>
                    <a:pt x="7768" y="5367"/>
                    <a:pt x="7745" y="7733"/>
                  </a:cubicBezTo>
                  <a:lnTo>
                    <a:pt x="7745" y="7745"/>
                  </a:lnTo>
                  <a:lnTo>
                    <a:pt x="7745" y="7745"/>
                  </a:lnTo>
                  <a:lnTo>
                    <a:pt x="7745" y="7745"/>
                  </a:lnTo>
                  <a:lnTo>
                    <a:pt x="7721" y="7745"/>
                  </a:lnTo>
                  <a:cubicBezTo>
                    <a:pt x="5367" y="7768"/>
                    <a:pt x="2872" y="9068"/>
                    <a:pt x="1372" y="11048"/>
                  </a:cubicBezTo>
                  <a:cubicBezTo>
                    <a:pt x="131" y="12688"/>
                    <a:pt x="-291" y="14597"/>
                    <a:pt x="201" y="16424"/>
                  </a:cubicBezTo>
                  <a:cubicBezTo>
                    <a:pt x="810" y="18697"/>
                    <a:pt x="2954" y="21286"/>
                    <a:pt x="9712" y="20723"/>
                  </a:cubicBezTo>
                  <a:cubicBezTo>
                    <a:pt x="12781" y="20466"/>
                    <a:pt x="15850" y="20618"/>
                    <a:pt x="18814" y="21180"/>
                  </a:cubicBezTo>
                  <a:cubicBezTo>
                    <a:pt x="19470" y="21309"/>
                    <a:pt x="20149" y="21098"/>
                    <a:pt x="20630" y="20618"/>
                  </a:cubicBezTo>
                  <a:cubicBezTo>
                    <a:pt x="21098" y="20149"/>
                    <a:pt x="21309" y="19470"/>
                    <a:pt x="21192" y="18802"/>
                  </a:cubicBezTo>
                  <a:cubicBezTo>
                    <a:pt x="20630" y="15827"/>
                    <a:pt x="20477" y="12770"/>
                    <a:pt x="20735" y="9701"/>
                  </a:cubicBezTo>
                  <a:cubicBezTo>
                    <a:pt x="21297" y="2954"/>
                    <a:pt x="18697" y="810"/>
                    <a:pt x="16424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639D284-4849-41A2-8082-976F05F20AD3}"/>
                </a:ext>
              </a:extLst>
            </p:cNvPr>
            <p:cNvSpPr/>
            <p:nvPr/>
          </p:nvSpPr>
          <p:spPr>
            <a:xfrm>
              <a:off x="52882800" y="19075400"/>
              <a:ext cx="2152004" cy="2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0" extrusionOk="0">
                  <a:moveTo>
                    <a:pt x="20835" y="20834"/>
                  </a:moveTo>
                  <a:cubicBezTo>
                    <a:pt x="20497" y="21173"/>
                    <a:pt x="20020" y="21324"/>
                    <a:pt x="19544" y="21236"/>
                  </a:cubicBezTo>
                  <a:cubicBezTo>
                    <a:pt x="16297" y="20621"/>
                    <a:pt x="12962" y="20457"/>
                    <a:pt x="9603" y="20734"/>
                  </a:cubicBezTo>
                  <a:cubicBezTo>
                    <a:pt x="4275" y="21173"/>
                    <a:pt x="1015" y="19767"/>
                    <a:pt x="188" y="16665"/>
                  </a:cubicBezTo>
                  <a:cubicBezTo>
                    <a:pt x="-276" y="14932"/>
                    <a:pt x="125" y="13111"/>
                    <a:pt x="1316" y="11541"/>
                  </a:cubicBezTo>
                  <a:cubicBezTo>
                    <a:pt x="2795" y="9595"/>
                    <a:pt x="5240" y="8314"/>
                    <a:pt x="7547" y="8289"/>
                  </a:cubicBezTo>
                  <a:cubicBezTo>
                    <a:pt x="7960" y="8289"/>
                    <a:pt x="8274" y="7962"/>
                    <a:pt x="8274" y="7573"/>
                  </a:cubicBezTo>
                  <a:lnTo>
                    <a:pt x="8274" y="7560"/>
                  </a:lnTo>
                  <a:cubicBezTo>
                    <a:pt x="8299" y="5250"/>
                    <a:pt x="9578" y="2801"/>
                    <a:pt x="11521" y="1319"/>
                  </a:cubicBezTo>
                  <a:cubicBezTo>
                    <a:pt x="13100" y="126"/>
                    <a:pt x="14918" y="-276"/>
                    <a:pt x="16635" y="189"/>
                  </a:cubicBezTo>
                  <a:lnTo>
                    <a:pt x="16635" y="189"/>
                  </a:lnTo>
                  <a:cubicBezTo>
                    <a:pt x="19744" y="1017"/>
                    <a:pt x="21149" y="4283"/>
                    <a:pt x="20697" y="9620"/>
                  </a:cubicBezTo>
                  <a:cubicBezTo>
                    <a:pt x="20421" y="12973"/>
                    <a:pt x="20584" y="16326"/>
                    <a:pt x="21199" y="19578"/>
                  </a:cubicBezTo>
                  <a:cubicBezTo>
                    <a:pt x="21324" y="20018"/>
                    <a:pt x="21174" y="20495"/>
                    <a:pt x="20835" y="20834"/>
                  </a:cubicBezTo>
                  <a:close/>
                  <a:moveTo>
                    <a:pt x="2545" y="11252"/>
                  </a:moveTo>
                  <a:cubicBezTo>
                    <a:pt x="2319" y="11478"/>
                    <a:pt x="2106" y="11717"/>
                    <a:pt x="1918" y="11968"/>
                  </a:cubicBezTo>
                  <a:cubicBezTo>
                    <a:pt x="865" y="13362"/>
                    <a:pt x="501" y="14957"/>
                    <a:pt x="902" y="16464"/>
                  </a:cubicBezTo>
                  <a:cubicBezTo>
                    <a:pt x="1642" y="19227"/>
                    <a:pt x="4550" y="20420"/>
                    <a:pt x="9552" y="20005"/>
                  </a:cubicBezTo>
                  <a:cubicBezTo>
                    <a:pt x="12962" y="19717"/>
                    <a:pt x="16372" y="19892"/>
                    <a:pt x="19682" y="20520"/>
                  </a:cubicBezTo>
                  <a:cubicBezTo>
                    <a:pt x="19920" y="20570"/>
                    <a:pt x="20146" y="20495"/>
                    <a:pt x="20321" y="20319"/>
                  </a:cubicBezTo>
                  <a:cubicBezTo>
                    <a:pt x="20484" y="20156"/>
                    <a:pt x="20559" y="19917"/>
                    <a:pt x="20522" y="19679"/>
                  </a:cubicBezTo>
                  <a:cubicBezTo>
                    <a:pt x="19895" y="16364"/>
                    <a:pt x="19719" y="12948"/>
                    <a:pt x="20008" y="9532"/>
                  </a:cubicBezTo>
                  <a:cubicBezTo>
                    <a:pt x="20421" y="4521"/>
                    <a:pt x="19230" y="1608"/>
                    <a:pt x="16472" y="867"/>
                  </a:cubicBezTo>
                  <a:lnTo>
                    <a:pt x="16472" y="867"/>
                  </a:lnTo>
                  <a:cubicBezTo>
                    <a:pt x="14968" y="465"/>
                    <a:pt x="13376" y="817"/>
                    <a:pt x="11984" y="1884"/>
                  </a:cubicBezTo>
                  <a:cubicBezTo>
                    <a:pt x="10229" y="3215"/>
                    <a:pt x="9051" y="5488"/>
                    <a:pt x="9026" y="7560"/>
                  </a:cubicBezTo>
                  <a:lnTo>
                    <a:pt x="9026" y="7573"/>
                  </a:lnTo>
                  <a:cubicBezTo>
                    <a:pt x="9013" y="8364"/>
                    <a:pt x="8386" y="9004"/>
                    <a:pt x="7584" y="9004"/>
                  </a:cubicBezTo>
                  <a:cubicBezTo>
                    <a:pt x="5804" y="9017"/>
                    <a:pt x="3886" y="9896"/>
                    <a:pt x="2545" y="112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9BD6F18-7878-440D-AC9F-34937BF64FC7}"/>
                </a:ext>
              </a:extLst>
            </p:cNvPr>
            <p:cNvSpPr/>
            <p:nvPr/>
          </p:nvSpPr>
          <p:spPr>
            <a:xfrm>
              <a:off x="54368700" y="18072100"/>
              <a:ext cx="2528534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220" extrusionOk="0">
                  <a:moveTo>
                    <a:pt x="18379" y="1157"/>
                  </a:moveTo>
                  <a:lnTo>
                    <a:pt x="18379" y="1157"/>
                  </a:lnTo>
                  <a:cubicBezTo>
                    <a:pt x="17079" y="53"/>
                    <a:pt x="15414" y="-277"/>
                    <a:pt x="13687" y="235"/>
                  </a:cubicBezTo>
                  <a:cubicBezTo>
                    <a:pt x="11606" y="861"/>
                    <a:pt x="9747" y="2625"/>
                    <a:pt x="8945" y="4730"/>
                  </a:cubicBezTo>
                  <a:lnTo>
                    <a:pt x="8945" y="4742"/>
                  </a:lnTo>
                  <a:lnTo>
                    <a:pt x="8945" y="4742"/>
                  </a:lnTo>
                  <a:lnTo>
                    <a:pt x="8945" y="4742"/>
                  </a:lnTo>
                  <a:lnTo>
                    <a:pt x="8925" y="4730"/>
                  </a:lnTo>
                  <a:cubicBezTo>
                    <a:pt x="7026" y="3888"/>
                    <a:pt x="4599" y="4139"/>
                    <a:pt x="2740" y="5368"/>
                  </a:cubicBezTo>
                  <a:cubicBezTo>
                    <a:pt x="1207" y="6381"/>
                    <a:pt x="242" y="7951"/>
                    <a:pt x="39" y="9772"/>
                  </a:cubicBezTo>
                  <a:cubicBezTo>
                    <a:pt x="-215" y="12037"/>
                    <a:pt x="648" y="15155"/>
                    <a:pt x="6264" y="17135"/>
                  </a:cubicBezTo>
                  <a:cubicBezTo>
                    <a:pt x="8813" y="18034"/>
                    <a:pt x="11220" y="19297"/>
                    <a:pt x="13413" y="20902"/>
                  </a:cubicBezTo>
                  <a:cubicBezTo>
                    <a:pt x="13901" y="21255"/>
                    <a:pt x="14510" y="21323"/>
                    <a:pt x="15048" y="21061"/>
                  </a:cubicBezTo>
                  <a:cubicBezTo>
                    <a:pt x="15586" y="20811"/>
                    <a:pt x="15972" y="20276"/>
                    <a:pt x="16094" y="19639"/>
                  </a:cubicBezTo>
                  <a:cubicBezTo>
                    <a:pt x="16622" y="16759"/>
                    <a:pt x="17495" y="13949"/>
                    <a:pt x="18714" y="11285"/>
                  </a:cubicBezTo>
                  <a:cubicBezTo>
                    <a:pt x="21385" y="5425"/>
                    <a:pt x="20004" y="2545"/>
                    <a:pt x="18379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FD15EB1-C896-41FE-B7B1-213E285D52CE}"/>
                </a:ext>
              </a:extLst>
            </p:cNvPr>
            <p:cNvSpPr/>
            <p:nvPr/>
          </p:nvSpPr>
          <p:spPr>
            <a:xfrm>
              <a:off x="54444899" y="18135600"/>
              <a:ext cx="2379861" cy="222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60" extrusionOk="0">
                  <a:moveTo>
                    <a:pt x="15466" y="21151"/>
                  </a:moveTo>
                  <a:cubicBezTo>
                    <a:pt x="15080" y="21333"/>
                    <a:pt x="14638" y="21284"/>
                    <a:pt x="14285" y="21029"/>
                  </a:cubicBezTo>
                  <a:cubicBezTo>
                    <a:pt x="11844" y="19292"/>
                    <a:pt x="9172" y="17907"/>
                    <a:pt x="6356" y="16935"/>
                  </a:cubicBezTo>
                  <a:cubicBezTo>
                    <a:pt x="1861" y="15380"/>
                    <a:pt x="-325" y="12926"/>
                    <a:pt x="39" y="9828"/>
                  </a:cubicBezTo>
                  <a:cubicBezTo>
                    <a:pt x="238" y="8103"/>
                    <a:pt x="1177" y="6621"/>
                    <a:pt x="2668" y="5649"/>
                  </a:cubicBezTo>
                  <a:cubicBezTo>
                    <a:pt x="4523" y="4447"/>
                    <a:pt x="6941" y="4191"/>
                    <a:pt x="8830" y="5018"/>
                  </a:cubicBezTo>
                  <a:cubicBezTo>
                    <a:pt x="9172" y="5163"/>
                    <a:pt x="9525" y="4993"/>
                    <a:pt x="9669" y="4641"/>
                  </a:cubicBezTo>
                  <a:lnTo>
                    <a:pt x="9680" y="4629"/>
                  </a:lnTo>
                  <a:cubicBezTo>
                    <a:pt x="10464" y="2576"/>
                    <a:pt x="12319" y="851"/>
                    <a:pt x="14406" y="231"/>
                  </a:cubicBezTo>
                  <a:cubicBezTo>
                    <a:pt x="16085" y="-267"/>
                    <a:pt x="17708" y="49"/>
                    <a:pt x="18956" y="1094"/>
                  </a:cubicBezTo>
                  <a:lnTo>
                    <a:pt x="18956" y="1094"/>
                  </a:lnTo>
                  <a:cubicBezTo>
                    <a:pt x="21209" y="2977"/>
                    <a:pt x="21275" y="6415"/>
                    <a:pt x="19133" y="11031"/>
                  </a:cubicBezTo>
                  <a:cubicBezTo>
                    <a:pt x="17785" y="13935"/>
                    <a:pt x="16814" y="16996"/>
                    <a:pt x="16228" y="20130"/>
                  </a:cubicBezTo>
                  <a:cubicBezTo>
                    <a:pt x="16140" y="20604"/>
                    <a:pt x="15853" y="20981"/>
                    <a:pt x="15466" y="21151"/>
                  </a:cubicBezTo>
                  <a:close/>
                  <a:moveTo>
                    <a:pt x="3739" y="5856"/>
                  </a:moveTo>
                  <a:cubicBezTo>
                    <a:pt x="3474" y="5977"/>
                    <a:pt x="3231" y="6111"/>
                    <a:pt x="2988" y="6269"/>
                  </a:cubicBezTo>
                  <a:cubicBezTo>
                    <a:pt x="1663" y="7131"/>
                    <a:pt x="846" y="8431"/>
                    <a:pt x="669" y="9926"/>
                  </a:cubicBezTo>
                  <a:cubicBezTo>
                    <a:pt x="349" y="12671"/>
                    <a:pt x="2325" y="14809"/>
                    <a:pt x="6544" y="16267"/>
                  </a:cubicBezTo>
                  <a:cubicBezTo>
                    <a:pt x="9426" y="17263"/>
                    <a:pt x="12143" y="18672"/>
                    <a:pt x="14638" y="20446"/>
                  </a:cubicBezTo>
                  <a:cubicBezTo>
                    <a:pt x="14815" y="20568"/>
                    <a:pt x="15025" y="20592"/>
                    <a:pt x="15223" y="20507"/>
                  </a:cubicBezTo>
                  <a:cubicBezTo>
                    <a:pt x="15422" y="20422"/>
                    <a:pt x="15555" y="20240"/>
                    <a:pt x="15599" y="20009"/>
                  </a:cubicBezTo>
                  <a:cubicBezTo>
                    <a:pt x="16195" y="16814"/>
                    <a:pt x="17189" y="13692"/>
                    <a:pt x="18558" y="10727"/>
                  </a:cubicBezTo>
                  <a:cubicBezTo>
                    <a:pt x="20568" y="6390"/>
                    <a:pt x="20568" y="3341"/>
                    <a:pt x="18569" y="1677"/>
                  </a:cubicBezTo>
                  <a:lnTo>
                    <a:pt x="18569" y="1677"/>
                  </a:lnTo>
                  <a:cubicBezTo>
                    <a:pt x="17476" y="766"/>
                    <a:pt x="16052" y="498"/>
                    <a:pt x="14572" y="936"/>
                  </a:cubicBezTo>
                  <a:cubicBezTo>
                    <a:pt x="12706" y="1482"/>
                    <a:pt x="10972" y="3086"/>
                    <a:pt x="10265" y="4920"/>
                  </a:cubicBezTo>
                  <a:lnTo>
                    <a:pt x="10254" y="4933"/>
                  </a:lnTo>
                  <a:cubicBezTo>
                    <a:pt x="9978" y="5637"/>
                    <a:pt x="9260" y="5977"/>
                    <a:pt x="8598" y="5686"/>
                  </a:cubicBezTo>
                  <a:cubicBezTo>
                    <a:pt x="7151" y="5066"/>
                    <a:pt x="5285" y="5139"/>
                    <a:pt x="3739" y="585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3E246A-4A76-45EC-B629-A7F9BDABD624}"/>
                </a:ext>
              </a:extLst>
            </p:cNvPr>
            <p:cNvSpPr/>
            <p:nvPr/>
          </p:nvSpPr>
          <p:spPr>
            <a:xfrm>
              <a:off x="56476900" y="18072100"/>
              <a:ext cx="2527988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0" extrusionOk="0">
                  <a:moveTo>
                    <a:pt x="1836" y="1157"/>
                  </a:moveTo>
                  <a:lnTo>
                    <a:pt x="1836" y="1157"/>
                  </a:lnTo>
                  <a:cubicBezTo>
                    <a:pt x="3137" y="53"/>
                    <a:pt x="4803" y="-277"/>
                    <a:pt x="6530" y="235"/>
                  </a:cubicBezTo>
                  <a:cubicBezTo>
                    <a:pt x="8613" y="861"/>
                    <a:pt x="10472" y="2625"/>
                    <a:pt x="11275" y="4730"/>
                  </a:cubicBezTo>
                  <a:lnTo>
                    <a:pt x="11275" y="4742"/>
                  </a:lnTo>
                  <a:lnTo>
                    <a:pt x="11275" y="4742"/>
                  </a:lnTo>
                  <a:lnTo>
                    <a:pt x="11275" y="4742"/>
                  </a:lnTo>
                  <a:lnTo>
                    <a:pt x="11295" y="4730"/>
                  </a:lnTo>
                  <a:cubicBezTo>
                    <a:pt x="13195" y="3888"/>
                    <a:pt x="15623" y="4139"/>
                    <a:pt x="17482" y="5368"/>
                  </a:cubicBezTo>
                  <a:cubicBezTo>
                    <a:pt x="19017" y="6381"/>
                    <a:pt x="19982" y="7951"/>
                    <a:pt x="20185" y="9772"/>
                  </a:cubicBezTo>
                  <a:cubicBezTo>
                    <a:pt x="20439" y="12037"/>
                    <a:pt x="19575" y="15155"/>
                    <a:pt x="13957" y="17135"/>
                  </a:cubicBezTo>
                  <a:cubicBezTo>
                    <a:pt x="11407" y="18034"/>
                    <a:pt x="8999" y="19297"/>
                    <a:pt x="6804" y="20902"/>
                  </a:cubicBezTo>
                  <a:cubicBezTo>
                    <a:pt x="6317" y="21255"/>
                    <a:pt x="5707" y="21323"/>
                    <a:pt x="5169" y="21061"/>
                  </a:cubicBezTo>
                  <a:cubicBezTo>
                    <a:pt x="4630" y="20811"/>
                    <a:pt x="4244" y="20276"/>
                    <a:pt x="4122" y="19639"/>
                  </a:cubicBezTo>
                  <a:cubicBezTo>
                    <a:pt x="3594" y="16759"/>
                    <a:pt x="2720" y="13949"/>
                    <a:pt x="1501" y="11285"/>
                  </a:cubicBezTo>
                  <a:cubicBezTo>
                    <a:pt x="-1161" y="5425"/>
                    <a:pt x="211" y="2545"/>
                    <a:pt x="1836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F89696-59C1-47DB-9653-3AF9A4353232}"/>
                </a:ext>
              </a:extLst>
            </p:cNvPr>
            <p:cNvSpPr/>
            <p:nvPr/>
          </p:nvSpPr>
          <p:spPr>
            <a:xfrm>
              <a:off x="56553099" y="18135599"/>
              <a:ext cx="2379612" cy="222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67" extrusionOk="0">
                  <a:moveTo>
                    <a:pt x="4467" y="20142"/>
                  </a:moveTo>
                  <a:cubicBezTo>
                    <a:pt x="3882" y="17006"/>
                    <a:pt x="2909" y="13943"/>
                    <a:pt x="1561" y="11037"/>
                  </a:cubicBezTo>
                  <a:cubicBezTo>
                    <a:pt x="-582" y="6418"/>
                    <a:pt x="-516" y="2978"/>
                    <a:pt x="1738" y="1094"/>
                  </a:cubicBezTo>
                  <a:lnTo>
                    <a:pt x="1738" y="1094"/>
                  </a:lnTo>
                  <a:cubicBezTo>
                    <a:pt x="2998" y="49"/>
                    <a:pt x="4611" y="-267"/>
                    <a:pt x="6290" y="231"/>
                  </a:cubicBezTo>
                  <a:cubicBezTo>
                    <a:pt x="8378" y="839"/>
                    <a:pt x="10235" y="2565"/>
                    <a:pt x="11019" y="4632"/>
                  </a:cubicBezTo>
                  <a:lnTo>
                    <a:pt x="11030" y="4644"/>
                  </a:lnTo>
                  <a:cubicBezTo>
                    <a:pt x="11163" y="4996"/>
                    <a:pt x="11527" y="5166"/>
                    <a:pt x="11870" y="5021"/>
                  </a:cubicBezTo>
                  <a:cubicBezTo>
                    <a:pt x="13759" y="4194"/>
                    <a:pt x="16179" y="4449"/>
                    <a:pt x="18035" y="5653"/>
                  </a:cubicBezTo>
                  <a:cubicBezTo>
                    <a:pt x="19537" y="6625"/>
                    <a:pt x="20466" y="8108"/>
                    <a:pt x="20664" y="9834"/>
                  </a:cubicBezTo>
                  <a:cubicBezTo>
                    <a:pt x="21018" y="12922"/>
                    <a:pt x="18830" y="15377"/>
                    <a:pt x="14345" y="16945"/>
                  </a:cubicBezTo>
                  <a:cubicBezTo>
                    <a:pt x="11516" y="17930"/>
                    <a:pt x="8842" y="19303"/>
                    <a:pt x="6412" y="21041"/>
                  </a:cubicBezTo>
                  <a:cubicBezTo>
                    <a:pt x="6058" y="21297"/>
                    <a:pt x="5616" y="21333"/>
                    <a:pt x="5230" y="21163"/>
                  </a:cubicBezTo>
                  <a:cubicBezTo>
                    <a:pt x="4843" y="20993"/>
                    <a:pt x="4544" y="20604"/>
                    <a:pt x="4467" y="20142"/>
                  </a:cubicBezTo>
                  <a:close/>
                  <a:moveTo>
                    <a:pt x="12091" y="5689"/>
                  </a:moveTo>
                  <a:cubicBezTo>
                    <a:pt x="11439" y="5981"/>
                    <a:pt x="10710" y="5640"/>
                    <a:pt x="10433" y="4935"/>
                  </a:cubicBezTo>
                  <a:lnTo>
                    <a:pt x="10422" y="4923"/>
                  </a:lnTo>
                  <a:cubicBezTo>
                    <a:pt x="9715" y="3088"/>
                    <a:pt x="7992" y="1483"/>
                    <a:pt x="6113" y="936"/>
                  </a:cubicBezTo>
                  <a:cubicBezTo>
                    <a:pt x="4633" y="499"/>
                    <a:pt x="3208" y="766"/>
                    <a:pt x="2114" y="1678"/>
                  </a:cubicBezTo>
                  <a:lnTo>
                    <a:pt x="2114" y="1678"/>
                  </a:lnTo>
                  <a:cubicBezTo>
                    <a:pt x="114" y="3355"/>
                    <a:pt x="114" y="6406"/>
                    <a:pt x="2125" y="10734"/>
                  </a:cubicBezTo>
                  <a:cubicBezTo>
                    <a:pt x="3495" y="13699"/>
                    <a:pt x="4489" y="16823"/>
                    <a:pt x="5086" y="20020"/>
                  </a:cubicBezTo>
                  <a:cubicBezTo>
                    <a:pt x="5130" y="20251"/>
                    <a:pt x="5263" y="20434"/>
                    <a:pt x="5461" y="20519"/>
                  </a:cubicBezTo>
                  <a:cubicBezTo>
                    <a:pt x="5660" y="20604"/>
                    <a:pt x="5870" y="20592"/>
                    <a:pt x="6047" y="20458"/>
                  </a:cubicBezTo>
                  <a:cubicBezTo>
                    <a:pt x="8533" y="18683"/>
                    <a:pt x="11262" y="17273"/>
                    <a:pt x="14146" y="16276"/>
                  </a:cubicBezTo>
                  <a:cubicBezTo>
                    <a:pt x="18366" y="14818"/>
                    <a:pt x="20344" y="12678"/>
                    <a:pt x="20024" y="9931"/>
                  </a:cubicBezTo>
                  <a:cubicBezTo>
                    <a:pt x="19847" y="8436"/>
                    <a:pt x="19029" y="7136"/>
                    <a:pt x="17703" y="6273"/>
                  </a:cubicBezTo>
                  <a:cubicBezTo>
                    <a:pt x="17460" y="6115"/>
                    <a:pt x="17217" y="5981"/>
                    <a:pt x="16952" y="5859"/>
                  </a:cubicBezTo>
                  <a:cubicBezTo>
                    <a:pt x="15405" y="5130"/>
                    <a:pt x="13538" y="5057"/>
                    <a:pt x="12091" y="56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AC897E2-3B61-4595-96B2-1FF0DF1C9A72}"/>
                </a:ext>
              </a:extLst>
            </p:cNvPr>
            <p:cNvSpPr/>
            <p:nvPr/>
          </p:nvSpPr>
          <p:spPr>
            <a:xfrm>
              <a:off x="58254899" y="18999200"/>
              <a:ext cx="2301036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4800" y="201"/>
                  </a:moveTo>
                  <a:lnTo>
                    <a:pt x="4800" y="201"/>
                  </a:lnTo>
                  <a:cubicBezTo>
                    <a:pt x="6627" y="-291"/>
                    <a:pt x="8524" y="131"/>
                    <a:pt x="10176" y="1372"/>
                  </a:cubicBezTo>
                  <a:cubicBezTo>
                    <a:pt x="12156" y="2872"/>
                    <a:pt x="13456" y="5367"/>
                    <a:pt x="13479" y="7733"/>
                  </a:cubicBezTo>
                  <a:lnTo>
                    <a:pt x="13479" y="7745"/>
                  </a:lnTo>
                  <a:lnTo>
                    <a:pt x="13479" y="7745"/>
                  </a:lnTo>
                  <a:lnTo>
                    <a:pt x="13479" y="7745"/>
                  </a:lnTo>
                  <a:lnTo>
                    <a:pt x="13503" y="7745"/>
                  </a:lnTo>
                  <a:cubicBezTo>
                    <a:pt x="15857" y="7768"/>
                    <a:pt x="18352" y="9068"/>
                    <a:pt x="19852" y="11048"/>
                  </a:cubicBezTo>
                  <a:cubicBezTo>
                    <a:pt x="21093" y="12688"/>
                    <a:pt x="21515" y="14597"/>
                    <a:pt x="21023" y="16424"/>
                  </a:cubicBezTo>
                  <a:cubicBezTo>
                    <a:pt x="20414" y="18697"/>
                    <a:pt x="18270" y="21286"/>
                    <a:pt x="11512" y="20723"/>
                  </a:cubicBezTo>
                  <a:cubicBezTo>
                    <a:pt x="8443" y="20466"/>
                    <a:pt x="5374" y="20618"/>
                    <a:pt x="2410" y="21180"/>
                  </a:cubicBezTo>
                  <a:cubicBezTo>
                    <a:pt x="1754" y="21309"/>
                    <a:pt x="1075" y="21098"/>
                    <a:pt x="594" y="20618"/>
                  </a:cubicBezTo>
                  <a:cubicBezTo>
                    <a:pt x="126" y="20149"/>
                    <a:pt x="-85" y="19470"/>
                    <a:pt x="32" y="18802"/>
                  </a:cubicBezTo>
                  <a:cubicBezTo>
                    <a:pt x="594" y="15827"/>
                    <a:pt x="747" y="12770"/>
                    <a:pt x="489" y="9701"/>
                  </a:cubicBezTo>
                  <a:cubicBezTo>
                    <a:pt x="-62" y="2954"/>
                    <a:pt x="2527" y="810"/>
                    <a:pt x="4800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4AF18B-67B0-46DF-905B-2EA1D1CF45B0}"/>
                </a:ext>
              </a:extLst>
            </p:cNvPr>
            <p:cNvSpPr/>
            <p:nvPr/>
          </p:nvSpPr>
          <p:spPr>
            <a:xfrm>
              <a:off x="58331100" y="19075399"/>
              <a:ext cx="2150080" cy="2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60" extrusionOk="0">
                  <a:moveTo>
                    <a:pt x="25" y="19578"/>
                  </a:moveTo>
                  <a:cubicBezTo>
                    <a:pt x="640" y="16326"/>
                    <a:pt x="804" y="12985"/>
                    <a:pt x="527" y="9620"/>
                  </a:cubicBezTo>
                  <a:cubicBezTo>
                    <a:pt x="88" y="4283"/>
                    <a:pt x="1494" y="1017"/>
                    <a:pt x="4596" y="189"/>
                  </a:cubicBezTo>
                  <a:lnTo>
                    <a:pt x="4596" y="189"/>
                  </a:lnTo>
                  <a:cubicBezTo>
                    <a:pt x="6329" y="-276"/>
                    <a:pt x="8150" y="126"/>
                    <a:pt x="9720" y="1319"/>
                  </a:cubicBezTo>
                  <a:cubicBezTo>
                    <a:pt x="11666" y="2801"/>
                    <a:pt x="12947" y="5250"/>
                    <a:pt x="12972" y="7560"/>
                  </a:cubicBezTo>
                  <a:lnTo>
                    <a:pt x="12972" y="7573"/>
                  </a:lnTo>
                  <a:cubicBezTo>
                    <a:pt x="12972" y="7975"/>
                    <a:pt x="13299" y="8289"/>
                    <a:pt x="13701" y="8289"/>
                  </a:cubicBezTo>
                  <a:cubicBezTo>
                    <a:pt x="16011" y="8314"/>
                    <a:pt x="18460" y="9595"/>
                    <a:pt x="19942" y="11541"/>
                  </a:cubicBezTo>
                  <a:cubicBezTo>
                    <a:pt x="21135" y="13124"/>
                    <a:pt x="21537" y="14944"/>
                    <a:pt x="21072" y="16665"/>
                  </a:cubicBezTo>
                  <a:cubicBezTo>
                    <a:pt x="20243" y="19779"/>
                    <a:pt x="16978" y="21186"/>
                    <a:pt x="11641" y="20734"/>
                  </a:cubicBezTo>
                  <a:cubicBezTo>
                    <a:pt x="8288" y="20457"/>
                    <a:pt x="4935" y="20621"/>
                    <a:pt x="1683" y="21236"/>
                  </a:cubicBezTo>
                  <a:cubicBezTo>
                    <a:pt x="1218" y="21324"/>
                    <a:pt x="728" y="21173"/>
                    <a:pt x="389" y="20834"/>
                  </a:cubicBezTo>
                  <a:cubicBezTo>
                    <a:pt x="88" y="20533"/>
                    <a:pt x="-63" y="20056"/>
                    <a:pt x="25" y="19578"/>
                  </a:cubicBezTo>
                  <a:close/>
                  <a:moveTo>
                    <a:pt x="13701" y="9042"/>
                  </a:moveTo>
                  <a:cubicBezTo>
                    <a:pt x="12897" y="9030"/>
                    <a:pt x="12269" y="8402"/>
                    <a:pt x="12257" y="7611"/>
                  </a:cubicBezTo>
                  <a:lnTo>
                    <a:pt x="12257" y="7598"/>
                  </a:lnTo>
                  <a:cubicBezTo>
                    <a:pt x="12231" y="5538"/>
                    <a:pt x="11038" y="3253"/>
                    <a:pt x="9293" y="1922"/>
                  </a:cubicBezTo>
                  <a:cubicBezTo>
                    <a:pt x="7899" y="867"/>
                    <a:pt x="6304" y="503"/>
                    <a:pt x="4797" y="904"/>
                  </a:cubicBezTo>
                  <a:lnTo>
                    <a:pt x="4797" y="904"/>
                  </a:lnTo>
                  <a:cubicBezTo>
                    <a:pt x="2034" y="1645"/>
                    <a:pt x="841" y="4559"/>
                    <a:pt x="1256" y="9570"/>
                  </a:cubicBezTo>
                  <a:cubicBezTo>
                    <a:pt x="1544" y="12985"/>
                    <a:pt x="1369" y="16401"/>
                    <a:pt x="741" y="19717"/>
                  </a:cubicBezTo>
                  <a:cubicBezTo>
                    <a:pt x="690" y="19955"/>
                    <a:pt x="766" y="20181"/>
                    <a:pt x="942" y="20357"/>
                  </a:cubicBezTo>
                  <a:cubicBezTo>
                    <a:pt x="1105" y="20520"/>
                    <a:pt x="1344" y="20596"/>
                    <a:pt x="1582" y="20558"/>
                  </a:cubicBezTo>
                  <a:cubicBezTo>
                    <a:pt x="4897" y="19930"/>
                    <a:pt x="8313" y="19754"/>
                    <a:pt x="11729" y="20043"/>
                  </a:cubicBezTo>
                  <a:cubicBezTo>
                    <a:pt x="16740" y="20458"/>
                    <a:pt x="19653" y="19264"/>
                    <a:pt x="20394" y="16502"/>
                  </a:cubicBezTo>
                  <a:cubicBezTo>
                    <a:pt x="20796" y="14995"/>
                    <a:pt x="20444" y="13400"/>
                    <a:pt x="19377" y="12006"/>
                  </a:cubicBezTo>
                  <a:cubicBezTo>
                    <a:pt x="19189" y="11755"/>
                    <a:pt x="18975" y="11516"/>
                    <a:pt x="18749" y="11290"/>
                  </a:cubicBezTo>
                  <a:cubicBezTo>
                    <a:pt x="17405" y="9934"/>
                    <a:pt x="15484" y="9055"/>
                    <a:pt x="13701" y="90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6212CDD-312E-43B2-8C92-C668E4D612B7}"/>
              </a:ext>
            </a:extLst>
          </p:cNvPr>
          <p:cNvSpPr txBox="1"/>
          <p:nvPr/>
        </p:nvSpPr>
        <p:spPr>
          <a:xfrm>
            <a:off x="2000832" y="3716352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558CAF-04DA-4F50-8719-6CDA120EF293}"/>
              </a:ext>
            </a:extLst>
          </p:cNvPr>
          <p:cNvSpPr txBox="1"/>
          <p:nvPr/>
        </p:nvSpPr>
        <p:spPr>
          <a:xfrm>
            <a:off x="3386572" y="2910360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1431-EAC4-4EF2-BC7F-D28DDEE8BEF3}"/>
              </a:ext>
            </a:extLst>
          </p:cNvPr>
          <p:cNvSpPr txBox="1"/>
          <p:nvPr/>
        </p:nvSpPr>
        <p:spPr>
          <a:xfrm>
            <a:off x="4588490" y="2394242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4CFC-7D90-444C-B108-DA6B94F64662}"/>
              </a:ext>
            </a:extLst>
          </p:cNvPr>
          <p:cNvSpPr txBox="1"/>
          <p:nvPr/>
        </p:nvSpPr>
        <p:spPr>
          <a:xfrm>
            <a:off x="6129773" y="3376987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2B4FED-3100-4140-A52A-17FF8B91717B}"/>
              </a:ext>
            </a:extLst>
          </p:cNvPr>
          <p:cNvGrpSpPr/>
          <p:nvPr/>
        </p:nvGrpSpPr>
        <p:grpSpPr>
          <a:xfrm>
            <a:off x="325677" y="2423995"/>
            <a:ext cx="1378663" cy="967613"/>
            <a:chOff x="332936" y="2596991"/>
            <a:chExt cx="2975111" cy="129014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7E2CD2-087C-4B16-B511-84C302A9A1C0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6A64D0-974A-4BAB-BA70-A5B2D2A26C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068A63-0E12-4495-858A-0EFB7D86736D}"/>
              </a:ext>
            </a:extLst>
          </p:cNvPr>
          <p:cNvGrpSpPr/>
          <p:nvPr/>
        </p:nvGrpSpPr>
        <p:grpSpPr>
          <a:xfrm>
            <a:off x="7217466" y="2423995"/>
            <a:ext cx="1378663" cy="967613"/>
            <a:chOff x="332936" y="2596991"/>
            <a:chExt cx="2975111" cy="129014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EAA7DC8-F72E-4679-A671-1B7ED75494B4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193645D-1834-4BF6-993E-43A42E3F00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E2B3F5-3FB1-42BD-8A28-AC98A53B94E8}"/>
              </a:ext>
            </a:extLst>
          </p:cNvPr>
          <p:cNvGrpSpPr/>
          <p:nvPr/>
        </p:nvGrpSpPr>
        <p:grpSpPr>
          <a:xfrm>
            <a:off x="2114411" y="1351991"/>
            <a:ext cx="1378663" cy="967613"/>
            <a:chOff x="332936" y="2596991"/>
            <a:chExt cx="2975111" cy="129014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1E9CC9-DD69-4B48-8447-8D743B42798D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E06F32-5B2F-4B49-B0BC-C98155BC1D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14FB5D1-F43C-465A-85CD-A0B56526B430}"/>
              </a:ext>
            </a:extLst>
          </p:cNvPr>
          <p:cNvGrpSpPr/>
          <p:nvPr/>
        </p:nvGrpSpPr>
        <p:grpSpPr>
          <a:xfrm>
            <a:off x="5649476" y="1358220"/>
            <a:ext cx="1378663" cy="967613"/>
            <a:chOff x="332936" y="2596991"/>
            <a:chExt cx="2975111" cy="129014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740801-22AC-465E-8110-F99F3B9C913D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C85EE5C-313E-4C26-83AC-BCC27ED51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2EA6DE-FBA2-4EE6-BC1C-537EFED7BB0B}"/>
              </a:ext>
            </a:extLst>
          </p:cNvPr>
          <p:cNvGrpSpPr/>
          <p:nvPr/>
        </p:nvGrpSpPr>
        <p:grpSpPr>
          <a:xfrm>
            <a:off x="3474720" y="4380208"/>
            <a:ext cx="2194560" cy="1360030"/>
            <a:chOff x="8921977" y="1312837"/>
            <a:chExt cx="2926080" cy="181337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21CD07-A768-474E-9F64-067DA506AA3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6ECDA9F-3347-4BAE-B850-FE4C202A73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is vitua. </a:t>
              </a:r>
            </a:p>
          </p:txBody>
        </p:sp>
      </p:grpSp>
      <p:grpSp>
        <p:nvGrpSpPr>
          <p:cNvPr id="33" name="Graphic 13" descr="Lightbulb">
            <a:extLst>
              <a:ext uri="{FF2B5EF4-FFF2-40B4-BE49-F238E27FC236}">
                <a16:creationId xmlns:a16="http://schemas.microsoft.com/office/drawing/2014/main" id="{B5CDB79E-8BF9-48E6-AD8C-A3B025D4C45D}"/>
              </a:ext>
            </a:extLst>
          </p:cNvPr>
          <p:cNvGrpSpPr/>
          <p:nvPr/>
        </p:nvGrpSpPr>
        <p:grpSpPr>
          <a:xfrm>
            <a:off x="1437411" y="3923099"/>
            <a:ext cx="580644" cy="580644"/>
            <a:chOff x="1437411" y="3923099"/>
            <a:chExt cx="580644" cy="580644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C55F7B-EE78-4C15-AC80-E65A0A4F7CDA}"/>
                </a:ext>
              </a:extLst>
            </p:cNvPr>
            <p:cNvSpPr/>
            <p:nvPr/>
          </p:nvSpPr>
          <p:spPr>
            <a:xfrm>
              <a:off x="1649104" y="4310195"/>
              <a:ext cx="157257" cy="36290"/>
            </a:xfrm>
            <a:custGeom>
              <a:avLst/>
              <a:gdLst>
                <a:gd name="connsiteX0" fmla="*/ 18145 w 157257"/>
                <a:gd name="connsiteY0" fmla="*/ 0 h 36290"/>
                <a:gd name="connsiteX1" fmla="*/ 139113 w 157257"/>
                <a:gd name="connsiteY1" fmla="*/ 0 h 36290"/>
                <a:gd name="connsiteX2" fmla="*/ 157258 w 157257"/>
                <a:gd name="connsiteY2" fmla="*/ 18145 h 36290"/>
                <a:gd name="connsiteX3" fmla="*/ 139113 w 157257"/>
                <a:gd name="connsiteY3" fmla="*/ 36290 h 36290"/>
                <a:gd name="connsiteX4" fmla="*/ 18145 w 157257"/>
                <a:gd name="connsiteY4" fmla="*/ 36290 h 36290"/>
                <a:gd name="connsiteX5" fmla="*/ 0 w 157257"/>
                <a:gd name="connsiteY5" fmla="*/ 18145 h 36290"/>
                <a:gd name="connsiteX6" fmla="*/ 18145 w 157257"/>
                <a:gd name="connsiteY6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257" h="36290">
                  <a:moveTo>
                    <a:pt x="18145" y="0"/>
                  </a:moveTo>
                  <a:lnTo>
                    <a:pt x="139113" y="0"/>
                  </a:lnTo>
                  <a:cubicBezTo>
                    <a:pt x="149395" y="0"/>
                    <a:pt x="157258" y="7863"/>
                    <a:pt x="157258" y="18145"/>
                  </a:cubicBezTo>
                  <a:cubicBezTo>
                    <a:pt x="157258" y="28427"/>
                    <a:pt x="149395" y="36290"/>
                    <a:pt x="139113" y="36290"/>
                  </a:cubicBezTo>
                  <a:lnTo>
                    <a:pt x="18145" y="36290"/>
                  </a:lnTo>
                  <a:cubicBezTo>
                    <a:pt x="7863" y="36290"/>
                    <a:pt x="0" y="28427"/>
                    <a:pt x="0" y="18145"/>
                  </a:cubicBezTo>
                  <a:cubicBezTo>
                    <a:pt x="0" y="7863"/>
                    <a:pt x="7863" y="0"/>
                    <a:pt x="1814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4FBBE76-16FC-430D-BA18-908F496BBFC0}"/>
                </a:ext>
              </a:extLst>
            </p:cNvPr>
            <p:cNvSpPr/>
            <p:nvPr/>
          </p:nvSpPr>
          <p:spPr>
            <a:xfrm>
              <a:off x="1649104" y="4370678"/>
              <a:ext cx="157257" cy="36290"/>
            </a:xfrm>
            <a:custGeom>
              <a:avLst/>
              <a:gdLst>
                <a:gd name="connsiteX0" fmla="*/ 18145 w 157257"/>
                <a:gd name="connsiteY0" fmla="*/ 0 h 36290"/>
                <a:gd name="connsiteX1" fmla="*/ 139113 w 157257"/>
                <a:gd name="connsiteY1" fmla="*/ 0 h 36290"/>
                <a:gd name="connsiteX2" fmla="*/ 157258 w 157257"/>
                <a:gd name="connsiteY2" fmla="*/ 18145 h 36290"/>
                <a:gd name="connsiteX3" fmla="*/ 139113 w 157257"/>
                <a:gd name="connsiteY3" fmla="*/ 36290 h 36290"/>
                <a:gd name="connsiteX4" fmla="*/ 18145 w 157257"/>
                <a:gd name="connsiteY4" fmla="*/ 36290 h 36290"/>
                <a:gd name="connsiteX5" fmla="*/ 0 w 157257"/>
                <a:gd name="connsiteY5" fmla="*/ 18145 h 36290"/>
                <a:gd name="connsiteX6" fmla="*/ 18145 w 157257"/>
                <a:gd name="connsiteY6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257" h="36290">
                  <a:moveTo>
                    <a:pt x="18145" y="0"/>
                  </a:moveTo>
                  <a:lnTo>
                    <a:pt x="139113" y="0"/>
                  </a:lnTo>
                  <a:cubicBezTo>
                    <a:pt x="149395" y="0"/>
                    <a:pt x="157258" y="7863"/>
                    <a:pt x="157258" y="18145"/>
                  </a:cubicBezTo>
                  <a:cubicBezTo>
                    <a:pt x="157258" y="28427"/>
                    <a:pt x="149395" y="36290"/>
                    <a:pt x="139113" y="36290"/>
                  </a:cubicBezTo>
                  <a:lnTo>
                    <a:pt x="18145" y="36290"/>
                  </a:lnTo>
                  <a:cubicBezTo>
                    <a:pt x="7863" y="36290"/>
                    <a:pt x="0" y="28427"/>
                    <a:pt x="0" y="18145"/>
                  </a:cubicBezTo>
                  <a:cubicBezTo>
                    <a:pt x="0" y="7863"/>
                    <a:pt x="7863" y="0"/>
                    <a:pt x="1814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4135A47-FE4F-47E2-BBFB-708D47EE4FB8}"/>
                </a:ext>
              </a:extLst>
            </p:cNvPr>
            <p:cNvSpPr/>
            <p:nvPr/>
          </p:nvSpPr>
          <p:spPr>
            <a:xfrm>
              <a:off x="1688418" y="4431162"/>
              <a:ext cx="78628" cy="36290"/>
            </a:xfrm>
            <a:custGeom>
              <a:avLst/>
              <a:gdLst>
                <a:gd name="connsiteX0" fmla="*/ 0 w 78628"/>
                <a:gd name="connsiteY0" fmla="*/ 0 h 36290"/>
                <a:gd name="connsiteX1" fmla="*/ 39314 w 78628"/>
                <a:gd name="connsiteY1" fmla="*/ 36290 h 36290"/>
                <a:gd name="connsiteX2" fmla="*/ 78629 w 78628"/>
                <a:gd name="connsiteY2" fmla="*/ 0 h 36290"/>
                <a:gd name="connsiteX3" fmla="*/ 0 w 78628"/>
                <a:gd name="connsiteY3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28" h="36290">
                  <a:moveTo>
                    <a:pt x="0" y="0"/>
                  </a:moveTo>
                  <a:cubicBezTo>
                    <a:pt x="1815" y="20564"/>
                    <a:pt x="18750" y="36290"/>
                    <a:pt x="39314" y="36290"/>
                  </a:cubicBezTo>
                  <a:cubicBezTo>
                    <a:pt x="59879" y="36290"/>
                    <a:pt x="76814" y="20564"/>
                    <a:pt x="7862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0ECAA5F-B2BC-42AB-8679-322102FD6B6F}"/>
                </a:ext>
              </a:extLst>
            </p:cNvPr>
            <p:cNvSpPr/>
            <p:nvPr/>
          </p:nvSpPr>
          <p:spPr>
            <a:xfrm>
              <a:off x="1570475" y="3959389"/>
              <a:ext cx="314515" cy="326612"/>
            </a:xfrm>
            <a:custGeom>
              <a:avLst/>
              <a:gdLst>
                <a:gd name="connsiteX0" fmla="*/ 157258 w 314515"/>
                <a:gd name="connsiteY0" fmla="*/ 0 h 326612"/>
                <a:gd name="connsiteX1" fmla="*/ 157258 w 314515"/>
                <a:gd name="connsiteY1" fmla="*/ 0 h 326612"/>
                <a:gd name="connsiteX2" fmla="*/ 157258 w 314515"/>
                <a:gd name="connsiteY2" fmla="*/ 0 h 326612"/>
                <a:gd name="connsiteX3" fmla="*/ 0 w 314515"/>
                <a:gd name="connsiteY3" fmla="*/ 155443 h 326612"/>
                <a:gd name="connsiteX4" fmla="*/ 0 w 314515"/>
                <a:gd name="connsiteY4" fmla="*/ 160887 h 326612"/>
                <a:gd name="connsiteX5" fmla="*/ 10887 w 314515"/>
                <a:gd name="connsiteY5" fmla="*/ 215322 h 326612"/>
                <a:gd name="connsiteX6" fmla="*/ 38105 w 314515"/>
                <a:gd name="connsiteY6" fmla="*/ 260080 h 326612"/>
                <a:gd name="connsiteX7" fmla="*/ 75000 w 314515"/>
                <a:gd name="connsiteY7" fmla="*/ 319959 h 326612"/>
                <a:gd name="connsiteX8" fmla="*/ 85887 w 314515"/>
                <a:gd name="connsiteY8" fmla="*/ 326612 h 326612"/>
                <a:gd name="connsiteX9" fmla="*/ 228629 w 314515"/>
                <a:gd name="connsiteY9" fmla="*/ 326612 h 326612"/>
                <a:gd name="connsiteX10" fmla="*/ 239516 w 314515"/>
                <a:gd name="connsiteY10" fmla="*/ 319959 h 326612"/>
                <a:gd name="connsiteX11" fmla="*/ 276411 w 314515"/>
                <a:gd name="connsiteY11" fmla="*/ 260080 h 326612"/>
                <a:gd name="connsiteX12" fmla="*/ 303628 w 314515"/>
                <a:gd name="connsiteY12" fmla="*/ 215322 h 326612"/>
                <a:gd name="connsiteX13" fmla="*/ 314516 w 314515"/>
                <a:gd name="connsiteY13" fmla="*/ 160887 h 326612"/>
                <a:gd name="connsiteX14" fmla="*/ 314516 w 314515"/>
                <a:gd name="connsiteY14" fmla="*/ 155443 h 326612"/>
                <a:gd name="connsiteX15" fmla="*/ 157258 w 314515"/>
                <a:gd name="connsiteY15" fmla="*/ 0 h 326612"/>
                <a:gd name="connsiteX16" fmla="*/ 278225 w 314515"/>
                <a:gd name="connsiteY16" fmla="*/ 160282 h 326612"/>
                <a:gd name="connsiteX17" fmla="*/ 269758 w 314515"/>
                <a:gd name="connsiteY17" fmla="*/ 202621 h 326612"/>
                <a:gd name="connsiteX18" fmla="*/ 249193 w 314515"/>
                <a:gd name="connsiteY18" fmla="*/ 235887 h 326612"/>
                <a:gd name="connsiteX19" fmla="*/ 214112 w 314515"/>
                <a:gd name="connsiteY19" fmla="*/ 290322 h 326612"/>
                <a:gd name="connsiteX20" fmla="*/ 157258 w 314515"/>
                <a:gd name="connsiteY20" fmla="*/ 290322 h 326612"/>
                <a:gd name="connsiteX21" fmla="*/ 101008 w 314515"/>
                <a:gd name="connsiteY21" fmla="*/ 290322 h 326612"/>
                <a:gd name="connsiteX22" fmla="*/ 65927 w 314515"/>
                <a:gd name="connsiteY22" fmla="*/ 235887 h 326612"/>
                <a:gd name="connsiteX23" fmla="*/ 45363 w 314515"/>
                <a:gd name="connsiteY23" fmla="*/ 202621 h 326612"/>
                <a:gd name="connsiteX24" fmla="*/ 36895 w 314515"/>
                <a:gd name="connsiteY24" fmla="*/ 160282 h 326612"/>
                <a:gd name="connsiteX25" fmla="*/ 36895 w 314515"/>
                <a:gd name="connsiteY25" fmla="*/ 155443 h 326612"/>
                <a:gd name="connsiteX26" fmla="*/ 157863 w 314515"/>
                <a:gd name="connsiteY26" fmla="*/ 35685 h 326612"/>
                <a:gd name="connsiteX27" fmla="*/ 157863 w 314515"/>
                <a:gd name="connsiteY27" fmla="*/ 35685 h 326612"/>
                <a:gd name="connsiteX28" fmla="*/ 157863 w 314515"/>
                <a:gd name="connsiteY28" fmla="*/ 35685 h 326612"/>
                <a:gd name="connsiteX29" fmla="*/ 157863 w 314515"/>
                <a:gd name="connsiteY29" fmla="*/ 35685 h 326612"/>
                <a:gd name="connsiteX30" fmla="*/ 157863 w 314515"/>
                <a:gd name="connsiteY30" fmla="*/ 35685 h 326612"/>
                <a:gd name="connsiteX31" fmla="*/ 157863 w 314515"/>
                <a:gd name="connsiteY31" fmla="*/ 35685 h 326612"/>
                <a:gd name="connsiteX32" fmla="*/ 157863 w 314515"/>
                <a:gd name="connsiteY32" fmla="*/ 35685 h 326612"/>
                <a:gd name="connsiteX33" fmla="*/ 278830 w 314515"/>
                <a:gd name="connsiteY33" fmla="*/ 155443 h 326612"/>
                <a:gd name="connsiteX34" fmla="*/ 278830 w 314515"/>
                <a:gd name="connsiteY34" fmla="*/ 160282 h 32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515" h="326612">
                  <a:moveTo>
                    <a:pt x="157258" y="0"/>
                  </a:moveTo>
                  <a:cubicBezTo>
                    <a:pt x="157258" y="0"/>
                    <a:pt x="157258" y="0"/>
                    <a:pt x="157258" y="0"/>
                  </a:cubicBezTo>
                  <a:cubicBezTo>
                    <a:pt x="157258" y="0"/>
                    <a:pt x="157258" y="0"/>
                    <a:pt x="157258" y="0"/>
                  </a:cubicBezTo>
                  <a:cubicBezTo>
                    <a:pt x="71371" y="605"/>
                    <a:pt x="1815" y="69556"/>
                    <a:pt x="0" y="155443"/>
                  </a:cubicBezTo>
                  <a:lnTo>
                    <a:pt x="0" y="160887"/>
                  </a:lnTo>
                  <a:cubicBezTo>
                    <a:pt x="605" y="179637"/>
                    <a:pt x="4234" y="197782"/>
                    <a:pt x="10887" y="215322"/>
                  </a:cubicBezTo>
                  <a:cubicBezTo>
                    <a:pt x="17540" y="231653"/>
                    <a:pt x="26613" y="246774"/>
                    <a:pt x="38105" y="260080"/>
                  </a:cubicBezTo>
                  <a:cubicBezTo>
                    <a:pt x="52621" y="275806"/>
                    <a:pt x="68347" y="306653"/>
                    <a:pt x="75000" y="319959"/>
                  </a:cubicBezTo>
                  <a:cubicBezTo>
                    <a:pt x="76814" y="324193"/>
                    <a:pt x="81048" y="326612"/>
                    <a:pt x="85887" y="326612"/>
                  </a:cubicBezTo>
                  <a:lnTo>
                    <a:pt x="228629" y="326612"/>
                  </a:lnTo>
                  <a:cubicBezTo>
                    <a:pt x="233467" y="326612"/>
                    <a:pt x="237701" y="324193"/>
                    <a:pt x="239516" y="319959"/>
                  </a:cubicBezTo>
                  <a:cubicBezTo>
                    <a:pt x="246169" y="306653"/>
                    <a:pt x="261895" y="275806"/>
                    <a:pt x="276411" y="260080"/>
                  </a:cubicBezTo>
                  <a:cubicBezTo>
                    <a:pt x="287903" y="246774"/>
                    <a:pt x="297580" y="231653"/>
                    <a:pt x="303628" y="215322"/>
                  </a:cubicBezTo>
                  <a:cubicBezTo>
                    <a:pt x="310282" y="197782"/>
                    <a:pt x="313911" y="179637"/>
                    <a:pt x="314516" y="160887"/>
                  </a:cubicBezTo>
                  <a:lnTo>
                    <a:pt x="314516" y="155443"/>
                  </a:lnTo>
                  <a:cubicBezTo>
                    <a:pt x="312701" y="69556"/>
                    <a:pt x="243145" y="605"/>
                    <a:pt x="157258" y="0"/>
                  </a:cubicBezTo>
                  <a:close/>
                  <a:moveTo>
                    <a:pt x="278225" y="160282"/>
                  </a:moveTo>
                  <a:cubicBezTo>
                    <a:pt x="277620" y="174798"/>
                    <a:pt x="274596" y="189314"/>
                    <a:pt x="269758" y="202621"/>
                  </a:cubicBezTo>
                  <a:cubicBezTo>
                    <a:pt x="264919" y="214717"/>
                    <a:pt x="258266" y="226209"/>
                    <a:pt x="249193" y="235887"/>
                  </a:cubicBezTo>
                  <a:cubicBezTo>
                    <a:pt x="235282" y="252822"/>
                    <a:pt x="223185" y="270967"/>
                    <a:pt x="214112" y="290322"/>
                  </a:cubicBezTo>
                  <a:lnTo>
                    <a:pt x="157258" y="290322"/>
                  </a:lnTo>
                  <a:lnTo>
                    <a:pt x="101008" y="290322"/>
                  </a:lnTo>
                  <a:cubicBezTo>
                    <a:pt x="91330" y="270967"/>
                    <a:pt x="79234" y="252822"/>
                    <a:pt x="65927" y="235887"/>
                  </a:cubicBezTo>
                  <a:cubicBezTo>
                    <a:pt x="57460" y="226209"/>
                    <a:pt x="50202" y="214717"/>
                    <a:pt x="45363" y="202621"/>
                  </a:cubicBezTo>
                  <a:cubicBezTo>
                    <a:pt x="39919" y="189314"/>
                    <a:pt x="37500" y="174798"/>
                    <a:pt x="36895" y="160282"/>
                  </a:cubicBezTo>
                  <a:lnTo>
                    <a:pt x="36895" y="155443"/>
                  </a:lnTo>
                  <a:cubicBezTo>
                    <a:pt x="38105" y="89516"/>
                    <a:pt x="91935" y="36290"/>
                    <a:pt x="157863" y="35685"/>
                  </a:cubicBezTo>
                  <a:lnTo>
                    <a:pt x="157863" y="35685"/>
                  </a:lnTo>
                  <a:lnTo>
                    <a:pt x="157863" y="35685"/>
                  </a:lnTo>
                  <a:cubicBezTo>
                    <a:pt x="157863" y="35685"/>
                    <a:pt x="157863" y="35685"/>
                    <a:pt x="157863" y="35685"/>
                  </a:cubicBezTo>
                  <a:cubicBezTo>
                    <a:pt x="157863" y="35685"/>
                    <a:pt x="157863" y="35685"/>
                    <a:pt x="157863" y="35685"/>
                  </a:cubicBezTo>
                  <a:lnTo>
                    <a:pt x="157863" y="35685"/>
                  </a:lnTo>
                  <a:lnTo>
                    <a:pt x="157863" y="35685"/>
                  </a:lnTo>
                  <a:cubicBezTo>
                    <a:pt x="223790" y="36290"/>
                    <a:pt x="277620" y="88911"/>
                    <a:pt x="278830" y="155443"/>
                  </a:cubicBezTo>
                  <a:lnTo>
                    <a:pt x="278830" y="16028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2" descr="Handshake">
            <a:extLst>
              <a:ext uri="{FF2B5EF4-FFF2-40B4-BE49-F238E27FC236}">
                <a16:creationId xmlns:a16="http://schemas.microsoft.com/office/drawing/2014/main" id="{8925D172-33D8-40FA-B8B6-626239DC4828}"/>
              </a:ext>
            </a:extLst>
          </p:cNvPr>
          <p:cNvGrpSpPr/>
          <p:nvPr/>
        </p:nvGrpSpPr>
        <p:grpSpPr>
          <a:xfrm>
            <a:off x="2809754" y="2554380"/>
            <a:ext cx="822474" cy="822474"/>
            <a:chOff x="2809754" y="2554380"/>
            <a:chExt cx="822474" cy="82247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2CA71CC-895E-4A83-823F-D5BB037FAB69}"/>
                </a:ext>
              </a:extLst>
            </p:cNvPr>
            <p:cNvSpPr/>
            <p:nvPr/>
          </p:nvSpPr>
          <p:spPr>
            <a:xfrm>
              <a:off x="3175856" y="3102112"/>
              <a:ext cx="67136" cy="72550"/>
            </a:xfrm>
            <a:custGeom>
              <a:avLst/>
              <a:gdLst>
                <a:gd name="connsiteX0" fmla="*/ 18575 w 67136"/>
                <a:gd name="connsiteY0" fmla="*/ 72550 h 72550"/>
                <a:gd name="connsiteX1" fmla="*/ 5724 w 67136"/>
                <a:gd name="connsiteY1" fmla="*/ 68266 h 72550"/>
                <a:gd name="connsiteX2" fmla="*/ 4011 w 67136"/>
                <a:gd name="connsiteY2" fmla="*/ 44277 h 72550"/>
                <a:gd name="connsiteX3" fmla="*/ 37424 w 67136"/>
                <a:gd name="connsiteY3" fmla="*/ 5724 h 72550"/>
                <a:gd name="connsiteX4" fmla="*/ 61412 w 67136"/>
                <a:gd name="connsiteY4" fmla="*/ 4011 h 72550"/>
                <a:gd name="connsiteX5" fmla="*/ 63126 w 67136"/>
                <a:gd name="connsiteY5" fmla="*/ 27999 h 72550"/>
                <a:gd name="connsiteX6" fmla="*/ 29713 w 67136"/>
                <a:gd name="connsiteY6" fmla="*/ 66553 h 72550"/>
                <a:gd name="connsiteX7" fmla="*/ 18575 w 67136"/>
                <a:gd name="connsiteY7" fmla="*/ 72550 h 7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136" h="72550">
                  <a:moveTo>
                    <a:pt x="18575" y="72550"/>
                  </a:moveTo>
                  <a:cubicBezTo>
                    <a:pt x="14291" y="72550"/>
                    <a:pt x="9151" y="71693"/>
                    <a:pt x="5724" y="68266"/>
                  </a:cubicBezTo>
                  <a:cubicBezTo>
                    <a:pt x="-1130" y="62269"/>
                    <a:pt x="-1987" y="51131"/>
                    <a:pt x="4011" y="44277"/>
                  </a:cubicBezTo>
                  <a:lnTo>
                    <a:pt x="37424" y="5724"/>
                  </a:lnTo>
                  <a:cubicBezTo>
                    <a:pt x="43421" y="-1130"/>
                    <a:pt x="54558" y="-1987"/>
                    <a:pt x="61412" y="4011"/>
                  </a:cubicBezTo>
                  <a:cubicBezTo>
                    <a:pt x="68266" y="10008"/>
                    <a:pt x="69123" y="21145"/>
                    <a:pt x="63126" y="27999"/>
                  </a:cubicBezTo>
                  <a:lnTo>
                    <a:pt x="29713" y="66553"/>
                  </a:lnTo>
                  <a:cubicBezTo>
                    <a:pt x="27143" y="69980"/>
                    <a:pt x="22859" y="71693"/>
                    <a:pt x="18575" y="7255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C1041D8-E191-42CD-9B89-E20933DA1182}"/>
                </a:ext>
              </a:extLst>
            </p:cNvPr>
            <p:cNvSpPr/>
            <p:nvPr/>
          </p:nvSpPr>
          <p:spPr>
            <a:xfrm>
              <a:off x="3118893" y="3067424"/>
              <a:ext cx="81680" cy="87747"/>
            </a:xfrm>
            <a:custGeom>
              <a:avLst/>
              <a:gdLst>
                <a:gd name="connsiteX0" fmla="*/ 23277 w 81680"/>
                <a:gd name="connsiteY0" fmla="*/ 87533 h 87747"/>
                <a:gd name="connsiteX1" fmla="*/ 6999 w 81680"/>
                <a:gd name="connsiteY1" fmla="*/ 82392 h 87747"/>
                <a:gd name="connsiteX2" fmla="*/ 5286 w 81680"/>
                <a:gd name="connsiteY2" fmla="*/ 52406 h 87747"/>
                <a:gd name="connsiteX3" fmla="*/ 44696 w 81680"/>
                <a:gd name="connsiteY3" fmla="*/ 6999 h 87747"/>
                <a:gd name="connsiteX4" fmla="*/ 74682 w 81680"/>
                <a:gd name="connsiteY4" fmla="*/ 5286 h 87747"/>
                <a:gd name="connsiteX5" fmla="*/ 76395 w 81680"/>
                <a:gd name="connsiteY5" fmla="*/ 35272 h 87747"/>
                <a:gd name="connsiteX6" fmla="*/ 36985 w 81680"/>
                <a:gd name="connsiteY6" fmla="*/ 80679 h 87747"/>
                <a:gd name="connsiteX7" fmla="*/ 23277 w 81680"/>
                <a:gd name="connsiteY7" fmla="*/ 87533 h 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80" h="87747">
                  <a:moveTo>
                    <a:pt x="23277" y="87533"/>
                  </a:moveTo>
                  <a:cubicBezTo>
                    <a:pt x="17280" y="88390"/>
                    <a:pt x="12139" y="86676"/>
                    <a:pt x="6999" y="82392"/>
                  </a:cubicBezTo>
                  <a:cubicBezTo>
                    <a:pt x="-1568" y="74682"/>
                    <a:pt x="-2425" y="60974"/>
                    <a:pt x="5286" y="52406"/>
                  </a:cubicBezTo>
                  <a:lnTo>
                    <a:pt x="44696" y="6999"/>
                  </a:lnTo>
                  <a:cubicBezTo>
                    <a:pt x="52406" y="-1568"/>
                    <a:pt x="66114" y="-2425"/>
                    <a:pt x="74682" y="5286"/>
                  </a:cubicBezTo>
                  <a:cubicBezTo>
                    <a:pt x="83249" y="12996"/>
                    <a:pt x="84106" y="26704"/>
                    <a:pt x="76395" y="35272"/>
                  </a:cubicBezTo>
                  <a:lnTo>
                    <a:pt x="36985" y="80679"/>
                  </a:lnTo>
                  <a:cubicBezTo>
                    <a:pt x="33558" y="84963"/>
                    <a:pt x="28418" y="87533"/>
                    <a:pt x="23277" y="8753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FC1A399-BC05-4E42-903D-E04DA1B9E47C}"/>
                </a:ext>
              </a:extLst>
            </p:cNvPr>
            <p:cNvSpPr/>
            <p:nvPr/>
          </p:nvSpPr>
          <p:spPr>
            <a:xfrm>
              <a:off x="3060585" y="3027108"/>
              <a:ext cx="90346" cy="96313"/>
            </a:xfrm>
            <a:custGeom>
              <a:avLst/>
              <a:gdLst>
                <a:gd name="connsiteX0" fmla="*/ 27610 w 90346"/>
                <a:gd name="connsiteY0" fmla="*/ 96149 h 96313"/>
                <a:gd name="connsiteX1" fmla="*/ 8761 w 90346"/>
                <a:gd name="connsiteY1" fmla="*/ 90152 h 96313"/>
                <a:gd name="connsiteX2" fmla="*/ 6191 w 90346"/>
                <a:gd name="connsiteY2" fmla="*/ 54169 h 96313"/>
                <a:gd name="connsiteX3" fmla="*/ 45601 w 90346"/>
                <a:gd name="connsiteY3" fmla="*/ 8761 h 96313"/>
                <a:gd name="connsiteX4" fmla="*/ 81585 w 90346"/>
                <a:gd name="connsiteY4" fmla="*/ 6191 h 96313"/>
                <a:gd name="connsiteX5" fmla="*/ 84155 w 90346"/>
                <a:gd name="connsiteY5" fmla="*/ 42174 h 96313"/>
                <a:gd name="connsiteX6" fmla="*/ 44745 w 90346"/>
                <a:gd name="connsiteY6" fmla="*/ 87582 h 96313"/>
                <a:gd name="connsiteX7" fmla="*/ 27610 w 90346"/>
                <a:gd name="connsiteY7" fmla="*/ 96149 h 9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46" h="96313">
                  <a:moveTo>
                    <a:pt x="27610" y="96149"/>
                  </a:moveTo>
                  <a:cubicBezTo>
                    <a:pt x="20756" y="97006"/>
                    <a:pt x="13902" y="94436"/>
                    <a:pt x="8761" y="90152"/>
                  </a:cubicBezTo>
                  <a:cubicBezTo>
                    <a:pt x="-1519" y="80728"/>
                    <a:pt x="-3233" y="64450"/>
                    <a:pt x="6191" y="54169"/>
                  </a:cubicBezTo>
                  <a:lnTo>
                    <a:pt x="45601" y="8761"/>
                  </a:lnTo>
                  <a:cubicBezTo>
                    <a:pt x="55026" y="-1519"/>
                    <a:pt x="71304" y="-3233"/>
                    <a:pt x="81585" y="6191"/>
                  </a:cubicBezTo>
                  <a:cubicBezTo>
                    <a:pt x="91866" y="15615"/>
                    <a:pt x="93579" y="31894"/>
                    <a:pt x="84155" y="42174"/>
                  </a:cubicBezTo>
                  <a:lnTo>
                    <a:pt x="44745" y="87582"/>
                  </a:lnTo>
                  <a:cubicBezTo>
                    <a:pt x="40461" y="92722"/>
                    <a:pt x="33607" y="96149"/>
                    <a:pt x="27610" y="9614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334AFDE-A2AB-445D-BF34-65348810E809}"/>
                </a:ext>
              </a:extLst>
            </p:cNvPr>
            <p:cNvSpPr/>
            <p:nvPr/>
          </p:nvSpPr>
          <p:spPr>
            <a:xfrm>
              <a:off x="2998043" y="2989411"/>
              <a:ext cx="96343" cy="102310"/>
            </a:xfrm>
            <a:custGeom>
              <a:avLst/>
              <a:gdLst>
                <a:gd name="connsiteX0" fmla="*/ 27610 w 96343"/>
                <a:gd name="connsiteY0" fmla="*/ 102147 h 102310"/>
                <a:gd name="connsiteX1" fmla="*/ 8761 w 96343"/>
                <a:gd name="connsiteY1" fmla="*/ 96149 h 102310"/>
                <a:gd name="connsiteX2" fmla="*/ 6191 w 96343"/>
                <a:gd name="connsiteY2" fmla="*/ 60166 h 102310"/>
                <a:gd name="connsiteX3" fmla="*/ 51599 w 96343"/>
                <a:gd name="connsiteY3" fmla="*/ 8761 h 102310"/>
                <a:gd name="connsiteX4" fmla="*/ 87582 w 96343"/>
                <a:gd name="connsiteY4" fmla="*/ 6191 h 102310"/>
                <a:gd name="connsiteX5" fmla="*/ 90152 w 96343"/>
                <a:gd name="connsiteY5" fmla="*/ 42174 h 102310"/>
                <a:gd name="connsiteX6" fmla="*/ 44745 w 96343"/>
                <a:gd name="connsiteY6" fmla="*/ 93579 h 102310"/>
                <a:gd name="connsiteX7" fmla="*/ 27610 w 96343"/>
                <a:gd name="connsiteY7" fmla="*/ 102147 h 10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343" h="102310">
                  <a:moveTo>
                    <a:pt x="27610" y="102147"/>
                  </a:moveTo>
                  <a:cubicBezTo>
                    <a:pt x="20756" y="103003"/>
                    <a:pt x="13902" y="100433"/>
                    <a:pt x="8761" y="96149"/>
                  </a:cubicBezTo>
                  <a:cubicBezTo>
                    <a:pt x="-1520" y="86725"/>
                    <a:pt x="-3233" y="70447"/>
                    <a:pt x="6191" y="60166"/>
                  </a:cubicBezTo>
                  <a:lnTo>
                    <a:pt x="51599" y="8761"/>
                  </a:lnTo>
                  <a:cubicBezTo>
                    <a:pt x="61023" y="-1520"/>
                    <a:pt x="77301" y="-3233"/>
                    <a:pt x="87582" y="6191"/>
                  </a:cubicBezTo>
                  <a:cubicBezTo>
                    <a:pt x="97863" y="15615"/>
                    <a:pt x="99576" y="31894"/>
                    <a:pt x="90152" y="42174"/>
                  </a:cubicBezTo>
                  <a:lnTo>
                    <a:pt x="44745" y="93579"/>
                  </a:lnTo>
                  <a:cubicBezTo>
                    <a:pt x="39604" y="98720"/>
                    <a:pt x="33607" y="101290"/>
                    <a:pt x="27610" y="1021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D540EE4-255D-4669-AF1B-462DC437F6D6}"/>
                </a:ext>
              </a:extLst>
            </p:cNvPr>
            <p:cNvSpPr/>
            <p:nvPr/>
          </p:nvSpPr>
          <p:spPr>
            <a:xfrm>
              <a:off x="2849164" y="2742006"/>
              <a:ext cx="171416" cy="203972"/>
            </a:xfrm>
            <a:custGeom>
              <a:avLst/>
              <a:gdLst>
                <a:gd name="connsiteX0" fmla="*/ 0 w 171416"/>
                <a:gd name="connsiteY0" fmla="*/ 161068 h 203972"/>
                <a:gd name="connsiteX1" fmla="*/ 65969 w 171416"/>
                <a:gd name="connsiteY1" fmla="*/ 201335 h 203972"/>
                <a:gd name="connsiteX2" fmla="*/ 89101 w 171416"/>
                <a:gd name="connsiteY2" fmla="*/ 195338 h 203972"/>
                <a:gd name="connsiteX3" fmla="*/ 168779 w 171416"/>
                <a:gd name="connsiteY3" fmla="*/ 63399 h 203972"/>
                <a:gd name="connsiteX4" fmla="*/ 162781 w 171416"/>
                <a:gd name="connsiteY4" fmla="*/ 40267 h 203972"/>
                <a:gd name="connsiteX5" fmla="*/ 97669 w 171416"/>
                <a:gd name="connsiteY5" fmla="*/ 0 h 203972"/>
                <a:gd name="connsiteX6" fmla="*/ 0 w 171416"/>
                <a:gd name="connsiteY6" fmla="*/ 161068 h 20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16" h="203972">
                  <a:moveTo>
                    <a:pt x="0" y="161068"/>
                  </a:moveTo>
                  <a:lnTo>
                    <a:pt x="65969" y="201335"/>
                  </a:lnTo>
                  <a:cubicBezTo>
                    <a:pt x="73680" y="206475"/>
                    <a:pt x="84818" y="203905"/>
                    <a:pt x="89101" y="195338"/>
                  </a:cubicBezTo>
                  <a:lnTo>
                    <a:pt x="168779" y="63399"/>
                  </a:lnTo>
                  <a:cubicBezTo>
                    <a:pt x="173919" y="55688"/>
                    <a:pt x="171349" y="44551"/>
                    <a:pt x="162781" y="40267"/>
                  </a:cubicBezTo>
                  <a:lnTo>
                    <a:pt x="97669" y="0"/>
                  </a:lnTo>
                  <a:lnTo>
                    <a:pt x="0" y="1610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EBA9F7-1E1E-4F3E-B8D8-433CEDBA6CF5}"/>
                </a:ext>
              </a:extLst>
            </p:cNvPr>
            <p:cNvSpPr/>
            <p:nvPr/>
          </p:nvSpPr>
          <p:spPr>
            <a:xfrm>
              <a:off x="2954543" y="2819113"/>
              <a:ext cx="459359" cy="368565"/>
            </a:xfrm>
            <a:custGeom>
              <a:avLst/>
              <a:gdLst>
                <a:gd name="connsiteX0" fmla="*/ 449791 w 459359"/>
                <a:gd name="connsiteY0" fmla="*/ 196194 h 368565"/>
                <a:gd name="connsiteX1" fmla="*/ 311855 w 459359"/>
                <a:gd name="connsiteY1" fmla="*/ 77964 h 368565"/>
                <a:gd name="connsiteX2" fmla="*/ 302431 w 459359"/>
                <a:gd name="connsiteY2" fmla="*/ 69396 h 368565"/>
                <a:gd name="connsiteX3" fmla="*/ 243315 w 459359"/>
                <a:gd name="connsiteY3" fmla="*/ 137079 h 368565"/>
                <a:gd name="connsiteX4" fmla="*/ 209045 w 459359"/>
                <a:gd name="connsiteY4" fmla="*/ 154214 h 368565"/>
                <a:gd name="connsiteX5" fmla="*/ 204762 w 459359"/>
                <a:gd name="connsiteY5" fmla="*/ 154214 h 368565"/>
                <a:gd name="connsiteX6" fmla="*/ 171349 w 459359"/>
                <a:gd name="connsiteY6" fmla="*/ 141363 h 368565"/>
                <a:gd name="connsiteX7" fmla="*/ 166208 w 459359"/>
                <a:gd name="connsiteY7" fmla="*/ 68540 h 368565"/>
                <a:gd name="connsiteX8" fmla="*/ 216756 w 459359"/>
                <a:gd name="connsiteY8" fmla="*/ 10281 h 368565"/>
                <a:gd name="connsiteX9" fmla="*/ 74537 w 459359"/>
                <a:gd name="connsiteY9" fmla="*/ 0 h 368565"/>
                <a:gd name="connsiteX10" fmla="*/ 0 w 459359"/>
                <a:gd name="connsiteY10" fmla="*/ 123371 h 368565"/>
                <a:gd name="connsiteX11" fmla="*/ 58259 w 459359"/>
                <a:gd name="connsiteY11" fmla="*/ 191054 h 368565"/>
                <a:gd name="connsiteX12" fmla="*/ 80534 w 459359"/>
                <a:gd name="connsiteY12" fmla="*/ 165352 h 368565"/>
                <a:gd name="connsiteX13" fmla="*/ 113090 w 459359"/>
                <a:gd name="connsiteY13" fmla="*/ 150787 h 368565"/>
                <a:gd name="connsiteX14" fmla="*/ 113090 w 459359"/>
                <a:gd name="connsiteY14" fmla="*/ 150787 h 368565"/>
                <a:gd name="connsiteX15" fmla="*/ 141363 w 459359"/>
                <a:gd name="connsiteY15" fmla="*/ 161068 h 368565"/>
                <a:gd name="connsiteX16" fmla="*/ 155927 w 459359"/>
                <a:gd name="connsiteY16" fmla="*/ 191911 h 368565"/>
                <a:gd name="connsiteX17" fmla="*/ 170492 w 459359"/>
                <a:gd name="connsiteY17" fmla="*/ 189340 h 368565"/>
                <a:gd name="connsiteX18" fmla="*/ 198765 w 459359"/>
                <a:gd name="connsiteY18" fmla="*/ 199621 h 368565"/>
                <a:gd name="connsiteX19" fmla="*/ 213329 w 459359"/>
                <a:gd name="connsiteY19" fmla="*/ 231321 h 368565"/>
                <a:gd name="connsiteX20" fmla="*/ 224467 w 459359"/>
                <a:gd name="connsiteY20" fmla="*/ 229607 h 368565"/>
                <a:gd name="connsiteX21" fmla="*/ 224467 w 459359"/>
                <a:gd name="connsiteY21" fmla="*/ 229607 h 368565"/>
                <a:gd name="connsiteX22" fmla="*/ 250169 w 459359"/>
                <a:gd name="connsiteY22" fmla="*/ 239032 h 368565"/>
                <a:gd name="connsiteX23" fmla="*/ 263020 w 459359"/>
                <a:gd name="connsiteY23" fmla="*/ 265591 h 368565"/>
                <a:gd name="connsiteX24" fmla="*/ 272445 w 459359"/>
                <a:gd name="connsiteY24" fmla="*/ 263877 h 368565"/>
                <a:gd name="connsiteX25" fmla="*/ 272445 w 459359"/>
                <a:gd name="connsiteY25" fmla="*/ 263877 h 368565"/>
                <a:gd name="connsiteX26" fmla="*/ 294720 w 459359"/>
                <a:gd name="connsiteY26" fmla="*/ 272445 h 368565"/>
                <a:gd name="connsiteX27" fmla="*/ 306714 w 459359"/>
                <a:gd name="connsiteY27" fmla="*/ 295577 h 368565"/>
                <a:gd name="connsiteX28" fmla="*/ 298147 w 459359"/>
                <a:gd name="connsiteY28" fmla="*/ 320422 h 368565"/>
                <a:gd name="connsiteX29" fmla="*/ 269018 w 459359"/>
                <a:gd name="connsiteY29" fmla="*/ 353835 h 368565"/>
                <a:gd name="connsiteX30" fmla="*/ 281012 w 459359"/>
                <a:gd name="connsiteY30" fmla="*/ 363259 h 368565"/>
                <a:gd name="connsiteX31" fmla="*/ 301574 w 459359"/>
                <a:gd name="connsiteY31" fmla="*/ 368400 h 368565"/>
                <a:gd name="connsiteX32" fmla="*/ 332417 w 459359"/>
                <a:gd name="connsiteY32" fmla="*/ 331560 h 368565"/>
                <a:gd name="connsiteX33" fmla="*/ 332417 w 459359"/>
                <a:gd name="connsiteY33" fmla="*/ 330703 h 368565"/>
                <a:gd name="connsiteX34" fmla="*/ 340984 w 459359"/>
                <a:gd name="connsiteY34" fmla="*/ 331560 h 368565"/>
                <a:gd name="connsiteX35" fmla="*/ 371827 w 459359"/>
                <a:gd name="connsiteY35" fmla="*/ 294720 h 368565"/>
                <a:gd name="connsiteX36" fmla="*/ 371827 w 459359"/>
                <a:gd name="connsiteY36" fmla="*/ 293863 h 368565"/>
                <a:gd name="connsiteX37" fmla="*/ 380394 w 459359"/>
                <a:gd name="connsiteY37" fmla="*/ 294720 h 368565"/>
                <a:gd name="connsiteX38" fmla="*/ 411237 w 459359"/>
                <a:gd name="connsiteY38" fmla="*/ 257880 h 368565"/>
                <a:gd name="connsiteX39" fmla="*/ 410380 w 459359"/>
                <a:gd name="connsiteY39" fmla="*/ 252739 h 368565"/>
                <a:gd name="connsiteX40" fmla="*/ 428372 w 459359"/>
                <a:gd name="connsiteY40" fmla="*/ 256166 h 368565"/>
                <a:gd name="connsiteX41" fmla="*/ 459215 w 459359"/>
                <a:gd name="connsiteY41" fmla="*/ 219326 h 368565"/>
                <a:gd name="connsiteX42" fmla="*/ 449791 w 459359"/>
                <a:gd name="connsiteY42" fmla="*/ 196194 h 36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59359" h="368565">
                  <a:moveTo>
                    <a:pt x="449791" y="196194"/>
                  </a:moveTo>
                  <a:lnTo>
                    <a:pt x="311855" y="77964"/>
                  </a:lnTo>
                  <a:lnTo>
                    <a:pt x="302431" y="69396"/>
                  </a:lnTo>
                  <a:lnTo>
                    <a:pt x="243315" y="137079"/>
                  </a:lnTo>
                  <a:cubicBezTo>
                    <a:pt x="234748" y="147360"/>
                    <a:pt x="222753" y="153357"/>
                    <a:pt x="209045" y="154214"/>
                  </a:cubicBezTo>
                  <a:cubicBezTo>
                    <a:pt x="207332" y="154214"/>
                    <a:pt x="205619" y="154214"/>
                    <a:pt x="204762" y="154214"/>
                  </a:cubicBezTo>
                  <a:cubicBezTo>
                    <a:pt x="191911" y="154214"/>
                    <a:pt x="179916" y="149930"/>
                    <a:pt x="171349" y="141363"/>
                  </a:cubicBezTo>
                  <a:cubicBezTo>
                    <a:pt x="149930" y="122514"/>
                    <a:pt x="148217" y="89958"/>
                    <a:pt x="166208" y="68540"/>
                  </a:cubicBezTo>
                  <a:lnTo>
                    <a:pt x="216756" y="10281"/>
                  </a:lnTo>
                  <a:cubicBezTo>
                    <a:pt x="177346" y="5140"/>
                    <a:pt x="126798" y="25702"/>
                    <a:pt x="74537" y="0"/>
                  </a:cubicBezTo>
                  <a:lnTo>
                    <a:pt x="0" y="123371"/>
                  </a:lnTo>
                  <a:lnTo>
                    <a:pt x="58259" y="191054"/>
                  </a:lnTo>
                  <a:lnTo>
                    <a:pt x="80534" y="165352"/>
                  </a:lnTo>
                  <a:cubicBezTo>
                    <a:pt x="88245" y="155927"/>
                    <a:pt x="100239" y="150787"/>
                    <a:pt x="113090" y="150787"/>
                  </a:cubicBezTo>
                  <a:lnTo>
                    <a:pt x="113090" y="150787"/>
                  </a:lnTo>
                  <a:cubicBezTo>
                    <a:pt x="123371" y="150787"/>
                    <a:pt x="133652" y="154214"/>
                    <a:pt x="141363" y="161068"/>
                  </a:cubicBezTo>
                  <a:cubicBezTo>
                    <a:pt x="150787" y="168779"/>
                    <a:pt x="155071" y="179916"/>
                    <a:pt x="155927" y="191911"/>
                  </a:cubicBezTo>
                  <a:cubicBezTo>
                    <a:pt x="160211" y="190197"/>
                    <a:pt x="165352" y="189340"/>
                    <a:pt x="170492" y="189340"/>
                  </a:cubicBezTo>
                  <a:cubicBezTo>
                    <a:pt x="180773" y="189340"/>
                    <a:pt x="191054" y="192767"/>
                    <a:pt x="198765" y="199621"/>
                  </a:cubicBezTo>
                  <a:cubicBezTo>
                    <a:pt x="208189" y="208189"/>
                    <a:pt x="213329" y="219326"/>
                    <a:pt x="213329" y="231321"/>
                  </a:cubicBezTo>
                  <a:cubicBezTo>
                    <a:pt x="216756" y="230464"/>
                    <a:pt x="221040" y="229607"/>
                    <a:pt x="224467" y="229607"/>
                  </a:cubicBezTo>
                  <a:lnTo>
                    <a:pt x="224467" y="229607"/>
                  </a:lnTo>
                  <a:cubicBezTo>
                    <a:pt x="233891" y="229607"/>
                    <a:pt x="242458" y="233034"/>
                    <a:pt x="250169" y="239032"/>
                  </a:cubicBezTo>
                  <a:cubicBezTo>
                    <a:pt x="257880" y="245885"/>
                    <a:pt x="262164" y="255310"/>
                    <a:pt x="263020" y="265591"/>
                  </a:cubicBezTo>
                  <a:cubicBezTo>
                    <a:pt x="265591" y="264734"/>
                    <a:pt x="269018" y="263877"/>
                    <a:pt x="272445" y="263877"/>
                  </a:cubicBezTo>
                  <a:lnTo>
                    <a:pt x="272445" y="263877"/>
                  </a:lnTo>
                  <a:cubicBezTo>
                    <a:pt x="281012" y="263877"/>
                    <a:pt x="288723" y="266447"/>
                    <a:pt x="294720" y="272445"/>
                  </a:cubicBezTo>
                  <a:cubicBezTo>
                    <a:pt x="301574" y="278442"/>
                    <a:pt x="305858" y="287009"/>
                    <a:pt x="306714" y="295577"/>
                  </a:cubicBezTo>
                  <a:cubicBezTo>
                    <a:pt x="307571" y="305001"/>
                    <a:pt x="304144" y="313568"/>
                    <a:pt x="298147" y="320422"/>
                  </a:cubicBezTo>
                  <a:lnTo>
                    <a:pt x="269018" y="353835"/>
                  </a:lnTo>
                  <a:lnTo>
                    <a:pt x="281012" y="363259"/>
                  </a:lnTo>
                  <a:cubicBezTo>
                    <a:pt x="287009" y="366686"/>
                    <a:pt x="293863" y="369257"/>
                    <a:pt x="301574" y="368400"/>
                  </a:cubicBezTo>
                  <a:cubicBezTo>
                    <a:pt x="320422" y="366686"/>
                    <a:pt x="334130" y="350408"/>
                    <a:pt x="332417" y="331560"/>
                  </a:cubicBezTo>
                  <a:cubicBezTo>
                    <a:pt x="332417" y="331560"/>
                    <a:pt x="332417" y="330703"/>
                    <a:pt x="332417" y="330703"/>
                  </a:cubicBezTo>
                  <a:cubicBezTo>
                    <a:pt x="334987" y="331560"/>
                    <a:pt x="338414" y="331560"/>
                    <a:pt x="340984" y="331560"/>
                  </a:cubicBezTo>
                  <a:cubicBezTo>
                    <a:pt x="359832" y="329846"/>
                    <a:pt x="373540" y="313568"/>
                    <a:pt x="371827" y="294720"/>
                  </a:cubicBezTo>
                  <a:cubicBezTo>
                    <a:pt x="371827" y="294720"/>
                    <a:pt x="371827" y="293863"/>
                    <a:pt x="371827" y="293863"/>
                  </a:cubicBezTo>
                  <a:cubicBezTo>
                    <a:pt x="374397" y="294720"/>
                    <a:pt x="377824" y="294720"/>
                    <a:pt x="380394" y="294720"/>
                  </a:cubicBezTo>
                  <a:cubicBezTo>
                    <a:pt x="399243" y="293006"/>
                    <a:pt x="412950" y="276728"/>
                    <a:pt x="411237" y="257880"/>
                  </a:cubicBezTo>
                  <a:cubicBezTo>
                    <a:pt x="411237" y="256166"/>
                    <a:pt x="410380" y="254453"/>
                    <a:pt x="410380" y="252739"/>
                  </a:cubicBezTo>
                  <a:cubicBezTo>
                    <a:pt x="415521" y="255310"/>
                    <a:pt x="421518" y="257023"/>
                    <a:pt x="428372" y="256166"/>
                  </a:cubicBezTo>
                  <a:cubicBezTo>
                    <a:pt x="447220" y="254453"/>
                    <a:pt x="460928" y="238175"/>
                    <a:pt x="459215" y="219326"/>
                  </a:cubicBezTo>
                  <a:cubicBezTo>
                    <a:pt x="460071" y="209902"/>
                    <a:pt x="455788" y="202192"/>
                    <a:pt x="449791" y="19619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42B3C1A-FD2B-4F33-883C-3EC7B131269B}"/>
                </a:ext>
              </a:extLst>
            </p:cNvPr>
            <p:cNvSpPr/>
            <p:nvPr/>
          </p:nvSpPr>
          <p:spPr>
            <a:xfrm>
              <a:off x="3421401" y="2742006"/>
              <a:ext cx="171416" cy="203972"/>
            </a:xfrm>
            <a:custGeom>
              <a:avLst/>
              <a:gdLst>
                <a:gd name="connsiteX0" fmla="*/ 171416 w 171416"/>
                <a:gd name="connsiteY0" fmla="*/ 161068 h 203972"/>
                <a:gd name="connsiteX1" fmla="*/ 105447 w 171416"/>
                <a:gd name="connsiteY1" fmla="*/ 201335 h 203972"/>
                <a:gd name="connsiteX2" fmla="*/ 82315 w 171416"/>
                <a:gd name="connsiteY2" fmla="*/ 195338 h 203972"/>
                <a:gd name="connsiteX3" fmla="*/ 2637 w 171416"/>
                <a:gd name="connsiteY3" fmla="*/ 63399 h 203972"/>
                <a:gd name="connsiteX4" fmla="*/ 8635 w 171416"/>
                <a:gd name="connsiteY4" fmla="*/ 40267 h 203972"/>
                <a:gd name="connsiteX5" fmla="*/ 74604 w 171416"/>
                <a:gd name="connsiteY5" fmla="*/ 0 h 203972"/>
                <a:gd name="connsiteX6" fmla="*/ 171416 w 171416"/>
                <a:gd name="connsiteY6" fmla="*/ 161068 h 20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16" h="203972">
                  <a:moveTo>
                    <a:pt x="171416" y="161068"/>
                  </a:moveTo>
                  <a:lnTo>
                    <a:pt x="105447" y="201335"/>
                  </a:lnTo>
                  <a:cubicBezTo>
                    <a:pt x="97736" y="206475"/>
                    <a:pt x="86598" y="203905"/>
                    <a:pt x="82315" y="195338"/>
                  </a:cubicBezTo>
                  <a:lnTo>
                    <a:pt x="2637" y="63399"/>
                  </a:lnTo>
                  <a:cubicBezTo>
                    <a:pt x="-2503" y="55688"/>
                    <a:pt x="67" y="44551"/>
                    <a:pt x="8635" y="40267"/>
                  </a:cubicBezTo>
                  <a:lnTo>
                    <a:pt x="74604" y="0"/>
                  </a:lnTo>
                  <a:lnTo>
                    <a:pt x="171416" y="1610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775BDB5-4893-469C-AC9B-0B1511C10AA5}"/>
                </a:ext>
              </a:extLst>
            </p:cNvPr>
            <p:cNvSpPr/>
            <p:nvPr/>
          </p:nvSpPr>
          <p:spPr>
            <a:xfrm>
              <a:off x="3124088" y="2811275"/>
              <a:ext cx="362492" cy="201462"/>
            </a:xfrm>
            <a:custGeom>
              <a:avLst/>
              <a:gdLst>
                <a:gd name="connsiteX0" fmla="*/ 289670 w 362492"/>
                <a:gd name="connsiteY0" fmla="*/ 11265 h 201462"/>
                <a:gd name="connsiteX1" fmla="*/ 109753 w 362492"/>
                <a:gd name="connsiteY1" fmla="*/ 984 h 201462"/>
                <a:gd name="connsiteX2" fmla="*/ 105470 w 362492"/>
                <a:gd name="connsiteY2" fmla="*/ 128 h 201462"/>
                <a:gd name="connsiteX3" fmla="*/ 76340 w 362492"/>
                <a:gd name="connsiteY3" fmla="*/ 11265 h 201462"/>
                <a:gd name="connsiteX4" fmla="*/ 8658 w 362492"/>
                <a:gd name="connsiteY4" fmla="*/ 88372 h 201462"/>
                <a:gd name="connsiteX5" fmla="*/ 12085 w 362492"/>
                <a:gd name="connsiteY5" fmla="*/ 136350 h 201462"/>
                <a:gd name="connsiteX6" fmla="*/ 37787 w 362492"/>
                <a:gd name="connsiteY6" fmla="*/ 144917 h 201462"/>
                <a:gd name="connsiteX7" fmla="*/ 60919 w 362492"/>
                <a:gd name="connsiteY7" fmla="*/ 132923 h 201462"/>
                <a:gd name="connsiteX8" fmla="*/ 131172 w 362492"/>
                <a:gd name="connsiteY8" fmla="*/ 52389 h 201462"/>
                <a:gd name="connsiteX9" fmla="*/ 291383 w 362492"/>
                <a:gd name="connsiteY9" fmla="*/ 190325 h 201462"/>
                <a:gd name="connsiteX10" fmla="*/ 291383 w 362492"/>
                <a:gd name="connsiteY10" fmla="*/ 190325 h 201462"/>
                <a:gd name="connsiteX11" fmla="*/ 291383 w 362492"/>
                <a:gd name="connsiteY11" fmla="*/ 190325 h 201462"/>
                <a:gd name="connsiteX12" fmla="*/ 300807 w 362492"/>
                <a:gd name="connsiteY12" fmla="*/ 201462 h 201462"/>
                <a:gd name="connsiteX13" fmla="*/ 362493 w 362492"/>
                <a:gd name="connsiteY13" fmla="*/ 130353 h 201462"/>
                <a:gd name="connsiteX14" fmla="*/ 289670 w 362492"/>
                <a:gd name="connsiteY14" fmla="*/ 11265 h 20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2492" h="201462">
                  <a:moveTo>
                    <a:pt x="289670" y="11265"/>
                  </a:moveTo>
                  <a:cubicBezTo>
                    <a:pt x="218560" y="36968"/>
                    <a:pt x="167155" y="12122"/>
                    <a:pt x="109753" y="984"/>
                  </a:cubicBezTo>
                  <a:cubicBezTo>
                    <a:pt x="108897" y="984"/>
                    <a:pt x="105470" y="128"/>
                    <a:pt x="105470" y="128"/>
                  </a:cubicBezTo>
                  <a:cubicBezTo>
                    <a:pt x="95189" y="-729"/>
                    <a:pt x="84051" y="2698"/>
                    <a:pt x="76340" y="11265"/>
                  </a:cubicBezTo>
                  <a:lnTo>
                    <a:pt x="8658" y="88372"/>
                  </a:lnTo>
                  <a:cubicBezTo>
                    <a:pt x="-4194" y="102937"/>
                    <a:pt x="-2480" y="124356"/>
                    <a:pt x="12085" y="136350"/>
                  </a:cubicBezTo>
                  <a:cubicBezTo>
                    <a:pt x="19795" y="142347"/>
                    <a:pt x="28363" y="145774"/>
                    <a:pt x="37787" y="144917"/>
                  </a:cubicBezTo>
                  <a:cubicBezTo>
                    <a:pt x="46354" y="144061"/>
                    <a:pt x="54922" y="140634"/>
                    <a:pt x="60919" y="132923"/>
                  </a:cubicBezTo>
                  <a:cubicBezTo>
                    <a:pt x="60919" y="132923"/>
                    <a:pt x="131172" y="52389"/>
                    <a:pt x="131172" y="52389"/>
                  </a:cubicBezTo>
                  <a:lnTo>
                    <a:pt x="291383" y="190325"/>
                  </a:lnTo>
                  <a:lnTo>
                    <a:pt x="291383" y="190325"/>
                  </a:lnTo>
                  <a:lnTo>
                    <a:pt x="291383" y="190325"/>
                  </a:lnTo>
                  <a:cubicBezTo>
                    <a:pt x="295667" y="194609"/>
                    <a:pt x="297380" y="196322"/>
                    <a:pt x="300807" y="201462"/>
                  </a:cubicBezTo>
                  <a:lnTo>
                    <a:pt x="362493" y="130353"/>
                  </a:lnTo>
                  <a:lnTo>
                    <a:pt x="289670" y="1126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4" descr="Gears">
            <a:extLst>
              <a:ext uri="{FF2B5EF4-FFF2-40B4-BE49-F238E27FC236}">
                <a16:creationId xmlns:a16="http://schemas.microsoft.com/office/drawing/2014/main" id="{8567E5AC-4E30-4CF7-B5B9-4B4CA6FAE857}"/>
              </a:ext>
            </a:extLst>
          </p:cNvPr>
          <p:cNvGrpSpPr/>
          <p:nvPr/>
        </p:nvGrpSpPr>
        <p:grpSpPr>
          <a:xfrm>
            <a:off x="5547734" y="2766546"/>
            <a:ext cx="465772" cy="563641"/>
            <a:chOff x="5547734" y="2766546"/>
            <a:chExt cx="465772" cy="563641"/>
          </a:xfrm>
          <a:solidFill>
            <a:srgbClr val="0D6B91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E495934-2320-4FF0-930B-F3B228EA5557}"/>
                </a:ext>
              </a:extLst>
            </p:cNvPr>
            <p:cNvSpPr/>
            <p:nvPr/>
          </p:nvSpPr>
          <p:spPr>
            <a:xfrm>
              <a:off x="5709183" y="2766546"/>
              <a:ext cx="304323" cy="303609"/>
            </a:xfrm>
            <a:custGeom>
              <a:avLst/>
              <a:gdLst>
                <a:gd name="connsiteX0" fmla="*/ 152162 w 304323"/>
                <a:gd name="connsiteY0" fmla="*/ 205740 h 303609"/>
                <a:gd name="connsiteX1" fmla="*/ 98584 w 304323"/>
                <a:gd name="connsiteY1" fmla="*/ 152162 h 303609"/>
                <a:gd name="connsiteX2" fmla="*/ 152162 w 304323"/>
                <a:gd name="connsiteY2" fmla="*/ 98584 h 303609"/>
                <a:gd name="connsiteX3" fmla="*/ 205740 w 304323"/>
                <a:gd name="connsiteY3" fmla="*/ 152162 h 303609"/>
                <a:gd name="connsiteX4" fmla="*/ 152162 w 304323"/>
                <a:gd name="connsiteY4" fmla="*/ 205740 h 303609"/>
                <a:gd name="connsiteX5" fmla="*/ 272891 w 304323"/>
                <a:gd name="connsiteY5" fmla="*/ 118586 h 303609"/>
                <a:gd name="connsiteX6" fmla="*/ 261461 w 304323"/>
                <a:gd name="connsiteY6" fmla="*/ 90726 h 303609"/>
                <a:gd name="connsiteX7" fmla="*/ 272891 w 304323"/>
                <a:gd name="connsiteY7" fmla="*/ 57150 h 303609"/>
                <a:gd name="connsiteX8" fmla="*/ 247174 w 304323"/>
                <a:gd name="connsiteY8" fmla="*/ 31432 h 303609"/>
                <a:gd name="connsiteX9" fmla="*/ 213598 w 304323"/>
                <a:gd name="connsiteY9" fmla="*/ 42863 h 303609"/>
                <a:gd name="connsiteX10" fmla="*/ 185738 w 304323"/>
                <a:gd name="connsiteY10" fmla="*/ 31432 h 303609"/>
                <a:gd name="connsiteX11" fmla="*/ 170021 w 304323"/>
                <a:gd name="connsiteY11" fmla="*/ 0 h 303609"/>
                <a:gd name="connsiteX12" fmla="*/ 134303 w 304323"/>
                <a:gd name="connsiteY12" fmla="*/ 0 h 303609"/>
                <a:gd name="connsiteX13" fmla="*/ 118586 w 304323"/>
                <a:gd name="connsiteY13" fmla="*/ 31432 h 303609"/>
                <a:gd name="connsiteX14" fmla="*/ 90726 w 304323"/>
                <a:gd name="connsiteY14" fmla="*/ 42863 h 303609"/>
                <a:gd name="connsiteX15" fmla="*/ 57150 w 304323"/>
                <a:gd name="connsiteY15" fmla="*/ 31432 h 303609"/>
                <a:gd name="connsiteX16" fmla="*/ 31433 w 304323"/>
                <a:gd name="connsiteY16" fmla="*/ 57150 h 303609"/>
                <a:gd name="connsiteX17" fmla="*/ 42863 w 304323"/>
                <a:gd name="connsiteY17" fmla="*/ 90726 h 303609"/>
                <a:gd name="connsiteX18" fmla="*/ 31433 w 304323"/>
                <a:gd name="connsiteY18" fmla="*/ 118586 h 303609"/>
                <a:gd name="connsiteX19" fmla="*/ 0 w 304323"/>
                <a:gd name="connsiteY19" fmla="*/ 134303 h 303609"/>
                <a:gd name="connsiteX20" fmla="*/ 0 w 304323"/>
                <a:gd name="connsiteY20" fmla="*/ 170021 h 303609"/>
                <a:gd name="connsiteX21" fmla="*/ 31433 w 304323"/>
                <a:gd name="connsiteY21" fmla="*/ 185738 h 303609"/>
                <a:gd name="connsiteX22" fmla="*/ 42863 w 304323"/>
                <a:gd name="connsiteY22" fmla="*/ 213598 h 303609"/>
                <a:gd name="connsiteX23" fmla="*/ 31433 w 304323"/>
                <a:gd name="connsiteY23" fmla="*/ 247174 h 303609"/>
                <a:gd name="connsiteX24" fmla="*/ 56436 w 304323"/>
                <a:gd name="connsiteY24" fmla="*/ 272177 h 303609"/>
                <a:gd name="connsiteX25" fmla="*/ 90011 w 304323"/>
                <a:gd name="connsiteY25" fmla="*/ 260747 h 303609"/>
                <a:gd name="connsiteX26" fmla="*/ 117872 w 304323"/>
                <a:gd name="connsiteY26" fmla="*/ 272177 h 303609"/>
                <a:gd name="connsiteX27" fmla="*/ 133588 w 304323"/>
                <a:gd name="connsiteY27" fmla="*/ 303609 h 303609"/>
                <a:gd name="connsiteX28" fmla="*/ 169307 w 304323"/>
                <a:gd name="connsiteY28" fmla="*/ 303609 h 303609"/>
                <a:gd name="connsiteX29" fmla="*/ 185023 w 304323"/>
                <a:gd name="connsiteY29" fmla="*/ 272177 h 303609"/>
                <a:gd name="connsiteX30" fmla="*/ 212884 w 304323"/>
                <a:gd name="connsiteY30" fmla="*/ 260747 h 303609"/>
                <a:gd name="connsiteX31" fmla="*/ 246459 w 304323"/>
                <a:gd name="connsiteY31" fmla="*/ 272177 h 303609"/>
                <a:gd name="connsiteX32" fmla="*/ 272177 w 304323"/>
                <a:gd name="connsiteY32" fmla="*/ 247174 h 303609"/>
                <a:gd name="connsiteX33" fmla="*/ 260747 w 304323"/>
                <a:gd name="connsiteY33" fmla="*/ 213598 h 303609"/>
                <a:gd name="connsiteX34" fmla="*/ 272891 w 304323"/>
                <a:gd name="connsiteY34" fmla="*/ 185738 h 303609"/>
                <a:gd name="connsiteX35" fmla="*/ 304324 w 304323"/>
                <a:gd name="connsiteY35" fmla="*/ 170021 h 303609"/>
                <a:gd name="connsiteX36" fmla="*/ 304324 w 304323"/>
                <a:gd name="connsiteY36" fmla="*/ 134303 h 303609"/>
                <a:gd name="connsiteX37" fmla="*/ 272891 w 304323"/>
                <a:gd name="connsiteY37" fmla="*/ 118586 h 30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04323" h="303609">
                  <a:moveTo>
                    <a:pt x="152162" y="205740"/>
                  </a:moveTo>
                  <a:cubicBezTo>
                    <a:pt x="122158" y="205740"/>
                    <a:pt x="98584" y="181451"/>
                    <a:pt x="98584" y="152162"/>
                  </a:cubicBezTo>
                  <a:cubicBezTo>
                    <a:pt x="98584" y="122873"/>
                    <a:pt x="122873" y="98584"/>
                    <a:pt x="152162" y="98584"/>
                  </a:cubicBezTo>
                  <a:cubicBezTo>
                    <a:pt x="182166" y="98584"/>
                    <a:pt x="205740" y="122873"/>
                    <a:pt x="205740" y="152162"/>
                  </a:cubicBezTo>
                  <a:cubicBezTo>
                    <a:pt x="205740" y="181451"/>
                    <a:pt x="181451" y="205740"/>
                    <a:pt x="152162" y="205740"/>
                  </a:cubicBezTo>
                  <a:close/>
                  <a:moveTo>
                    <a:pt x="272891" y="118586"/>
                  </a:moveTo>
                  <a:cubicBezTo>
                    <a:pt x="270034" y="108585"/>
                    <a:pt x="266462" y="99298"/>
                    <a:pt x="261461" y="90726"/>
                  </a:cubicBezTo>
                  <a:lnTo>
                    <a:pt x="272891" y="57150"/>
                  </a:lnTo>
                  <a:lnTo>
                    <a:pt x="247174" y="31432"/>
                  </a:lnTo>
                  <a:lnTo>
                    <a:pt x="213598" y="42863"/>
                  </a:lnTo>
                  <a:cubicBezTo>
                    <a:pt x="205026" y="37862"/>
                    <a:pt x="195739" y="34290"/>
                    <a:pt x="185738" y="31432"/>
                  </a:cubicBezTo>
                  <a:lnTo>
                    <a:pt x="170021" y="0"/>
                  </a:lnTo>
                  <a:lnTo>
                    <a:pt x="134303" y="0"/>
                  </a:lnTo>
                  <a:lnTo>
                    <a:pt x="118586" y="31432"/>
                  </a:lnTo>
                  <a:cubicBezTo>
                    <a:pt x="108585" y="34290"/>
                    <a:pt x="99298" y="37862"/>
                    <a:pt x="90726" y="42863"/>
                  </a:cubicBezTo>
                  <a:lnTo>
                    <a:pt x="57150" y="31432"/>
                  </a:lnTo>
                  <a:lnTo>
                    <a:pt x="31433" y="57150"/>
                  </a:lnTo>
                  <a:lnTo>
                    <a:pt x="42863" y="90726"/>
                  </a:lnTo>
                  <a:cubicBezTo>
                    <a:pt x="37862" y="99298"/>
                    <a:pt x="34290" y="108585"/>
                    <a:pt x="31433" y="118586"/>
                  </a:cubicBezTo>
                  <a:lnTo>
                    <a:pt x="0" y="134303"/>
                  </a:lnTo>
                  <a:lnTo>
                    <a:pt x="0" y="170021"/>
                  </a:lnTo>
                  <a:lnTo>
                    <a:pt x="31433" y="185738"/>
                  </a:lnTo>
                  <a:cubicBezTo>
                    <a:pt x="34290" y="195739"/>
                    <a:pt x="37862" y="205026"/>
                    <a:pt x="42863" y="213598"/>
                  </a:cubicBezTo>
                  <a:lnTo>
                    <a:pt x="31433" y="247174"/>
                  </a:lnTo>
                  <a:lnTo>
                    <a:pt x="56436" y="272177"/>
                  </a:lnTo>
                  <a:lnTo>
                    <a:pt x="90011" y="260747"/>
                  </a:lnTo>
                  <a:cubicBezTo>
                    <a:pt x="98584" y="265748"/>
                    <a:pt x="107871" y="269319"/>
                    <a:pt x="117872" y="272177"/>
                  </a:cubicBezTo>
                  <a:lnTo>
                    <a:pt x="133588" y="303609"/>
                  </a:lnTo>
                  <a:lnTo>
                    <a:pt x="169307" y="303609"/>
                  </a:lnTo>
                  <a:lnTo>
                    <a:pt x="185023" y="272177"/>
                  </a:lnTo>
                  <a:cubicBezTo>
                    <a:pt x="195024" y="269319"/>
                    <a:pt x="204311" y="265748"/>
                    <a:pt x="212884" y="260747"/>
                  </a:cubicBezTo>
                  <a:lnTo>
                    <a:pt x="246459" y="272177"/>
                  </a:lnTo>
                  <a:lnTo>
                    <a:pt x="272177" y="247174"/>
                  </a:lnTo>
                  <a:lnTo>
                    <a:pt x="260747" y="213598"/>
                  </a:lnTo>
                  <a:cubicBezTo>
                    <a:pt x="265747" y="205026"/>
                    <a:pt x="270034" y="195024"/>
                    <a:pt x="272891" y="185738"/>
                  </a:cubicBezTo>
                  <a:lnTo>
                    <a:pt x="304324" y="170021"/>
                  </a:lnTo>
                  <a:lnTo>
                    <a:pt x="304324" y="134303"/>
                  </a:lnTo>
                  <a:lnTo>
                    <a:pt x="272891" y="11858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8DE56C5-2936-432F-831A-0EFF8727B2E6}"/>
                </a:ext>
              </a:extLst>
            </p:cNvPr>
            <p:cNvSpPr/>
            <p:nvPr/>
          </p:nvSpPr>
          <p:spPr>
            <a:xfrm>
              <a:off x="5547734" y="3026579"/>
              <a:ext cx="304323" cy="303609"/>
            </a:xfrm>
            <a:custGeom>
              <a:avLst/>
              <a:gdLst>
                <a:gd name="connsiteX0" fmla="*/ 152162 w 304323"/>
                <a:gd name="connsiteY0" fmla="*/ 205740 h 303609"/>
                <a:gd name="connsiteX1" fmla="*/ 98584 w 304323"/>
                <a:gd name="connsiteY1" fmla="*/ 152162 h 303609"/>
                <a:gd name="connsiteX2" fmla="*/ 152162 w 304323"/>
                <a:gd name="connsiteY2" fmla="*/ 98584 h 303609"/>
                <a:gd name="connsiteX3" fmla="*/ 205740 w 304323"/>
                <a:gd name="connsiteY3" fmla="*/ 152162 h 303609"/>
                <a:gd name="connsiteX4" fmla="*/ 152162 w 304323"/>
                <a:gd name="connsiteY4" fmla="*/ 205740 h 303609"/>
                <a:gd name="connsiteX5" fmla="*/ 152162 w 304323"/>
                <a:gd name="connsiteY5" fmla="*/ 205740 h 303609"/>
                <a:gd name="connsiteX6" fmla="*/ 261461 w 304323"/>
                <a:gd name="connsiteY6" fmla="*/ 90726 h 303609"/>
                <a:gd name="connsiteX7" fmla="*/ 272891 w 304323"/>
                <a:gd name="connsiteY7" fmla="*/ 57150 h 303609"/>
                <a:gd name="connsiteX8" fmla="*/ 247174 w 304323"/>
                <a:gd name="connsiteY8" fmla="*/ 31432 h 303609"/>
                <a:gd name="connsiteX9" fmla="*/ 213598 w 304323"/>
                <a:gd name="connsiteY9" fmla="*/ 42863 h 303609"/>
                <a:gd name="connsiteX10" fmla="*/ 185738 w 304323"/>
                <a:gd name="connsiteY10" fmla="*/ 31432 h 303609"/>
                <a:gd name="connsiteX11" fmla="*/ 170021 w 304323"/>
                <a:gd name="connsiteY11" fmla="*/ 0 h 303609"/>
                <a:gd name="connsiteX12" fmla="*/ 134303 w 304323"/>
                <a:gd name="connsiteY12" fmla="*/ 0 h 303609"/>
                <a:gd name="connsiteX13" fmla="*/ 118586 w 304323"/>
                <a:gd name="connsiteY13" fmla="*/ 31432 h 303609"/>
                <a:gd name="connsiteX14" fmla="*/ 90726 w 304323"/>
                <a:gd name="connsiteY14" fmla="*/ 42863 h 303609"/>
                <a:gd name="connsiteX15" fmla="*/ 57150 w 304323"/>
                <a:gd name="connsiteY15" fmla="*/ 31432 h 303609"/>
                <a:gd name="connsiteX16" fmla="*/ 32147 w 304323"/>
                <a:gd name="connsiteY16" fmla="*/ 56436 h 303609"/>
                <a:gd name="connsiteX17" fmla="*/ 42863 w 304323"/>
                <a:gd name="connsiteY17" fmla="*/ 90011 h 303609"/>
                <a:gd name="connsiteX18" fmla="*/ 31432 w 304323"/>
                <a:gd name="connsiteY18" fmla="*/ 117872 h 303609"/>
                <a:gd name="connsiteX19" fmla="*/ 0 w 304323"/>
                <a:gd name="connsiteY19" fmla="*/ 133588 h 303609"/>
                <a:gd name="connsiteX20" fmla="*/ 0 w 304323"/>
                <a:gd name="connsiteY20" fmla="*/ 169307 h 303609"/>
                <a:gd name="connsiteX21" fmla="*/ 31432 w 304323"/>
                <a:gd name="connsiteY21" fmla="*/ 185023 h 303609"/>
                <a:gd name="connsiteX22" fmla="*/ 42863 w 304323"/>
                <a:gd name="connsiteY22" fmla="*/ 212884 h 303609"/>
                <a:gd name="connsiteX23" fmla="*/ 32147 w 304323"/>
                <a:gd name="connsiteY23" fmla="*/ 246459 h 303609"/>
                <a:gd name="connsiteX24" fmla="*/ 57150 w 304323"/>
                <a:gd name="connsiteY24" fmla="*/ 271463 h 303609"/>
                <a:gd name="connsiteX25" fmla="*/ 90726 w 304323"/>
                <a:gd name="connsiteY25" fmla="*/ 260747 h 303609"/>
                <a:gd name="connsiteX26" fmla="*/ 118586 w 304323"/>
                <a:gd name="connsiteY26" fmla="*/ 272177 h 303609"/>
                <a:gd name="connsiteX27" fmla="*/ 134303 w 304323"/>
                <a:gd name="connsiteY27" fmla="*/ 303609 h 303609"/>
                <a:gd name="connsiteX28" fmla="*/ 170021 w 304323"/>
                <a:gd name="connsiteY28" fmla="*/ 303609 h 303609"/>
                <a:gd name="connsiteX29" fmla="*/ 185738 w 304323"/>
                <a:gd name="connsiteY29" fmla="*/ 272177 h 303609"/>
                <a:gd name="connsiteX30" fmla="*/ 213598 w 304323"/>
                <a:gd name="connsiteY30" fmla="*/ 260747 h 303609"/>
                <a:gd name="connsiteX31" fmla="*/ 247174 w 304323"/>
                <a:gd name="connsiteY31" fmla="*/ 272177 h 303609"/>
                <a:gd name="connsiteX32" fmla="*/ 272177 w 304323"/>
                <a:gd name="connsiteY32" fmla="*/ 246459 h 303609"/>
                <a:gd name="connsiteX33" fmla="*/ 261461 w 304323"/>
                <a:gd name="connsiteY33" fmla="*/ 213598 h 303609"/>
                <a:gd name="connsiteX34" fmla="*/ 272891 w 304323"/>
                <a:gd name="connsiteY34" fmla="*/ 185738 h 303609"/>
                <a:gd name="connsiteX35" fmla="*/ 304324 w 304323"/>
                <a:gd name="connsiteY35" fmla="*/ 170021 h 303609"/>
                <a:gd name="connsiteX36" fmla="*/ 304324 w 304323"/>
                <a:gd name="connsiteY36" fmla="*/ 134303 h 303609"/>
                <a:gd name="connsiteX37" fmla="*/ 272891 w 304323"/>
                <a:gd name="connsiteY37" fmla="*/ 118586 h 303609"/>
                <a:gd name="connsiteX38" fmla="*/ 261461 w 304323"/>
                <a:gd name="connsiteY38" fmla="*/ 90726 h 30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04323" h="303609">
                  <a:moveTo>
                    <a:pt x="152162" y="205740"/>
                  </a:moveTo>
                  <a:cubicBezTo>
                    <a:pt x="122158" y="205740"/>
                    <a:pt x="98584" y="181451"/>
                    <a:pt x="98584" y="152162"/>
                  </a:cubicBezTo>
                  <a:cubicBezTo>
                    <a:pt x="98584" y="122158"/>
                    <a:pt x="122872" y="98584"/>
                    <a:pt x="152162" y="98584"/>
                  </a:cubicBezTo>
                  <a:cubicBezTo>
                    <a:pt x="182166" y="98584"/>
                    <a:pt x="205740" y="122872"/>
                    <a:pt x="205740" y="152162"/>
                  </a:cubicBezTo>
                  <a:cubicBezTo>
                    <a:pt x="205740" y="181451"/>
                    <a:pt x="182166" y="205740"/>
                    <a:pt x="152162" y="205740"/>
                  </a:cubicBezTo>
                  <a:lnTo>
                    <a:pt x="152162" y="205740"/>
                  </a:lnTo>
                  <a:close/>
                  <a:moveTo>
                    <a:pt x="261461" y="90726"/>
                  </a:moveTo>
                  <a:lnTo>
                    <a:pt x="272891" y="57150"/>
                  </a:lnTo>
                  <a:lnTo>
                    <a:pt x="247174" y="31432"/>
                  </a:lnTo>
                  <a:lnTo>
                    <a:pt x="213598" y="42863"/>
                  </a:lnTo>
                  <a:cubicBezTo>
                    <a:pt x="205026" y="37862"/>
                    <a:pt x="195024" y="34290"/>
                    <a:pt x="185738" y="31432"/>
                  </a:cubicBezTo>
                  <a:lnTo>
                    <a:pt x="170021" y="0"/>
                  </a:lnTo>
                  <a:lnTo>
                    <a:pt x="134303" y="0"/>
                  </a:lnTo>
                  <a:lnTo>
                    <a:pt x="118586" y="31432"/>
                  </a:lnTo>
                  <a:cubicBezTo>
                    <a:pt x="108585" y="34290"/>
                    <a:pt x="99298" y="37862"/>
                    <a:pt x="90726" y="42863"/>
                  </a:cubicBezTo>
                  <a:lnTo>
                    <a:pt x="57150" y="31432"/>
                  </a:lnTo>
                  <a:lnTo>
                    <a:pt x="32147" y="56436"/>
                  </a:lnTo>
                  <a:lnTo>
                    <a:pt x="42863" y="90011"/>
                  </a:lnTo>
                  <a:cubicBezTo>
                    <a:pt x="37862" y="98584"/>
                    <a:pt x="34290" y="108585"/>
                    <a:pt x="31432" y="117872"/>
                  </a:cubicBezTo>
                  <a:lnTo>
                    <a:pt x="0" y="133588"/>
                  </a:lnTo>
                  <a:lnTo>
                    <a:pt x="0" y="169307"/>
                  </a:lnTo>
                  <a:lnTo>
                    <a:pt x="31432" y="185023"/>
                  </a:lnTo>
                  <a:cubicBezTo>
                    <a:pt x="34290" y="195024"/>
                    <a:pt x="37862" y="204311"/>
                    <a:pt x="42863" y="212884"/>
                  </a:cubicBezTo>
                  <a:lnTo>
                    <a:pt x="32147" y="246459"/>
                  </a:lnTo>
                  <a:lnTo>
                    <a:pt x="57150" y="271463"/>
                  </a:lnTo>
                  <a:lnTo>
                    <a:pt x="90726" y="260747"/>
                  </a:lnTo>
                  <a:cubicBezTo>
                    <a:pt x="99298" y="265747"/>
                    <a:pt x="108585" y="269319"/>
                    <a:pt x="118586" y="272177"/>
                  </a:cubicBezTo>
                  <a:lnTo>
                    <a:pt x="134303" y="303609"/>
                  </a:lnTo>
                  <a:lnTo>
                    <a:pt x="170021" y="303609"/>
                  </a:lnTo>
                  <a:lnTo>
                    <a:pt x="185738" y="272177"/>
                  </a:lnTo>
                  <a:cubicBezTo>
                    <a:pt x="195739" y="269319"/>
                    <a:pt x="205026" y="265747"/>
                    <a:pt x="213598" y="260747"/>
                  </a:cubicBezTo>
                  <a:lnTo>
                    <a:pt x="247174" y="272177"/>
                  </a:lnTo>
                  <a:lnTo>
                    <a:pt x="272177" y="246459"/>
                  </a:lnTo>
                  <a:lnTo>
                    <a:pt x="261461" y="213598"/>
                  </a:lnTo>
                  <a:cubicBezTo>
                    <a:pt x="266462" y="205026"/>
                    <a:pt x="270034" y="195739"/>
                    <a:pt x="272891" y="185738"/>
                  </a:cubicBezTo>
                  <a:lnTo>
                    <a:pt x="304324" y="170021"/>
                  </a:lnTo>
                  <a:lnTo>
                    <a:pt x="304324" y="134303"/>
                  </a:lnTo>
                  <a:lnTo>
                    <a:pt x="272891" y="118586"/>
                  </a:lnTo>
                  <a:cubicBezTo>
                    <a:pt x="270034" y="108585"/>
                    <a:pt x="266462" y="99298"/>
                    <a:pt x="261461" y="9072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Graphic 11" descr="Trophy">
            <a:extLst>
              <a:ext uri="{FF2B5EF4-FFF2-40B4-BE49-F238E27FC236}">
                <a16:creationId xmlns:a16="http://schemas.microsoft.com/office/drawing/2014/main" id="{7900E180-8256-4367-901E-4B21117E1CD0}"/>
              </a:ext>
            </a:extLst>
          </p:cNvPr>
          <p:cNvSpPr/>
          <p:nvPr/>
        </p:nvSpPr>
        <p:spPr>
          <a:xfrm>
            <a:off x="7142439" y="3975724"/>
            <a:ext cx="433387" cy="488489"/>
          </a:xfrm>
          <a:custGeom>
            <a:avLst/>
            <a:gdLst>
              <a:gd name="connsiteX0" fmla="*/ 370856 w 433387"/>
              <a:gd name="connsiteY0" fmla="*/ 235268 h 488489"/>
              <a:gd name="connsiteX1" fmla="*/ 284178 w 433387"/>
              <a:gd name="connsiteY1" fmla="*/ 276749 h 488489"/>
              <a:gd name="connsiteX2" fmla="*/ 321326 w 433387"/>
              <a:gd name="connsiteY2" fmla="*/ 238982 h 488489"/>
              <a:gd name="connsiteX3" fmla="*/ 335566 w 433387"/>
              <a:gd name="connsiteY3" fmla="*/ 220408 h 488489"/>
              <a:gd name="connsiteX4" fmla="*/ 352282 w 433387"/>
              <a:gd name="connsiteY4" fmla="*/ 161592 h 488489"/>
              <a:gd name="connsiteX5" fmla="*/ 352282 w 433387"/>
              <a:gd name="connsiteY5" fmla="*/ 81105 h 488489"/>
              <a:gd name="connsiteX6" fmla="*/ 395621 w 433387"/>
              <a:gd name="connsiteY6" fmla="*/ 81105 h 488489"/>
              <a:gd name="connsiteX7" fmla="*/ 395621 w 433387"/>
              <a:gd name="connsiteY7" fmla="*/ 175212 h 488489"/>
              <a:gd name="connsiteX8" fmla="*/ 370856 w 433387"/>
              <a:gd name="connsiteY8" fmla="*/ 235268 h 488489"/>
              <a:gd name="connsiteX9" fmla="*/ 63151 w 433387"/>
              <a:gd name="connsiteY9" fmla="*/ 235268 h 488489"/>
              <a:gd name="connsiteX10" fmla="*/ 37148 w 433387"/>
              <a:gd name="connsiteY10" fmla="*/ 175212 h 488489"/>
              <a:gd name="connsiteX11" fmla="*/ 37148 w 433387"/>
              <a:gd name="connsiteY11" fmla="*/ 80486 h 488489"/>
              <a:gd name="connsiteX12" fmla="*/ 80486 w 433387"/>
              <a:gd name="connsiteY12" fmla="*/ 80486 h 488489"/>
              <a:gd name="connsiteX13" fmla="*/ 80486 w 433387"/>
              <a:gd name="connsiteY13" fmla="*/ 160973 h 488489"/>
              <a:gd name="connsiteX14" fmla="*/ 97203 w 433387"/>
              <a:gd name="connsiteY14" fmla="*/ 219789 h 488489"/>
              <a:gd name="connsiteX15" fmla="*/ 111443 w 433387"/>
              <a:gd name="connsiteY15" fmla="*/ 238363 h 488489"/>
              <a:gd name="connsiteX16" fmla="*/ 148590 w 433387"/>
              <a:gd name="connsiteY16" fmla="*/ 276130 h 488489"/>
              <a:gd name="connsiteX17" fmla="*/ 63151 w 433387"/>
              <a:gd name="connsiteY17" fmla="*/ 235268 h 488489"/>
              <a:gd name="connsiteX18" fmla="*/ 433388 w 433387"/>
              <a:gd name="connsiteY18" fmla="*/ 173355 h 488489"/>
              <a:gd name="connsiteX19" fmla="*/ 433388 w 433387"/>
              <a:gd name="connsiteY19" fmla="*/ 43339 h 488489"/>
              <a:gd name="connsiteX20" fmla="*/ 352901 w 433387"/>
              <a:gd name="connsiteY20" fmla="*/ 43339 h 488489"/>
              <a:gd name="connsiteX21" fmla="*/ 352901 w 433387"/>
              <a:gd name="connsiteY21" fmla="*/ 0 h 488489"/>
              <a:gd name="connsiteX22" fmla="*/ 216694 w 433387"/>
              <a:gd name="connsiteY22" fmla="*/ 0 h 488489"/>
              <a:gd name="connsiteX23" fmla="*/ 80486 w 433387"/>
              <a:gd name="connsiteY23" fmla="*/ 0 h 488489"/>
              <a:gd name="connsiteX24" fmla="*/ 80486 w 433387"/>
              <a:gd name="connsiteY24" fmla="*/ 43339 h 488489"/>
              <a:gd name="connsiteX25" fmla="*/ 0 w 433387"/>
              <a:gd name="connsiteY25" fmla="*/ 43339 h 488489"/>
              <a:gd name="connsiteX26" fmla="*/ 0 w 433387"/>
              <a:gd name="connsiteY26" fmla="*/ 172736 h 488489"/>
              <a:gd name="connsiteX27" fmla="*/ 35290 w 433387"/>
              <a:gd name="connsiteY27" fmla="*/ 259413 h 488489"/>
              <a:gd name="connsiteX28" fmla="*/ 183261 w 433387"/>
              <a:gd name="connsiteY28" fmla="*/ 315135 h 488489"/>
              <a:gd name="connsiteX29" fmla="*/ 191929 w 433387"/>
              <a:gd name="connsiteY29" fmla="*/ 346091 h 488489"/>
              <a:gd name="connsiteX30" fmla="*/ 191929 w 433387"/>
              <a:gd name="connsiteY30" fmla="*/ 426577 h 488489"/>
              <a:gd name="connsiteX31" fmla="*/ 160973 w 433387"/>
              <a:gd name="connsiteY31" fmla="*/ 426577 h 488489"/>
              <a:gd name="connsiteX32" fmla="*/ 136208 w 433387"/>
              <a:gd name="connsiteY32" fmla="*/ 451342 h 488489"/>
              <a:gd name="connsiteX33" fmla="*/ 105251 w 433387"/>
              <a:gd name="connsiteY33" fmla="*/ 451342 h 488489"/>
              <a:gd name="connsiteX34" fmla="*/ 80486 w 433387"/>
              <a:gd name="connsiteY34" fmla="*/ 476107 h 488489"/>
              <a:gd name="connsiteX35" fmla="*/ 80486 w 433387"/>
              <a:gd name="connsiteY35" fmla="*/ 488490 h 488489"/>
              <a:gd name="connsiteX36" fmla="*/ 352901 w 433387"/>
              <a:gd name="connsiteY36" fmla="*/ 488490 h 488489"/>
              <a:gd name="connsiteX37" fmla="*/ 352901 w 433387"/>
              <a:gd name="connsiteY37" fmla="*/ 476107 h 488489"/>
              <a:gd name="connsiteX38" fmla="*/ 328136 w 433387"/>
              <a:gd name="connsiteY38" fmla="*/ 451342 h 488489"/>
              <a:gd name="connsiteX39" fmla="*/ 297180 w 433387"/>
              <a:gd name="connsiteY39" fmla="*/ 451342 h 488489"/>
              <a:gd name="connsiteX40" fmla="*/ 272415 w 433387"/>
              <a:gd name="connsiteY40" fmla="*/ 426577 h 488489"/>
              <a:gd name="connsiteX41" fmla="*/ 241459 w 433387"/>
              <a:gd name="connsiteY41" fmla="*/ 426577 h 488489"/>
              <a:gd name="connsiteX42" fmla="*/ 241459 w 433387"/>
              <a:gd name="connsiteY42" fmla="*/ 346710 h 488489"/>
              <a:gd name="connsiteX43" fmla="*/ 250127 w 433387"/>
              <a:gd name="connsiteY43" fmla="*/ 315754 h 488489"/>
              <a:gd name="connsiteX44" fmla="*/ 398097 w 433387"/>
              <a:gd name="connsiteY44" fmla="*/ 260033 h 488489"/>
              <a:gd name="connsiteX45" fmla="*/ 433388 w 433387"/>
              <a:gd name="connsiteY45" fmla="*/ 173355 h 48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3387" h="488489">
                <a:moveTo>
                  <a:pt x="370856" y="235268"/>
                </a:moveTo>
                <a:cubicBezTo>
                  <a:pt x="349187" y="257556"/>
                  <a:pt x="328755" y="271796"/>
                  <a:pt x="284178" y="276749"/>
                </a:cubicBezTo>
                <a:cubicBezTo>
                  <a:pt x="295942" y="264986"/>
                  <a:pt x="309563" y="253222"/>
                  <a:pt x="321326" y="238982"/>
                </a:cubicBezTo>
                <a:cubicBezTo>
                  <a:pt x="326279" y="233410"/>
                  <a:pt x="335566" y="221028"/>
                  <a:pt x="335566" y="220408"/>
                </a:cubicBezTo>
                <a:cubicBezTo>
                  <a:pt x="346091" y="203073"/>
                  <a:pt x="352282" y="183261"/>
                  <a:pt x="352282" y="161592"/>
                </a:cubicBezTo>
                <a:lnTo>
                  <a:pt x="352282" y="81105"/>
                </a:lnTo>
                <a:lnTo>
                  <a:pt x="395621" y="81105"/>
                </a:lnTo>
                <a:lnTo>
                  <a:pt x="395621" y="175212"/>
                </a:lnTo>
                <a:cubicBezTo>
                  <a:pt x="396240" y="176451"/>
                  <a:pt x="397478" y="207407"/>
                  <a:pt x="370856" y="235268"/>
                </a:cubicBezTo>
                <a:close/>
                <a:moveTo>
                  <a:pt x="63151" y="235268"/>
                </a:moveTo>
                <a:cubicBezTo>
                  <a:pt x="35909" y="207407"/>
                  <a:pt x="37148" y="176451"/>
                  <a:pt x="37148" y="175212"/>
                </a:cubicBezTo>
                <a:lnTo>
                  <a:pt x="37148" y="80486"/>
                </a:lnTo>
                <a:lnTo>
                  <a:pt x="80486" y="80486"/>
                </a:lnTo>
                <a:lnTo>
                  <a:pt x="80486" y="160973"/>
                </a:lnTo>
                <a:cubicBezTo>
                  <a:pt x="80486" y="182642"/>
                  <a:pt x="86678" y="202454"/>
                  <a:pt x="97203" y="219789"/>
                </a:cubicBezTo>
                <a:cubicBezTo>
                  <a:pt x="97203" y="220408"/>
                  <a:pt x="106490" y="233410"/>
                  <a:pt x="111443" y="238363"/>
                </a:cubicBezTo>
                <a:cubicBezTo>
                  <a:pt x="123825" y="252603"/>
                  <a:pt x="136827" y="264366"/>
                  <a:pt x="148590" y="276130"/>
                </a:cubicBezTo>
                <a:cubicBezTo>
                  <a:pt x="105251" y="271177"/>
                  <a:pt x="84201" y="256937"/>
                  <a:pt x="63151" y="235268"/>
                </a:cubicBezTo>
                <a:close/>
                <a:moveTo>
                  <a:pt x="433388" y="173355"/>
                </a:moveTo>
                <a:lnTo>
                  <a:pt x="433388" y="43339"/>
                </a:lnTo>
                <a:lnTo>
                  <a:pt x="352901" y="43339"/>
                </a:lnTo>
                <a:lnTo>
                  <a:pt x="352901" y="0"/>
                </a:lnTo>
                <a:lnTo>
                  <a:pt x="216694" y="0"/>
                </a:lnTo>
                <a:lnTo>
                  <a:pt x="80486" y="0"/>
                </a:lnTo>
                <a:lnTo>
                  <a:pt x="80486" y="43339"/>
                </a:lnTo>
                <a:lnTo>
                  <a:pt x="0" y="43339"/>
                </a:lnTo>
                <a:lnTo>
                  <a:pt x="0" y="172736"/>
                </a:lnTo>
                <a:cubicBezTo>
                  <a:pt x="0" y="178927"/>
                  <a:pt x="0" y="221647"/>
                  <a:pt x="35290" y="259413"/>
                </a:cubicBezTo>
                <a:cubicBezTo>
                  <a:pt x="69342" y="295323"/>
                  <a:pt x="110823" y="313896"/>
                  <a:pt x="183261" y="315135"/>
                </a:cubicBezTo>
                <a:cubicBezTo>
                  <a:pt x="188833" y="324422"/>
                  <a:pt x="191929" y="334947"/>
                  <a:pt x="191929" y="346091"/>
                </a:cubicBezTo>
                <a:lnTo>
                  <a:pt x="191929" y="426577"/>
                </a:lnTo>
                <a:lnTo>
                  <a:pt x="160973" y="426577"/>
                </a:lnTo>
                <a:cubicBezTo>
                  <a:pt x="147352" y="426577"/>
                  <a:pt x="136208" y="437721"/>
                  <a:pt x="136208" y="451342"/>
                </a:cubicBezTo>
                <a:lnTo>
                  <a:pt x="105251" y="451342"/>
                </a:lnTo>
                <a:cubicBezTo>
                  <a:pt x="91630" y="451342"/>
                  <a:pt x="80486" y="462486"/>
                  <a:pt x="80486" y="476107"/>
                </a:cubicBezTo>
                <a:lnTo>
                  <a:pt x="80486" y="488490"/>
                </a:lnTo>
                <a:lnTo>
                  <a:pt x="352901" y="488490"/>
                </a:lnTo>
                <a:lnTo>
                  <a:pt x="352901" y="476107"/>
                </a:lnTo>
                <a:cubicBezTo>
                  <a:pt x="352901" y="462486"/>
                  <a:pt x="341757" y="451342"/>
                  <a:pt x="328136" y="451342"/>
                </a:cubicBezTo>
                <a:lnTo>
                  <a:pt x="297180" y="451342"/>
                </a:lnTo>
                <a:cubicBezTo>
                  <a:pt x="297180" y="437721"/>
                  <a:pt x="286036" y="426577"/>
                  <a:pt x="272415" y="426577"/>
                </a:cubicBezTo>
                <a:lnTo>
                  <a:pt x="241459" y="426577"/>
                </a:lnTo>
                <a:lnTo>
                  <a:pt x="241459" y="346710"/>
                </a:lnTo>
                <a:cubicBezTo>
                  <a:pt x="241459" y="335566"/>
                  <a:pt x="244554" y="325041"/>
                  <a:pt x="250127" y="315754"/>
                </a:cubicBezTo>
                <a:cubicBezTo>
                  <a:pt x="322564" y="314516"/>
                  <a:pt x="364046" y="295323"/>
                  <a:pt x="398097" y="260033"/>
                </a:cubicBezTo>
                <a:cubicBezTo>
                  <a:pt x="433388" y="222885"/>
                  <a:pt x="433388" y="179546"/>
                  <a:pt x="433388" y="173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5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Arc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6620D-A9D5-47EF-A876-169143C414C1}"/>
              </a:ext>
            </a:extLst>
          </p:cNvPr>
          <p:cNvGrpSpPr/>
          <p:nvPr/>
        </p:nvGrpSpPr>
        <p:grpSpPr>
          <a:xfrm>
            <a:off x="1222868" y="2031866"/>
            <a:ext cx="6698264" cy="2794269"/>
            <a:chOff x="52819300" y="18072100"/>
            <a:chExt cx="7736635" cy="32274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E90D054-C0AF-4465-B8FA-81A943FC3FFF}"/>
                </a:ext>
              </a:extLst>
            </p:cNvPr>
            <p:cNvSpPr/>
            <p:nvPr/>
          </p:nvSpPr>
          <p:spPr>
            <a:xfrm>
              <a:off x="52819300" y="18999200"/>
              <a:ext cx="2301035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16424" y="201"/>
                  </a:moveTo>
                  <a:lnTo>
                    <a:pt x="16424" y="201"/>
                  </a:lnTo>
                  <a:cubicBezTo>
                    <a:pt x="14597" y="-291"/>
                    <a:pt x="12700" y="131"/>
                    <a:pt x="11048" y="1372"/>
                  </a:cubicBezTo>
                  <a:cubicBezTo>
                    <a:pt x="9068" y="2872"/>
                    <a:pt x="7768" y="5367"/>
                    <a:pt x="7745" y="7733"/>
                  </a:cubicBezTo>
                  <a:lnTo>
                    <a:pt x="7745" y="7745"/>
                  </a:lnTo>
                  <a:lnTo>
                    <a:pt x="7745" y="7745"/>
                  </a:lnTo>
                  <a:lnTo>
                    <a:pt x="7745" y="7745"/>
                  </a:lnTo>
                  <a:lnTo>
                    <a:pt x="7721" y="7745"/>
                  </a:lnTo>
                  <a:cubicBezTo>
                    <a:pt x="5367" y="7768"/>
                    <a:pt x="2872" y="9068"/>
                    <a:pt x="1372" y="11048"/>
                  </a:cubicBezTo>
                  <a:cubicBezTo>
                    <a:pt x="131" y="12688"/>
                    <a:pt x="-291" y="14597"/>
                    <a:pt x="201" y="16424"/>
                  </a:cubicBezTo>
                  <a:cubicBezTo>
                    <a:pt x="810" y="18697"/>
                    <a:pt x="2954" y="21286"/>
                    <a:pt x="9712" y="20723"/>
                  </a:cubicBezTo>
                  <a:cubicBezTo>
                    <a:pt x="12781" y="20466"/>
                    <a:pt x="15850" y="20618"/>
                    <a:pt x="18814" y="21180"/>
                  </a:cubicBezTo>
                  <a:cubicBezTo>
                    <a:pt x="19470" y="21309"/>
                    <a:pt x="20149" y="21098"/>
                    <a:pt x="20630" y="20618"/>
                  </a:cubicBezTo>
                  <a:cubicBezTo>
                    <a:pt x="21098" y="20149"/>
                    <a:pt x="21309" y="19470"/>
                    <a:pt x="21192" y="18802"/>
                  </a:cubicBezTo>
                  <a:cubicBezTo>
                    <a:pt x="20630" y="15827"/>
                    <a:pt x="20477" y="12770"/>
                    <a:pt x="20735" y="9701"/>
                  </a:cubicBezTo>
                  <a:cubicBezTo>
                    <a:pt x="21297" y="2954"/>
                    <a:pt x="18697" y="810"/>
                    <a:pt x="16424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639D284-4849-41A2-8082-976F05F20AD3}"/>
                </a:ext>
              </a:extLst>
            </p:cNvPr>
            <p:cNvSpPr/>
            <p:nvPr/>
          </p:nvSpPr>
          <p:spPr>
            <a:xfrm>
              <a:off x="52882800" y="19075400"/>
              <a:ext cx="2152004" cy="2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0" extrusionOk="0">
                  <a:moveTo>
                    <a:pt x="20835" y="20834"/>
                  </a:moveTo>
                  <a:cubicBezTo>
                    <a:pt x="20497" y="21173"/>
                    <a:pt x="20020" y="21324"/>
                    <a:pt x="19544" y="21236"/>
                  </a:cubicBezTo>
                  <a:cubicBezTo>
                    <a:pt x="16297" y="20621"/>
                    <a:pt x="12962" y="20457"/>
                    <a:pt x="9603" y="20734"/>
                  </a:cubicBezTo>
                  <a:cubicBezTo>
                    <a:pt x="4275" y="21173"/>
                    <a:pt x="1015" y="19767"/>
                    <a:pt x="188" y="16665"/>
                  </a:cubicBezTo>
                  <a:cubicBezTo>
                    <a:pt x="-276" y="14932"/>
                    <a:pt x="125" y="13111"/>
                    <a:pt x="1316" y="11541"/>
                  </a:cubicBezTo>
                  <a:cubicBezTo>
                    <a:pt x="2795" y="9595"/>
                    <a:pt x="5240" y="8314"/>
                    <a:pt x="7547" y="8289"/>
                  </a:cubicBezTo>
                  <a:cubicBezTo>
                    <a:pt x="7960" y="8289"/>
                    <a:pt x="8274" y="7962"/>
                    <a:pt x="8274" y="7573"/>
                  </a:cubicBezTo>
                  <a:lnTo>
                    <a:pt x="8274" y="7560"/>
                  </a:lnTo>
                  <a:cubicBezTo>
                    <a:pt x="8299" y="5250"/>
                    <a:pt x="9578" y="2801"/>
                    <a:pt x="11521" y="1319"/>
                  </a:cubicBezTo>
                  <a:cubicBezTo>
                    <a:pt x="13100" y="126"/>
                    <a:pt x="14918" y="-276"/>
                    <a:pt x="16635" y="189"/>
                  </a:cubicBezTo>
                  <a:lnTo>
                    <a:pt x="16635" y="189"/>
                  </a:lnTo>
                  <a:cubicBezTo>
                    <a:pt x="19744" y="1017"/>
                    <a:pt x="21149" y="4283"/>
                    <a:pt x="20697" y="9620"/>
                  </a:cubicBezTo>
                  <a:cubicBezTo>
                    <a:pt x="20421" y="12973"/>
                    <a:pt x="20584" y="16326"/>
                    <a:pt x="21199" y="19578"/>
                  </a:cubicBezTo>
                  <a:cubicBezTo>
                    <a:pt x="21324" y="20018"/>
                    <a:pt x="21174" y="20495"/>
                    <a:pt x="20835" y="20834"/>
                  </a:cubicBezTo>
                  <a:close/>
                  <a:moveTo>
                    <a:pt x="2545" y="11252"/>
                  </a:moveTo>
                  <a:cubicBezTo>
                    <a:pt x="2319" y="11478"/>
                    <a:pt x="2106" y="11717"/>
                    <a:pt x="1918" y="11968"/>
                  </a:cubicBezTo>
                  <a:cubicBezTo>
                    <a:pt x="865" y="13362"/>
                    <a:pt x="501" y="14957"/>
                    <a:pt x="902" y="16464"/>
                  </a:cubicBezTo>
                  <a:cubicBezTo>
                    <a:pt x="1642" y="19227"/>
                    <a:pt x="4550" y="20420"/>
                    <a:pt x="9552" y="20005"/>
                  </a:cubicBezTo>
                  <a:cubicBezTo>
                    <a:pt x="12962" y="19717"/>
                    <a:pt x="16372" y="19892"/>
                    <a:pt x="19682" y="20520"/>
                  </a:cubicBezTo>
                  <a:cubicBezTo>
                    <a:pt x="19920" y="20570"/>
                    <a:pt x="20146" y="20495"/>
                    <a:pt x="20321" y="20319"/>
                  </a:cubicBezTo>
                  <a:cubicBezTo>
                    <a:pt x="20484" y="20156"/>
                    <a:pt x="20559" y="19917"/>
                    <a:pt x="20522" y="19679"/>
                  </a:cubicBezTo>
                  <a:cubicBezTo>
                    <a:pt x="19895" y="16364"/>
                    <a:pt x="19719" y="12948"/>
                    <a:pt x="20008" y="9532"/>
                  </a:cubicBezTo>
                  <a:cubicBezTo>
                    <a:pt x="20421" y="4521"/>
                    <a:pt x="19230" y="1608"/>
                    <a:pt x="16472" y="867"/>
                  </a:cubicBezTo>
                  <a:lnTo>
                    <a:pt x="16472" y="867"/>
                  </a:lnTo>
                  <a:cubicBezTo>
                    <a:pt x="14968" y="465"/>
                    <a:pt x="13376" y="817"/>
                    <a:pt x="11984" y="1884"/>
                  </a:cubicBezTo>
                  <a:cubicBezTo>
                    <a:pt x="10229" y="3215"/>
                    <a:pt x="9051" y="5488"/>
                    <a:pt x="9026" y="7560"/>
                  </a:cubicBezTo>
                  <a:lnTo>
                    <a:pt x="9026" y="7573"/>
                  </a:lnTo>
                  <a:cubicBezTo>
                    <a:pt x="9013" y="8364"/>
                    <a:pt x="8386" y="9004"/>
                    <a:pt x="7584" y="9004"/>
                  </a:cubicBezTo>
                  <a:cubicBezTo>
                    <a:pt x="5804" y="9017"/>
                    <a:pt x="3886" y="9896"/>
                    <a:pt x="2545" y="112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9BD6F18-7878-440D-AC9F-34937BF64FC7}"/>
                </a:ext>
              </a:extLst>
            </p:cNvPr>
            <p:cNvSpPr/>
            <p:nvPr/>
          </p:nvSpPr>
          <p:spPr>
            <a:xfrm>
              <a:off x="54368700" y="18072100"/>
              <a:ext cx="2528534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220" extrusionOk="0">
                  <a:moveTo>
                    <a:pt x="18379" y="1157"/>
                  </a:moveTo>
                  <a:lnTo>
                    <a:pt x="18379" y="1157"/>
                  </a:lnTo>
                  <a:cubicBezTo>
                    <a:pt x="17079" y="53"/>
                    <a:pt x="15414" y="-277"/>
                    <a:pt x="13687" y="235"/>
                  </a:cubicBezTo>
                  <a:cubicBezTo>
                    <a:pt x="11606" y="861"/>
                    <a:pt x="9747" y="2625"/>
                    <a:pt x="8945" y="4730"/>
                  </a:cubicBezTo>
                  <a:lnTo>
                    <a:pt x="8945" y="4742"/>
                  </a:lnTo>
                  <a:lnTo>
                    <a:pt x="8945" y="4742"/>
                  </a:lnTo>
                  <a:lnTo>
                    <a:pt x="8945" y="4742"/>
                  </a:lnTo>
                  <a:lnTo>
                    <a:pt x="8925" y="4730"/>
                  </a:lnTo>
                  <a:cubicBezTo>
                    <a:pt x="7026" y="3888"/>
                    <a:pt x="4599" y="4139"/>
                    <a:pt x="2740" y="5368"/>
                  </a:cubicBezTo>
                  <a:cubicBezTo>
                    <a:pt x="1207" y="6381"/>
                    <a:pt x="242" y="7951"/>
                    <a:pt x="39" y="9772"/>
                  </a:cubicBezTo>
                  <a:cubicBezTo>
                    <a:pt x="-215" y="12037"/>
                    <a:pt x="648" y="15155"/>
                    <a:pt x="6264" y="17135"/>
                  </a:cubicBezTo>
                  <a:cubicBezTo>
                    <a:pt x="8813" y="18034"/>
                    <a:pt x="11220" y="19297"/>
                    <a:pt x="13413" y="20902"/>
                  </a:cubicBezTo>
                  <a:cubicBezTo>
                    <a:pt x="13901" y="21255"/>
                    <a:pt x="14510" y="21323"/>
                    <a:pt x="15048" y="21061"/>
                  </a:cubicBezTo>
                  <a:cubicBezTo>
                    <a:pt x="15586" y="20811"/>
                    <a:pt x="15972" y="20276"/>
                    <a:pt x="16094" y="19639"/>
                  </a:cubicBezTo>
                  <a:cubicBezTo>
                    <a:pt x="16622" y="16759"/>
                    <a:pt x="17495" y="13949"/>
                    <a:pt x="18714" y="11285"/>
                  </a:cubicBezTo>
                  <a:cubicBezTo>
                    <a:pt x="21385" y="5425"/>
                    <a:pt x="20004" y="2545"/>
                    <a:pt x="18379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FD15EB1-C896-41FE-B7B1-213E285D52CE}"/>
                </a:ext>
              </a:extLst>
            </p:cNvPr>
            <p:cNvSpPr/>
            <p:nvPr/>
          </p:nvSpPr>
          <p:spPr>
            <a:xfrm>
              <a:off x="54444899" y="18135600"/>
              <a:ext cx="2379861" cy="222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60" extrusionOk="0">
                  <a:moveTo>
                    <a:pt x="15466" y="21151"/>
                  </a:moveTo>
                  <a:cubicBezTo>
                    <a:pt x="15080" y="21333"/>
                    <a:pt x="14638" y="21284"/>
                    <a:pt x="14285" y="21029"/>
                  </a:cubicBezTo>
                  <a:cubicBezTo>
                    <a:pt x="11844" y="19292"/>
                    <a:pt x="9172" y="17907"/>
                    <a:pt x="6356" y="16935"/>
                  </a:cubicBezTo>
                  <a:cubicBezTo>
                    <a:pt x="1861" y="15380"/>
                    <a:pt x="-325" y="12926"/>
                    <a:pt x="39" y="9828"/>
                  </a:cubicBezTo>
                  <a:cubicBezTo>
                    <a:pt x="238" y="8103"/>
                    <a:pt x="1177" y="6621"/>
                    <a:pt x="2668" y="5649"/>
                  </a:cubicBezTo>
                  <a:cubicBezTo>
                    <a:pt x="4523" y="4447"/>
                    <a:pt x="6941" y="4191"/>
                    <a:pt x="8830" y="5018"/>
                  </a:cubicBezTo>
                  <a:cubicBezTo>
                    <a:pt x="9172" y="5163"/>
                    <a:pt x="9525" y="4993"/>
                    <a:pt x="9669" y="4641"/>
                  </a:cubicBezTo>
                  <a:lnTo>
                    <a:pt x="9680" y="4629"/>
                  </a:lnTo>
                  <a:cubicBezTo>
                    <a:pt x="10464" y="2576"/>
                    <a:pt x="12319" y="851"/>
                    <a:pt x="14406" y="231"/>
                  </a:cubicBezTo>
                  <a:cubicBezTo>
                    <a:pt x="16085" y="-267"/>
                    <a:pt x="17708" y="49"/>
                    <a:pt x="18956" y="1094"/>
                  </a:cubicBezTo>
                  <a:lnTo>
                    <a:pt x="18956" y="1094"/>
                  </a:lnTo>
                  <a:cubicBezTo>
                    <a:pt x="21209" y="2977"/>
                    <a:pt x="21275" y="6415"/>
                    <a:pt x="19133" y="11031"/>
                  </a:cubicBezTo>
                  <a:cubicBezTo>
                    <a:pt x="17785" y="13935"/>
                    <a:pt x="16814" y="16996"/>
                    <a:pt x="16228" y="20130"/>
                  </a:cubicBezTo>
                  <a:cubicBezTo>
                    <a:pt x="16140" y="20604"/>
                    <a:pt x="15853" y="20981"/>
                    <a:pt x="15466" y="21151"/>
                  </a:cubicBezTo>
                  <a:close/>
                  <a:moveTo>
                    <a:pt x="3739" y="5856"/>
                  </a:moveTo>
                  <a:cubicBezTo>
                    <a:pt x="3474" y="5977"/>
                    <a:pt x="3231" y="6111"/>
                    <a:pt x="2988" y="6269"/>
                  </a:cubicBezTo>
                  <a:cubicBezTo>
                    <a:pt x="1663" y="7131"/>
                    <a:pt x="846" y="8431"/>
                    <a:pt x="669" y="9926"/>
                  </a:cubicBezTo>
                  <a:cubicBezTo>
                    <a:pt x="349" y="12671"/>
                    <a:pt x="2325" y="14809"/>
                    <a:pt x="6544" y="16267"/>
                  </a:cubicBezTo>
                  <a:cubicBezTo>
                    <a:pt x="9426" y="17263"/>
                    <a:pt x="12143" y="18672"/>
                    <a:pt x="14638" y="20446"/>
                  </a:cubicBezTo>
                  <a:cubicBezTo>
                    <a:pt x="14815" y="20568"/>
                    <a:pt x="15025" y="20592"/>
                    <a:pt x="15223" y="20507"/>
                  </a:cubicBezTo>
                  <a:cubicBezTo>
                    <a:pt x="15422" y="20422"/>
                    <a:pt x="15555" y="20240"/>
                    <a:pt x="15599" y="20009"/>
                  </a:cubicBezTo>
                  <a:cubicBezTo>
                    <a:pt x="16195" y="16814"/>
                    <a:pt x="17189" y="13692"/>
                    <a:pt x="18558" y="10727"/>
                  </a:cubicBezTo>
                  <a:cubicBezTo>
                    <a:pt x="20568" y="6390"/>
                    <a:pt x="20568" y="3341"/>
                    <a:pt x="18569" y="1677"/>
                  </a:cubicBezTo>
                  <a:lnTo>
                    <a:pt x="18569" y="1677"/>
                  </a:lnTo>
                  <a:cubicBezTo>
                    <a:pt x="17476" y="766"/>
                    <a:pt x="16052" y="498"/>
                    <a:pt x="14572" y="936"/>
                  </a:cubicBezTo>
                  <a:cubicBezTo>
                    <a:pt x="12706" y="1482"/>
                    <a:pt x="10972" y="3086"/>
                    <a:pt x="10265" y="4920"/>
                  </a:cubicBezTo>
                  <a:lnTo>
                    <a:pt x="10254" y="4933"/>
                  </a:lnTo>
                  <a:cubicBezTo>
                    <a:pt x="9978" y="5637"/>
                    <a:pt x="9260" y="5977"/>
                    <a:pt x="8598" y="5686"/>
                  </a:cubicBezTo>
                  <a:cubicBezTo>
                    <a:pt x="7151" y="5066"/>
                    <a:pt x="5285" y="5139"/>
                    <a:pt x="3739" y="585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3E246A-4A76-45EC-B629-A7F9BDABD624}"/>
                </a:ext>
              </a:extLst>
            </p:cNvPr>
            <p:cNvSpPr/>
            <p:nvPr/>
          </p:nvSpPr>
          <p:spPr>
            <a:xfrm>
              <a:off x="56476900" y="18072100"/>
              <a:ext cx="2527988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0" extrusionOk="0">
                  <a:moveTo>
                    <a:pt x="1836" y="1157"/>
                  </a:moveTo>
                  <a:lnTo>
                    <a:pt x="1836" y="1157"/>
                  </a:lnTo>
                  <a:cubicBezTo>
                    <a:pt x="3137" y="53"/>
                    <a:pt x="4803" y="-277"/>
                    <a:pt x="6530" y="235"/>
                  </a:cubicBezTo>
                  <a:cubicBezTo>
                    <a:pt x="8613" y="861"/>
                    <a:pt x="10472" y="2625"/>
                    <a:pt x="11275" y="4730"/>
                  </a:cubicBezTo>
                  <a:lnTo>
                    <a:pt x="11275" y="4742"/>
                  </a:lnTo>
                  <a:lnTo>
                    <a:pt x="11275" y="4742"/>
                  </a:lnTo>
                  <a:lnTo>
                    <a:pt x="11275" y="4742"/>
                  </a:lnTo>
                  <a:lnTo>
                    <a:pt x="11295" y="4730"/>
                  </a:lnTo>
                  <a:cubicBezTo>
                    <a:pt x="13195" y="3888"/>
                    <a:pt x="15623" y="4139"/>
                    <a:pt x="17482" y="5368"/>
                  </a:cubicBezTo>
                  <a:cubicBezTo>
                    <a:pt x="19017" y="6381"/>
                    <a:pt x="19982" y="7951"/>
                    <a:pt x="20185" y="9772"/>
                  </a:cubicBezTo>
                  <a:cubicBezTo>
                    <a:pt x="20439" y="12037"/>
                    <a:pt x="19575" y="15155"/>
                    <a:pt x="13957" y="17135"/>
                  </a:cubicBezTo>
                  <a:cubicBezTo>
                    <a:pt x="11407" y="18034"/>
                    <a:pt x="8999" y="19297"/>
                    <a:pt x="6804" y="20902"/>
                  </a:cubicBezTo>
                  <a:cubicBezTo>
                    <a:pt x="6317" y="21255"/>
                    <a:pt x="5707" y="21323"/>
                    <a:pt x="5169" y="21061"/>
                  </a:cubicBezTo>
                  <a:cubicBezTo>
                    <a:pt x="4630" y="20811"/>
                    <a:pt x="4244" y="20276"/>
                    <a:pt x="4122" y="19639"/>
                  </a:cubicBezTo>
                  <a:cubicBezTo>
                    <a:pt x="3594" y="16759"/>
                    <a:pt x="2720" y="13949"/>
                    <a:pt x="1501" y="11285"/>
                  </a:cubicBezTo>
                  <a:cubicBezTo>
                    <a:pt x="-1161" y="5425"/>
                    <a:pt x="211" y="2545"/>
                    <a:pt x="1836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F89696-59C1-47DB-9653-3AF9A4353232}"/>
                </a:ext>
              </a:extLst>
            </p:cNvPr>
            <p:cNvSpPr/>
            <p:nvPr/>
          </p:nvSpPr>
          <p:spPr>
            <a:xfrm>
              <a:off x="56553099" y="18135599"/>
              <a:ext cx="2379612" cy="222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67" extrusionOk="0">
                  <a:moveTo>
                    <a:pt x="4467" y="20142"/>
                  </a:moveTo>
                  <a:cubicBezTo>
                    <a:pt x="3882" y="17006"/>
                    <a:pt x="2909" y="13943"/>
                    <a:pt x="1561" y="11037"/>
                  </a:cubicBezTo>
                  <a:cubicBezTo>
                    <a:pt x="-582" y="6418"/>
                    <a:pt x="-516" y="2978"/>
                    <a:pt x="1738" y="1094"/>
                  </a:cubicBezTo>
                  <a:lnTo>
                    <a:pt x="1738" y="1094"/>
                  </a:lnTo>
                  <a:cubicBezTo>
                    <a:pt x="2998" y="49"/>
                    <a:pt x="4611" y="-267"/>
                    <a:pt x="6290" y="231"/>
                  </a:cubicBezTo>
                  <a:cubicBezTo>
                    <a:pt x="8378" y="839"/>
                    <a:pt x="10235" y="2565"/>
                    <a:pt x="11019" y="4632"/>
                  </a:cubicBezTo>
                  <a:lnTo>
                    <a:pt x="11030" y="4644"/>
                  </a:lnTo>
                  <a:cubicBezTo>
                    <a:pt x="11163" y="4996"/>
                    <a:pt x="11527" y="5166"/>
                    <a:pt x="11870" y="5021"/>
                  </a:cubicBezTo>
                  <a:cubicBezTo>
                    <a:pt x="13759" y="4194"/>
                    <a:pt x="16179" y="4449"/>
                    <a:pt x="18035" y="5653"/>
                  </a:cubicBezTo>
                  <a:cubicBezTo>
                    <a:pt x="19537" y="6625"/>
                    <a:pt x="20466" y="8108"/>
                    <a:pt x="20664" y="9834"/>
                  </a:cubicBezTo>
                  <a:cubicBezTo>
                    <a:pt x="21018" y="12922"/>
                    <a:pt x="18830" y="15377"/>
                    <a:pt x="14345" y="16945"/>
                  </a:cubicBezTo>
                  <a:cubicBezTo>
                    <a:pt x="11516" y="17930"/>
                    <a:pt x="8842" y="19303"/>
                    <a:pt x="6412" y="21041"/>
                  </a:cubicBezTo>
                  <a:cubicBezTo>
                    <a:pt x="6058" y="21297"/>
                    <a:pt x="5616" y="21333"/>
                    <a:pt x="5230" y="21163"/>
                  </a:cubicBezTo>
                  <a:cubicBezTo>
                    <a:pt x="4843" y="20993"/>
                    <a:pt x="4544" y="20604"/>
                    <a:pt x="4467" y="20142"/>
                  </a:cubicBezTo>
                  <a:close/>
                  <a:moveTo>
                    <a:pt x="12091" y="5689"/>
                  </a:moveTo>
                  <a:cubicBezTo>
                    <a:pt x="11439" y="5981"/>
                    <a:pt x="10710" y="5640"/>
                    <a:pt x="10433" y="4935"/>
                  </a:cubicBezTo>
                  <a:lnTo>
                    <a:pt x="10422" y="4923"/>
                  </a:lnTo>
                  <a:cubicBezTo>
                    <a:pt x="9715" y="3088"/>
                    <a:pt x="7992" y="1483"/>
                    <a:pt x="6113" y="936"/>
                  </a:cubicBezTo>
                  <a:cubicBezTo>
                    <a:pt x="4633" y="499"/>
                    <a:pt x="3208" y="766"/>
                    <a:pt x="2114" y="1678"/>
                  </a:cubicBezTo>
                  <a:lnTo>
                    <a:pt x="2114" y="1678"/>
                  </a:lnTo>
                  <a:cubicBezTo>
                    <a:pt x="114" y="3355"/>
                    <a:pt x="114" y="6406"/>
                    <a:pt x="2125" y="10734"/>
                  </a:cubicBezTo>
                  <a:cubicBezTo>
                    <a:pt x="3495" y="13699"/>
                    <a:pt x="4489" y="16823"/>
                    <a:pt x="5086" y="20020"/>
                  </a:cubicBezTo>
                  <a:cubicBezTo>
                    <a:pt x="5130" y="20251"/>
                    <a:pt x="5263" y="20434"/>
                    <a:pt x="5461" y="20519"/>
                  </a:cubicBezTo>
                  <a:cubicBezTo>
                    <a:pt x="5660" y="20604"/>
                    <a:pt x="5870" y="20592"/>
                    <a:pt x="6047" y="20458"/>
                  </a:cubicBezTo>
                  <a:cubicBezTo>
                    <a:pt x="8533" y="18683"/>
                    <a:pt x="11262" y="17273"/>
                    <a:pt x="14146" y="16276"/>
                  </a:cubicBezTo>
                  <a:cubicBezTo>
                    <a:pt x="18366" y="14818"/>
                    <a:pt x="20344" y="12678"/>
                    <a:pt x="20024" y="9931"/>
                  </a:cubicBezTo>
                  <a:cubicBezTo>
                    <a:pt x="19847" y="8436"/>
                    <a:pt x="19029" y="7136"/>
                    <a:pt x="17703" y="6273"/>
                  </a:cubicBezTo>
                  <a:cubicBezTo>
                    <a:pt x="17460" y="6115"/>
                    <a:pt x="17217" y="5981"/>
                    <a:pt x="16952" y="5859"/>
                  </a:cubicBezTo>
                  <a:cubicBezTo>
                    <a:pt x="15405" y="5130"/>
                    <a:pt x="13538" y="5057"/>
                    <a:pt x="12091" y="56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AC897E2-3B61-4595-96B2-1FF0DF1C9A72}"/>
                </a:ext>
              </a:extLst>
            </p:cNvPr>
            <p:cNvSpPr/>
            <p:nvPr/>
          </p:nvSpPr>
          <p:spPr>
            <a:xfrm>
              <a:off x="58254899" y="18999200"/>
              <a:ext cx="2301036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4800" y="201"/>
                  </a:moveTo>
                  <a:lnTo>
                    <a:pt x="4800" y="201"/>
                  </a:lnTo>
                  <a:cubicBezTo>
                    <a:pt x="6627" y="-291"/>
                    <a:pt x="8524" y="131"/>
                    <a:pt x="10176" y="1372"/>
                  </a:cubicBezTo>
                  <a:cubicBezTo>
                    <a:pt x="12156" y="2872"/>
                    <a:pt x="13456" y="5367"/>
                    <a:pt x="13479" y="7733"/>
                  </a:cubicBezTo>
                  <a:lnTo>
                    <a:pt x="13479" y="7745"/>
                  </a:lnTo>
                  <a:lnTo>
                    <a:pt x="13479" y="7745"/>
                  </a:lnTo>
                  <a:lnTo>
                    <a:pt x="13479" y="7745"/>
                  </a:lnTo>
                  <a:lnTo>
                    <a:pt x="13503" y="7745"/>
                  </a:lnTo>
                  <a:cubicBezTo>
                    <a:pt x="15857" y="7768"/>
                    <a:pt x="18352" y="9068"/>
                    <a:pt x="19852" y="11048"/>
                  </a:cubicBezTo>
                  <a:cubicBezTo>
                    <a:pt x="21093" y="12688"/>
                    <a:pt x="21515" y="14597"/>
                    <a:pt x="21023" y="16424"/>
                  </a:cubicBezTo>
                  <a:cubicBezTo>
                    <a:pt x="20414" y="18697"/>
                    <a:pt x="18270" y="21286"/>
                    <a:pt x="11512" y="20723"/>
                  </a:cubicBezTo>
                  <a:cubicBezTo>
                    <a:pt x="8443" y="20466"/>
                    <a:pt x="5374" y="20618"/>
                    <a:pt x="2410" y="21180"/>
                  </a:cubicBezTo>
                  <a:cubicBezTo>
                    <a:pt x="1754" y="21309"/>
                    <a:pt x="1075" y="21098"/>
                    <a:pt x="594" y="20618"/>
                  </a:cubicBezTo>
                  <a:cubicBezTo>
                    <a:pt x="126" y="20149"/>
                    <a:pt x="-85" y="19470"/>
                    <a:pt x="32" y="18802"/>
                  </a:cubicBezTo>
                  <a:cubicBezTo>
                    <a:pt x="594" y="15827"/>
                    <a:pt x="747" y="12770"/>
                    <a:pt x="489" y="9701"/>
                  </a:cubicBezTo>
                  <a:cubicBezTo>
                    <a:pt x="-62" y="2954"/>
                    <a:pt x="2527" y="810"/>
                    <a:pt x="4800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4AF18B-67B0-46DF-905B-2EA1D1CF45B0}"/>
                </a:ext>
              </a:extLst>
            </p:cNvPr>
            <p:cNvSpPr/>
            <p:nvPr/>
          </p:nvSpPr>
          <p:spPr>
            <a:xfrm>
              <a:off x="58331100" y="19075399"/>
              <a:ext cx="2150080" cy="2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60" extrusionOk="0">
                  <a:moveTo>
                    <a:pt x="25" y="19578"/>
                  </a:moveTo>
                  <a:cubicBezTo>
                    <a:pt x="640" y="16326"/>
                    <a:pt x="804" y="12985"/>
                    <a:pt x="527" y="9620"/>
                  </a:cubicBezTo>
                  <a:cubicBezTo>
                    <a:pt x="88" y="4283"/>
                    <a:pt x="1494" y="1017"/>
                    <a:pt x="4596" y="189"/>
                  </a:cubicBezTo>
                  <a:lnTo>
                    <a:pt x="4596" y="189"/>
                  </a:lnTo>
                  <a:cubicBezTo>
                    <a:pt x="6329" y="-276"/>
                    <a:pt x="8150" y="126"/>
                    <a:pt x="9720" y="1319"/>
                  </a:cubicBezTo>
                  <a:cubicBezTo>
                    <a:pt x="11666" y="2801"/>
                    <a:pt x="12947" y="5250"/>
                    <a:pt x="12972" y="7560"/>
                  </a:cubicBezTo>
                  <a:lnTo>
                    <a:pt x="12972" y="7573"/>
                  </a:lnTo>
                  <a:cubicBezTo>
                    <a:pt x="12972" y="7975"/>
                    <a:pt x="13299" y="8289"/>
                    <a:pt x="13701" y="8289"/>
                  </a:cubicBezTo>
                  <a:cubicBezTo>
                    <a:pt x="16011" y="8314"/>
                    <a:pt x="18460" y="9595"/>
                    <a:pt x="19942" y="11541"/>
                  </a:cubicBezTo>
                  <a:cubicBezTo>
                    <a:pt x="21135" y="13124"/>
                    <a:pt x="21537" y="14944"/>
                    <a:pt x="21072" y="16665"/>
                  </a:cubicBezTo>
                  <a:cubicBezTo>
                    <a:pt x="20243" y="19779"/>
                    <a:pt x="16978" y="21186"/>
                    <a:pt x="11641" y="20734"/>
                  </a:cubicBezTo>
                  <a:cubicBezTo>
                    <a:pt x="8288" y="20457"/>
                    <a:pt x="4935" y="20621"/>
                    <a:pt x="1683" y="21236"/>
                  </a:cubicBezTo>
                  <a:cubicBezTo>
                    <a:pt x="1218" y="21324"/>
                    <a:pt x="728" y="21173"/>
                    <a:pt x="389" y="20834"/>
                  </a:cubicBezTo>
                  <a:cubicBezTo>
                    <a:pt x="88" y="20533"/>
                    <a:pt x="-63" y="20056"/>
                    <a:pt x="25" y="19578"/>
                  </a:cubicBezTo>
                  <a:close/>
                  <a:moveTo>
                    <a:pt x="13701" y="9042"/>
                  </a:moveTo>
                  <a:cubicBezTo>
                    <a:pt x="12897" y="9030"/>
                    <a:pt x="12269" y="8402"/>
                    <a:pt x="12257" y="7611"/>
                  </a:cubicBezTo>
                  <a:lnTo>
                    <a:pt x="12257" y="7598"/>
                  </a:lnTo>
                  <a:cubicBezTo>
                    <a:pt x="12231" y="5538"/>
                    <a:pt x="11038" y="3253"/>
                    <a:pt x="9293" y="1922"/>
                  </a:cubicBezTo>
                  <a:cubicBezTo>
                    <a:pt x="7899" y="867"/>
                    <a:pt x="6304" y="503"/>
                    <a:pt x="4797" y="904"/>
                  </a:cubicBezTo>
                  <a:lnTo>
                    <a:pt x="4797" y="904"/>
                  </a:lnTo>
                  <a:cubicBezTo>
                    <a:pt x="2034" y="1645"/>
                    <a:pt x="841" y="4559"/>
                    <a:pt x="1256" y="9570"/>
                  </a:cubicBezTo>
                  <a:cubicBezTo>
                    <a:pt x="1544" y="12985"/>
                    <a:pt x="1369" y="16401"/>
                    <a:pt x="741" y="19717"/>
                  </a:cubicBezTo>
                  <a:cubicBezTo>
                    <a:pt x="690" y="19955"/>
                    <a:pt x="766" y="20181"/>
                    <a:pt x="942" y="20357"/>
                  </a:cubicBezTo>
                  <a:cubicBezTo>
                    <a:pt x="1105" y="20520"/>
                    <a:pt x="1344" y="20596"/>
                    <a:pt x="1582" y="20558"/>
                  </a:cubicBezTo>
                  <a:cubicBezTo>
                    <a:pt x="4897" y="19930"/>
                    <a:pt x="8313" y="19754"/>
                    <a:pt x="11729" y="20043"/>
                  </a:cubicBezTo>
                  <a:cubicBezTo>
                    <a:pt x="16740" y="20458"/>
                    <a:pt x="19653" y="19264"/>
                    <a:pt x="20394" y="16502"/>
                  </a:cubicBezTo>
                  <a:cubicBezTo>
                    <a:pt x="20796" y="14995"/>
                    <a:pt x="20444" y="13400"/>
                    <a:pt x="19377" y="12006"/>
                  </a:cubicBezTo>
                  <a:cubicBezTo>
                    <a:pt x="19189" y="11755"/>
                    <a:pt x="18975" y="11516"/>
                    <a:pt x="18749" y="11290"/>
                  </a:cubicBezTo>
                  <a:cubicBezTo>
                    <a:pt x="17405" y="9934"/>
                    <a:pt x="15484" y="9055"/>
                    <a:pt x="13701" y="90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6212CDD-312E-43B2-8C92-C668E4D612B7}"/>
              </a:ext>
            </a:extLst>
          </p:cNvPr>
          <p:cNvSpPr txBox="1"/>
          <p:nvPr/>
        </p:nvSpPr>
        <p:spPr>
          <a:xfrm>
            <a:off x="2000832" y="3716352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558CAF-04DA-4F50-8719-6CDA120EF293}"/>
              </a:ext>
            </a:extLst>
          </p:cNvPr>
          <p:cNvSpPr txBox="1"/>
          <p:nvPr/>
        </p:nvSpPr>
        <p:spPr>
          <a:xfrm>
            <a:off x="3386572" y="2910360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1431-EAC4-4EF2-BC7F-D28DDEE8BEF3}"/>
              </a:ext>
            </a:extLst>
          </p:cNvPr>
          <p:cNvSpPr txBox="1"/>
          <p:nvPr/>
        </p:nvSpPr>
        <p:spPr>
          <a:xfrm>
            <a:off x="4588490" y="2394242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4CFC-7D90-444C-B108-DA6B94F64662}"/>
              </a:ext>
            </a:extLst>
          </p:cNvPr>
          <p:cNvSpPr txBox="1"/>
          <p:nvPr/>
        </p:nvSpPr>
        <p:spPr>
          <a:xfrm>
            <a:off x="6129773" y="3376987"/>
            <a:ext cx="89836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2B4FED-3100-4140-A52A-17FF8B91717B}"/>
              </a:ext>
            </a:extLst>
          </p:cNvPr>
          <p:cNvGrpSpPr/>
          <p:nvPr/>
        </p:nvGrpSpPr>
        <p:grpSpPr>
          <a:xfrm>
            <a:off x="325677" y="2423995"/>
            <a:ext cx="1378663" cy="967613"/>
            <a:chOff x="332936" y="2596991"/>
            <a:chExt cx="2975111" cy="129014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7E2CD2-087C-4B16-B511-84C302A9A1C0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6A64D0-974A-4BAB-BA70-A5B2D2A26C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068A63-0E12-4495-858A-0EFB7D86736D}"/>
              </a:ext>
            </a:extLst>
          </p:cNvPr>
          <p:cNvGrpSpPr/>
          <p:nvPr/>
        </p:nvGrpSpPr>
        <p:grpSpPr>
          <a:xfrm>
            <a:off x="7217466" y="2423995"/>
            <a:ext cx="1378663" cy="967613"/>
            <a:chOff x="332936" y="2596991"/>
            <a:chExt cx="2975111" cy="129014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EAA7DC8-F72E-4679-A671-1B7ED75494B4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193645D-1834-4BF6-993E-43A42E3F00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E2B3F5-3FB1-42BD-8A28-AC98A53B94E8}"/>
              </a:ext>
            </a:extLst>
          </p:cNvPr>
          <p:cNvGrpSpPr/>
          <p:nvPr/>
        </p:nvGrpSpPr>
        <p:grpSpPr>
          <a:xfrm>
            <a:off x="2114411" y="1351991"/>
            <a:ext cx="1378663" cy="967613"/>
            <a:chOff x="332936" y="2596991"/>
            <a:chExt cx="2975111" cy="129014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1E9CC9-DD69-4B48-8447-8D743B42798D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E06F32-5B2F-4B49-B0BC-C98155BC1D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14FB5D1-F43C-465A-85CD-A0B56526B430}"/>
              </a:ext>
            </a:extLst>
          </p:cNvPr>
          <p:cNvGrpSpPr/>
          <p:nvPr/>
        </p:nvGrpSpPr>
        <p:grpSpPr>
          <a:xfrm>
            <a:off x="5649476" y="1358220"/>
            <a:ext cx="1378663" cy="967613"/>
            <a:chOff x="332936" y="2596991"/>
            <a:chExt cx="2975111" cy="129014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740801-22AC-465E-8110-F99F3B9C913D}"/>
                </a:ext>
              </a:extLst>
            </p:cNvPr>
            <p:cNvSpPr txBox="1"/>
            <p:nvPr/>
          </p:nvSpPr>
          <p:spPr>
            <a:xfrm>
              <a:off x="332936" y="259699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C85EE5C-313E-4C26-83AC-BCC27ED51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2EA6DE-FBA2-4EE6-BC1C-537EFED7BB0B}"/>
              </a:ext>
            </a:extLst>
          </p:cNvPr>
          <p:cNvGrpSpPr/>
          <p:nvPr/>
        </p:nvGrpSpPr>
        <p:grpSpPr>
          <a:xfrm>
            <a:off x="3474720" y="4380208"/>
            <a:ext cx="2194560" cy="1360030"/>
            <a:chOff x="8921977" y="1312837"/>
            <a:chExt cx="2926080" cy="181337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21CD07-A768-474E-9F64-067DA506AA3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6ECDA9F-3347-4BAE-B850-FE4C202A73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is vitua. </a:t>
              </a:r>
            </a:p>
          </p:txBody>
        </p:sp>
      </p:grpSp>
      <p:grpSp>
        <p:nvGrpSpPr>
          <p:cNvPr id="32" name="Graphic 13" descr="Lightbulb">
            <a:extLst>
              <a:ext uri="{FF2B5EF4-FFF2-40B4-BE49-F238E27FC236}">
                <a16:creationId xmlns:a16="http://schemas.microsoft.com/office/drawing/2014/main" id="{B5CDB79E-8BF9-48E6-AD8C-A3B025D4C45D}"/>
              </a:ext>
            </a:extLst>
          </p:cNvPr>
          <p:cNvGrpSpPr/>
          <p:nvPr/>
        </p:nvGrpSpPr>
        <p:grpSpPr>
          <a:xfrm>
            <a:off x="1437411" y="3923099"/>
            <a:ext cx="580644" cy="580644"/>
            <a:chOff x="1437411" y="3923099"/>
            <a:chExt cx="580644" cy="58064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C862BB4-1F8F-4977-907B-69569BC7FE4D}"/>
                </a:ext>
              </a:extLst>
            </p:cNvPr>
            <p:cNvSpPr/>
            <p:nvPr/>
          </p:nvSpPr>
          <p:spPr>
            <a:xfrm>
              <a:off x="1649104" y="4310195"/>
              <a:ext cx="157257" cy="36290"/>
            </a:xfrm>
            <a:custGeom>
              <a:avLst/>
              <a:gdLst>
                <a:gd name="connsiteX0" fmla="*/ 18145 w 157257"/>
                <a:gd name="connsiteY0" fmla="*/ 0 h 36290"/>
                <a:gd name="connsiteX1" fmla="*/ 139113 w 157257"/>
                <a:gd name="connsiteY1" fmla="*/ 0 h 36290"/>
                <a:gd name="connsiteX2" fmla="*/ 157258 w 157257"/>
                <a:gd name="connsiteY2" fmla="*/ 18145 h 36290"/>
                <a:gd name="connsiteX3" fmla="*/ 139113 w 157257"/>
                <a:gd name="connsiteY3" fmla="*/ 36290 h 36290"/>
                <a:gd name="connsiteX4" fmla="*/ 18145 w 157257"/>
                <a:gd name="connsiteY4" fmla="*/ 36290 h 36290"/>
                <a:gd name="connsiteX5" fmla="*/ 0 w 157257"/>
                <a:gd name="connsiteY5" fmla="*/ 18145 h 36290"/>
                <a:gd name="connsiteX6" fmla="*/ 18145 w 157257"/>
                <a:gd name="connsiteY6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257" h="36290">
                  <a:moveTo>
                    <a:pt x="18145" y="0"/>
                  </a:moveTo>
                  <a:lnTo>
                    <a:pt x="139113" y="0"/>
                  </a:lnTo>
                  <a:cubicBezTo>
                    <a:pt x="149395" y="0"/>
                    <a:pt x="157258" y="7863"/>
                    <a:pt x="157258" y="18145"/>
                  </a:cubicBezTo>
                  <a:cubicBezTo>
                    <a:pt x="157258" y="28427"/>
                    <a:pt x="149395" y="36290"/>
                    <a:pt x="139113" y="36290"/>
                  </a:cubicBezTo>
                  <a:lnTo>
                    <a:pt x="18145" y="36290"/>
                  </a:lnTo>
                  <a:cubicBezTo>
                    <a:pt x="7863" y="36290"/>
                    <a:pt x="0" y="28427"/>
                    <a:pt x="0" y="18145"/>
                  </a:cubicBezTo>
                  <a:cubicBezTo>
                    <a:pt x="0" y="7863"/>
                    <a:pt x="7863" y="0"/>
                    <a:pt x="1814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3F12C33-3404-4FEF-BE81-89B68363BAB0}"/>
                </a:ext>
              </a:extLst>
            </p:cNvPr>
            <p:cNvSpPr/>
            <p:nvPr/>
          </p:nvSpPr>
          <p:spPr>
            <a:xfrm>
              <a:off x="1649104" y="4370678"/>
              <a:ext cx="157257" cy="36290"/>
            </a:xfrm>
            <a:custGeom>
              <a:avLst/>
              <a:gdLst>
                <a:gd name="connsiteX0" fmla="*/ 18145 w 157257"/>
                <a:gd name="connsiteY0" fmla="*/ 0 h 36290"/>
                <a:gd name="connsiteX1" fmla="*/ 139113 w 157257"/>
                <a:gd name="connsiteY1" fmla="*/ 0 h 36290"/>
                <a:gd name="connsiteX2" fmla="*/ 157258 w 157257"/>
                <a:gd name="connsiteY2" fmla="*/ 18145 h 36290"/>
                <a:gd name="connsiteX3" fmla="*/ 139113 w 157257"/>
                <a:gd name="connsiteY3" fmla="*/ 36290 h 36290"/>
                <a:gd name="connsiteX4" fmla="*/ 18145 w 157257"/>
                <a:gd name="connsiteY4" fmla="*/ 36290 h 36290"/>
                <a:gd name="connsiteX5" fmla="*/ 0 w 157257"/>
                <a:gd name="connsiteY5" fmla="*/ 18145 h 36290"/>
                <a:gd name="connsiteX6" fmla="*/ 18145 w 157257"/>
                <a:gd name="connsiteY6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257" h="36290">
                  <a:moveTo>
                    <a:pt x="18145" y="0"/>
                  </a:moveTo>
                  <a:lnTo>
                    <a:pt x="139113" y="0"/>
                  </a:lnTo>
                  <a:cubicBezTo>
                    <a:pt x="149395" y="0"/>
                    <a:pt x="157258" y="7863"/>
                    <a:pt x="157258" y="18145"/>
                  </a:cubicBezTo>
                  <a:cubicBezTo>
                    <a:pt x="157258" y="28427"/>
                    <a:pt x="149395" y="36290"/>
                    <a:pt x="139113" y="36290"/>
                  </a:cubicBezTo>
                  <a:lnTo>
                    <a:pt x="18145" y="36290"/>
                  </a:lnTo>
                  <a:cubicBezTo>
                    <a:pt x="7863" y="36290"/>
                    <a:pt x="0" y="28427"/>
                    <a:pt x="0" y="18145"/>
                  </a:cubicBezTo>
                  <a:cubicBezTo>
                    <a:pt x="0" y="7863"/>
                    <a:pt x="7863" y="0"/>
                    <a:pt x="1814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69032C0-0500-49A9-8DBB-C34893829082}"/>
                </a:ext>
              </a:extLst>
            </p:cNvPr>
            <p:cNvSpPr/>
            <p:nvPr/>
          </p:nvSpPr>
          <p:spPr>
            <a:xfrm>
              <a:off x="1688418" y="4431162"/>
              <a:ext cx="78628" cy="36290"/>
            </a:xfrm>
            <a:custGeom>
              <a:avLst/>
              <a:gdLst>
                <a:gd name="connsiteX0" fmla="*/ 0 w 78628"/>
                <a:gd name="connsiteY0" fmla="*/ 0 h 36290"/>
                <a:gd name="connsiteX1" fmla="*/ 39314 w 78628"/>
                <a:gd name="connsiteY1" fmla="*/ 36290 h 36290"/>
                <a:gd name="connsiteX2" fmla="*/ 78629 w 78628"/>
                <a:gd name="connsiteY2" fmla="*/ 0 h 36290"/>
                <a:gd name="connsiteX3" fmla="*/ 0 w 78628"/>
                <a:gd name="connsiteY3" fmla="*/ 0 h 3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28" h="36290">
                  <a:moveTo>
                    <a:pt x="0" y="0"/>
                  </a:moveTo>
                  <a:cubicBezTo>
                    <a:pt x="1815" y="20564"/>
                    <a:pt x="18750" y="36290"/>
                    <a:pt x="39314" y="36290"/>
                  </a:cubicBezTo>
                  <a:cubicBezTo>
                    <a:pt x="59879" y="36290"/>
                    <a:pt x="76814" y="20564"/>
                    <a:pt x="7862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78680B-A0F5-4E21-B082-F0760E92BBAB}"/>
                </a:ext>
              </a:extLst>
            </p:cNvPr>
            <p:cNvSpPr/>
            <p:nvPr/>
          </p:nvSpPr>
          <p:spPr>
            <a:xfrm>
              <a:off x="1570475" y="3959389"/>
              <a:ext cx="314515" cy="326612"/>
            </a:xfrm>
            <a:custGeom>
              <a:avLst/>
              <a:gdLst>
                <a:gd name="connsiteX0" fmla="*/ 157258 w 314515"/>
                <a:gd name="connsiteY0" fmla="*/ 0 h 326612"/>
                <a:gd name="connsiteX1" fmla="*/ 157258 w 314515"/>
                <a:gd name="connsiteY1" fmla="*/ 0 h 326612"/>
                <a:gd name="connsiteX2" fmla="*/ 157258 w 314515"/>
                <a:gd name="connsiteY2" fmla="*/ 0 h 326612"/>
                <a:gd name="connsiteX3" fmla="*/ 0 w 314515"/>
                <a:gd name="connsiteY3" fmla="*/ 155443 h 326612"/>
                <a:gd name="connsiteX4" fmla="*/ 0 w 314515"/>
                <a:gd name="connsiteY4" fmla="*/ 160887 h 326612"/>
                <a:gd name="connsiteX5" fmla="*/ 10887 w 314515"/>
                <a:gd name="connsiteY5" fmla="*/ 215322 h 326612"/>
                <a:gd name="connsiteX6" fmla="*/ 38105 w 314515"/>
                <a:gd name="connsiteY6" fmla="*/ 260080 h 326612"/>
                <a:gd name="connsiteX7" fmla="*/ 75000 w 314515"/>
                <a:gd name="connsiteY7" fmla="*/ 319959 h 326612"/>
                <a:gd name="connsiteX8" fmla="*/ 85887 w 314515"/>
                <a:gd name="connsiteY8" fmla="*/ 326612 h 326612"/>
                <a:gd name="connsiteX9" fmla="*/ 228629 w 314515"/>
                <a:gd name="connsiteY9" fmla="*/ 326612 h 326612"/>
                <a:gd name="connsiteX10" fmla="*/ 239516 w 314515"/>
                <a:gd name="connsiteY10" fmla="*/ 319959 h 326612"/>
                <a:gd name="connsiteX11" fmla="*/ 276411 w 314515"/>
                <a:gd name="connsiteY11" fmla="*/ 260080 h 326612"/>
                <a:gd name="connsiteX12" fmla="*/ 303628 w 314515"/>
                <a:gd name="connsiteY12" fmla="*/ 215322 h 326612"/>
                <a:gd name="connsiteX13" fmla="*/ 314516 w 314515"/>
                <a:gd name="connsiteY13" fmla="*/ 160887 h 326612"/>
                <a:gd name="connsiteX14" fmla="*/ 314516 w 314515"/>
                <a:gd name="connsiteY14" fmla="*/ 155443 h 326612"/>
                <a:gd name="connsiteX15" fmla="*/ 157258 w 314515"/>
                <a:gd name="connsiteY15" fmla="*/ 0 h 326612"/>
                <a:gd name="connsiteX16" fmla="*/ 278225 w 314515"/>
                <a:gd name="connsiteY16" fmla="*/ 160282 h 326612"/>
                <a:gd name="connsiteX17" fmla="*/ 269758 w 314515"/>
                <a:gd name="connsiteY17" fmla="*/ 202621 h 326612"/>
                <a:gd name="connsiteX18" fmla="*/ 249193 w 314515"/>
                <a:gd name="connsiteY18" fmla="*/ 235887 h 326612"/>
                <a:gd name="connsiteX19" fmla="*/ 214112 w 314515"/>
                <a:gd name="connsiteY19" fmla="*/ 290322 h 326612"/>
                <a:gd name="connsiteX20" fmla="*/ 157258 w 314515"/>
                <a:gd name="connsiteY20" fmla="*/ 290322 h 326612"/>
                <a:gd name="connsiteX21" fmla="*/ 101008 w 314515"/>
                <a:gd name="connsiteY21" fmla="*/ 290322 h 326612"/>
                <a:gd name="connsiteX22" fmla="*/ 65927 w 314515"/>
                <a:gd name="connsiteY22" fmla="*/ 235887 h 326612"/>
                <a:gd name="connsiteX23" fmla="*/ 45363 w 314515"/>
                <a:gd name="connsiteY23" fmla="*/ 202621 h 326612"/>
                <a:gd name="connsiteX24" fmla="*/ 36895 w 314515"/>
                <a:gd name="connsiteY24" fmla="*/ 160282 h 326612"/>
                <a:gd name="connsiteX25" fmla="*/ 36895 w 314515"/>
                <a:gd name="connsiteY25" fmla="*/ 155443 h 326612"/>
                <a:gd name="connsiteX26" fmla="*/ 157863 w 314515"/>
                <a:gd name="connsiteY26" fmla="*/ 35685 h 326612"/>
                <a:gd name="connsiteX27" fmla="*/ 157863 w 314515"/>
                <a:gd name="connsiteY27" fmla="*/ 35685 h 326612"/>
                <a:gd name="connsiteX28" fmla="*/ 157863 w 314515"/>
                <a:gd name="connsiteY28" fmla="*/ 35685 h 326612"/>
                <a:gd name="connsiteX29" fmla="*/ 157863 w 314515"/>
                <a:gd name="connsiteY29" fmla="*/ 35685 h 326612"/>
                <a:gd name="connsiteX30" fmla="*/ 157863 w 314515"/>
                <a:gd name="connsiteY30" fmla="*/ 35685 h 326612"/>
                <a:gd name="connsiteX31" fmla="*/ 157863 w 314515"/>
                <a:gd name="connsiteY31" fmla="*/ 35685 h 326612"/>
                <a:gd name="connsiteX32" fmla="*/ 157863 w 314515"/>
                <a:gd name="connsiteY32" fmla="*/ 35685 h 326612"/>
                <a:gd name="connsiteX33" fmla="*/ 278830 w 314515"/>
                <a:gd name="connsiteY33" fmla="*/ 155443 h 326612"/>
                <a:gd name="connsiteX34" fmla="*/ 278830 w 314515"/>
                <a:gd name="connsiteY34" fmla="*/ 160282 h 32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515" h="326612">
                  <a:moveTo>
                    <a:pt x="157258" y="0"/>
                  </a:moveTo>
                  <a:cubicBezTo>
                    <a:pt x="157258" y="0"/>
                    <a:pt x="157258" y="0"/>
                    <a:pt x="157258" y="0"/>
                  </a:cubicBezTo>
                  <a:cubicBezTo>
                    <a:pt x="157258" y="0"/>
                    <a:pt x="157258" y="0"/>
                    <a:pt x="157258" y="0"/>
                  </a:cubicBezTo>
                  <a:cubicBezTo>
                    <a:pt x="71371" y="605"/>
                    <a:pt x="1815" y="69556"/>
                    <a:pt x="0" y="155443"/>
                  </a:cubicBezTo>
                  <a:lnTo>
                    <a:pt x="0" y="160887"/>
                  </a:lnTo>
                  <a:cubicBezTo>
                    <a:pt x="605" y="179637"/>
                    <a:pt x="4234" y="197782"/>
                    <a:pt x="10887" y="215322"/>
                  </a:cubicBezTo>
                  <a:cubicBezTo>
                    <a:pt x="17540" y="231653"/>
                    <a:pt x="26613" y="246774"/>
                    <a:pt x="38105" y="260080"/>
                  </a:cubicBezTo>
                  <a:cubicBezTo>
                    <a:pt x="52621" y="275806"/>
                    <a:pt x="68347" y="306653"/>
                    <a:pt x="75000" y="319959"/>
                  </a:cubicBezTo>
                  <a:cubicBezTo>
                    <a:pt x="76814" y="324193"/>
                    <a:pt x="81048" y="326612"/>
                    <a:pt x="85887" y="326612"/>
                  </a:cubicBezTo>
                  <a:lnTo>
                    <a:pt x="228629" y="326612"/>
                  </a:lnTo>
                  <a:cubicBezTo>
                    <a:pt x="233467" y="326612"/>
                    <a:pt x="237701" y="324193"/>
                    <a:pt x="239516" y="319959"/>
                  </a:cubicBezTo>
                  <a:cubicBezTo>
                    <a:pt x="246169" y="306653"/>
                    <a:pt x="261895" y="275806"/>
                    <a:pt x="276411" y="260080"/>
                  </a:cubicBezTo>
                  <a:cubicBezTo>
                    <a:pt x="287903" y="246774"/>
                    <a:pt x="297580" y="231653"/>
                    <a:pt x="303628" y="215322"/>
                  </a:cubicBezTo>
                  <a:cubicBezTo>
                    <a:pt x="310282" y="197782"/>
                    <a:pt x="313911" y="179637"/>
                    <a:pt x="314516" y="160887"/>
                  </a:cubicBezTo>
                  <a:lnTo>
                    <a:pt x="314516" y="155443"/>
                  </a:lnTo>
                  <a:cubicBezTo>
                    <a:pt x="312701" y="69556"/>
                    <a:pt x="243145" y="605"/>
                    <a:pt x="157258" y="0"/>
                  </a:cubicBezTo>
                  <a:close/>
                  <a:moveTo>
                    <a:pt x="278225" y="160282"/>
                  </a:moveTo>
                  <a:cubicBezTo>
                    <a:pt x="277620" y="174798"/>
                    <a:pt x="274596" y="189314"/>
                    <a:pt x="269758" y="202621"/>
                  </a:cubicBezTo>
                  <a:cubicBezTo>
                    <a:pt x="264919" y="214717"/>
                    <a:pt x="258266" y="226209"/>
                    <a:pt x="249193" y="235887"/>
                  </a:cubicBezTo>
                  <a:cubicBezTo>
                    <a:pt x="235282" y="252822"/>
                    <a:pt x="223185" y="270967"/>
                    <a:pt x="214112" y="290322"/>
                  </a:cubicBezTo>
                  <a:lnTo>
                    <a:pt x="157258" y="290322"/>
                  </a:lnTo>
                  <a:lnTo>
                    <a:pt x="101008" y="290322"/>
                  </a:lnTo>
                  <a:cubicBezTo>
                    <a:pt x="91330" y="270967"/>
                    <a:pt x="79234" y="252822"/>
                    <a:pt x="65927" y="235887"/>
                  </a:cubicBezTo>
                  <a:cubicBezTo>
                    <a:pt x="57460" y="226209"/>
                    <a:pt x="50202" y="214717"/>
                    <a:pt x="45363" y="202621"/>
                  </a:cubicBezTo>
                  <a:cubicBezTo>
                    <a:pt x="39919" y="189314"/>
                    <a:pt x="37500" y="174798"/>
                    <a:pt x="36895" y="160282"/>
                  </a:cubicBezTo>
                  <a:lnTo>
                    <a:pt x="36895" y="155443"/>
                  </a:lnTo>
                  <a:cubicBezTo>
                    <a:pt x="38105" y="89516"/>
                    <a:pt x="91935" y="36290"/>
                    <a:pt x="157863" y="35685"/>
                  </a:cubicBezTo>
                  <a:lnTo>
                    <a:pt x="157863" y="35685"/>
                  </a:lnTo>
                  <a:lnTo>
                    <a:pt x="157863" y="35685"/>
                  </a:lnTo>
                  <a:cubicBezTo>
                    <a:pt x="157863" y="35685"/>
                    <a:pt x="157863" y="35685"/>
                    <a:pt x="157863" y="35685"/>
                  </a:cubicBezTo>
                  <a:cubicBezTo>
                    <a:pt x="157863" y="35685"/>
                    <a:pt x="157863" y="35685"/>
                    <a:pt x="157863" y="35685"/>
                  </a:cubicBezTo>
                  <a:lnTo>
                    <a:pt x="157863" y="35685"/>
                  </a:lnTo>
                  <a:lnTo>
                    <a:pt x="157863" y="35685"/>
                  </a:lnTo>
                  <a:cubicBezTo>
                    <a:pt x="223790" y="36290"/>
                    <a:pt x="277620" y="88911"/>
                    <a:pt x="278830" y="155443"/>
                  </a:cubicBezTo>
                  <a:lnTo>
                    <a:pt x="278830" y="16028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12" descr="Handshake">
            <a:extLst>
              <a:ext uri="{FF2B5EF4-FFF2-40B4-BE49-F238E27FC236}">
                <a16:creationId xmlns:a16="http://schemas.microsoft.com/office/drawing/2014/main" id="{8925D172-33D8-40FA-B8B6-626239DC4828}"/>
              </a:ext>
            </a:extLst>
          </p:cNvPr>
          <p:cNvGrpSpPr/>
          <p:nvPr/>
        </p:nvGrpSpPr>
        <p:grpSpPr>
          <a:xfrm>
            <a:off x="2809754" y="2554380"/>
            <a:ext cx="822474" cy="822474"/>
            <a:chOff x="2809754" y="2554380"/>
            <a:chExt cx="822474" cy="822474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B475B5F-84FE-4447-B016-212C01174059}"/>
                </a:ext>
              </a:extLst>
            </p:cNvPr>
            <p:cNvSpPr/>
            <p:nvPr/>
          </p:nvSpPr>
          <p:spPr>
            <a:xfrm>
              <a:off x="3175856" y="3102112"/>
              <a:ext cx="67136" cy="72550"/>
            </a:xfrm>
            <a:custGeom>
              <a:avLst/>
              <a:gdLst>
                <a:gd name="connsiteX0" fmla="*/ 18575 w 67136"/>
                <a:gd name="connsiteY0" fmla="*/ 72550 h 72550"/>
                <a:gd name="connsiteX1" fmla="*/ 5724 w 67136"/>
                <a:gd name="connsiteY1" fmla="*/ 68266 h 72550"/>
                <a:gd name="connsiteX2" fmla="*/ 4011 w 67136"/>
                <a:gd name="connsiteY2" fmla="*/ 44277 h 72550"/>
                <a:gd name="connsiteX3" fmla="*/ 37424 w 67136"/>
                <a:gd name="connsiteY3" fmla="*/ 5724 h 72550"/>
                <a:gd name="connsiteX4" fmla="*/ 61412 w 67136"/>
                <a:gd name="connsiteY4" fmla="*/ 4011 h 72550"/>
                <a:gd name="connsiteX5" fmla="*/ 63126 w 67136"/>
                <a:gd name="connsiteY5" fmla="*/ 27999 h 72550"/>
                <a:gd name="connsiteX6" fmla="*/ 29713 w 67136"/>
                <a:gd name="connsiteY6" fmla="*/ 66553 h 72550"/>
                <a:gd name="connsiteX7" fmla="*/ 18575 w 67136"/>
                <a:gd name="connsiteY7" fmla="*/ 72550 h 7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136" h="72550">
                  <a:moveTo>
                    <a:pt x="18575" y="72550"/>
                  </a:moveTo>
                  <a:cubicBezTo>
                    <a:pt x="14291" y="72550"/>
                    <a:pt x="9151" y="71693"/>
                    <a:pt x="5724" y="68266"/>
                  </a:cubicBezTo>
                  <a:cubicBezTo>
                    <a:pt x="-1130" y="62269"/>
                    <a:pt x="-1987" y="51131"/>
                    <a:pt x="4011" y="44277"/>
                  </a:cubicBezTo>
                  <a:lnTo>
                    <a:pt x="37424" y="5724"/>
                  </a:lnTo>
                  <a:cubicBezTo>
                    <a:pt x="43421" y="-1130"/>
                    <a:pt x="54558" y="-1987"/>
                    <a:pt x="61412" y="4011"/>
                  </a:cubicBezTo>
                  <a:cubicBezTo>
                    <a:pt x="68266" y="10008"/>
                    <a:pt x="69123" y="21145"/>
                    <a:pt x="63126" y="27999"/>
                  </a:cubicBezTo>
                  <a:lnTo>
                    <a:pt x="29713" y="66553"/>
                  </a:lnTo>
                  <a:cubicBezTo>
                    <a:pt x="27143" y="69980"/>
                    <a:pt x="22859" y="71693"/>
                    <a:pt x="18575" y="7255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EAC0BAC-29B8-4D03-8678-8B48F106ADDE}"/>
                </a:ext>
              </a:extLst>
            </p:cNvPr>
            <p:cNvSpPr/>
            <p:nvPr/>
          </p:nvSpPr>
          <p:spPr>
            <a:xfrm>
              <a:off x="3118893" y="3067424"/>
              <a:ext cx="81680" cy="87747"/>
            </a:xfrm>
            <a:custGeom>
              <a:avLst/>
              <a:gdLst>
                <a:gd name="connsiteX0" fmla="*/ 23277 w 81680"/>
                <a:gd name="connsiteY0" fmla="*/ 87533 h 87747"/>
                <a:gd name="connsiteX1" fmla="*/ 6999 w 81680"/>
                <a:gd name="connsiteY1" fmla="*/ 82392 h 87747"/>
                <a:gd name="connsiteX2" fmla="*/ 5286 w 81680"/>
                <a:gd name="connsiteY2" fmla="*/ 52406 h 87747"/>
                <a:gd name="connsiteX3" fmla="*/ 44696 w 81680"/>
                <a:gd name="connsiteY3" fmla="*/ 6999 h 87747"/>
                <a:gd name="connsiteX4" fmla="*/ 74682 w 81680"/>
                <a:gd name="connsiteY4" fmla="*/ 5286 h 87747"/>
                <a:gd name="connsiteX5" fmla="*/ 76395 w 81680"/>
                <a:gd name="connsiteY5" fmla="*/ 35272 h 87747"/>
                <a:gd name="connsiteX6" fmla="*/ 36985 w 81680"/>
                <a:gd name="connsiteY6" fmla="*/ 80679 h 87747"/>
                <a:gd name="connsiteX7" fmla="*/ 23277 w 81680"/>
                <a:gd name="connsiteY7" fmla="*/ 87533 h 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80" h="87747">
                  <a:moveTo>
                    <a:pt x="23277" y="87533"/>
                  </a:moveTo>
                  <a:cubicBezTo>
                    <a:pt x="17280" y="88390"/>
                    <a:pt x="12139" y="86676"/>
                    <a:pt x="6999" y="82392"/>
                  </a:cubicBezTo>
                  <a:cubicBezTo>
                    <a:pt x="-1568" y="74682"/>
                    <a:pt x="-2425" y="60974"/>
                    <a:pt x="5286" y="52406"/>
                  </a:cubicBezTo>
                  <a:lnTo>
                    <a:pt x="44696" y="6999"/>
                  </a:lnTo>
                  <a:cubicBezTo>
                    <a:pt x="52406" y="-1568"/>
                    <a:pt x="66114" y="-2425"/>
                    <a:pt x="74682" y="5286"/>
                  </a:cubicBezTo>
                  <a:cubicBezTo>
                    <a:pt x="83249" y="12996"/>
                    <a:pt x="84106" y="26704"/>
                    <a:pt x="76395" y="35272"/>
                  </a:cubicBezTo>
                  <a:lnTo>
                    <a:pt x="36985" y="80679"/>
                  </a:lnTo>
                  <a:cubicBezTo>
                    <a:pt x="33558" y="84963"/>
                    <a:pt x="28418" y="87533"/>
                    <a:pt x="23277" y="8753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C64711C-6FC4-4114-9E4B-17B8B2587D9B}"/>
                </a:ext>
              </a:extLst>
            </p:cNvPr>
            <p:cNvSpPr/>
            <p:nvPr/>
          </p:nvSpPr>
          <p:spPr>
            <a:xfrm>
              <a:off x="3060585" y="3027108"/>
              <a:ext cx="90346" cy="96313"/>
            </a:xfrm>
            <a:custGeom>
              <a:avLst/>
              <a:gdLst>
                <a:gd name="connsiteX0" fmla="*/ 27610 w 90346"/>
                <a:gd name="connsiteY0" fmla="*/ 96149 h 96313"/>
                <a:gd name="connsiteX1" fmla="*/ 8761 w 90346"/>
                <a:gd name="connsiteY1" fmla="*/ 90152 h 96313"/>
                <a:gd name="connsiteX2" fmla="*/ 6191 w 90346"/>
                <a:gd name="connsiteY2" fmla="*/ 54169 h 96313"/>
                <a:gd name="connsiteX3" fmla="*/ 45601 w 90346"/>
                <a:gd name="connsiteY3" fmla="*/ 8761 h 96313"/>
                <a:gd name="connsiteX4" fmla="*/ 81585 w 90346"/>
                <a:gd name="connsiteY4" fmla="*/ 6191 h 96313"/>
                <a:gd name="connsiteX5" fmla="*/ 84155 w 90346"/>
                <a:gd name="connsiteY5" fmla="*/ 42174 h 96313"/>
                <a:gd name="connsiteX6" fmla="*/ 44745 w 90346"/>
                <a:gd name="connsiteY6" fmla="*/ 87582 h 96313"/>
                <a:gd name="connsiteX7" fmla="*/ 27610 w 90346"/>
                <a:gd name="connsiteY7" fmla="*/ 96149 h 9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46" h="96313">
                  <a:moveTo>
                    <a:pt x="27610" y="96149"/>
                  </a:moveTo>
                  <a:cubicBezTo>
                    <a:pt x="20756" y="97006"/>
                    <a:pt x="13902" y="94436"/>
                    <a:pt x="8761" y="90152"/>
                  </a:cubicBezTo>
                  <a:cubicBezTo>
                    <a:pt x="-1519" y="80728"/>
                    <a:pt x="-3233" y="64450"/>
                    <a:pt x="6191" y="54169"/>
                  </a:cubicBezTo>
                  <a:lnTo>
                    <a:pt x="45601" y="8761"/>
                  </a:lnTo>
                  <a:cubicBezTo>
                    <a:pt x="55026" y="-1519"/>
                    <a:pt x="71304" y="-3233"/>
                    <a:pt x="81585" y="6191"/>
                  </a:cubicBezTo>
                  <a:cubicBezTo>
                    <a:pt x="91866" y="15615"/>
                    <a:pt x="93579" y="31894"/>
                    <a:pt x="84155" y="42174"/>
                  </a:cubicBezTo>
                  <a:lnTo>
                    <a:pt x="44745" y="87582"/>
                  </a:lnTo>
                  <a:cubicBezTo>
                    <a:pt x="40461" y="92722"/>
                    <a:pt x="33607" y="96149"/>
                    <a:pt x="27610" y="9614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68D7919-719B-4005-A4DD-9D367DCBC794}"/>
                </a:ext>
              </a:extLst>
            </p:cNvPr>
            <p:cNvSpPr/>
            <p:nvPr/>
          </p:nvSpPr>
          <p:spPr>
            <a:xfrm>
              <a:off x="2998043" y="2989411"/>
              <a:ext cx="96343" cy="102310"/>
            </a:xfrm>
            <a:custGeom>
              <a:avLst/>
              <a:gdLst>
                <a:gd name="connsiteX0" fmla="*/ 27610 w 96343"/>
                <a:gd name="connsiteY0" fmla="*/ 102147 h 102310"/>
                <a:gd name="connsiteX1" fmla="*/ 8761 w 96343"/>
                <a:gd name="connsiteY1" fmla="*/ 96149 h 102310"/>
                <a:gd name="connsiteX2" fmla="*/ 6191 w 96343"/>
                <a:gd name="connsiteY2" fmla="*/ 60166 h 102310"/>
                <a:gd name="connsiteX3" fmla="*/ 51599 w 96343"/>
                <a:gd name="connsiteY3" fmla="*/ 8761 h 102310"/>
                <a:gd name="connsiteX4" fmla="*/ 87582 w 96343"/>
                <a:gd name="connsiteY4" fmla="*/ 6191 h 102310"/>
                <a:gd name="connsiteX5" fmla="*/ 90152 w 96343"/>
                <a:gd name="connsiteY5" fmla="*/ 42174 h 102310"/>
                <a:gd name="connsiteX6" fmla="*/ 44745 w 96343"/>
                <a:gd name="connsiteY6" fmla="*/ 93579 h 102310"/>
                <a:gd name="connsiteX7" fmla="*/ 27610 w 96343"/>
                <a:gd name="connsiteY7" fmla="*/ 102147 h 10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343" h="102310">
                  <a:moveTo>
                    <a:pt x="27610" y="102147"/>
                  </a:moveTo>
                  <a:cubicBezTo>
                    <a:pt x="20756" y="103003"/>
                    <a:pt x="13902" y="100433"/>
                    <a:pt x="8761" y="96149"/>
                  </a:cubicBezTo>
                  <a:cubicBezTo>
                    <a:pt x="-1520" y="86725"/>
                    <a:pt x="-3233" y="70447"/>
                    <a:pt x="6191" y="60166"/>
                  </a:cubicBezTo>
                  <a:lnTo>
                    <a:pt x="51599" y="8761"/>
                  </a:lnTo>
                  <a:cubicBezTo>
                    <a:pt x="61023" y="-1520"/>
                    <a:pt x="77301" y="-3233"/>
                    <a:pt x="87582" y="6191"/>
                  </a:cubicBezTo>
                  <a:cubicBezTo>
                    <a:pt x="97863" y="15615"/>
                    <a:pt x="99576" y="31894"/>
                    <a:pt x="90152" y="42174"/>
                  </a:cubicBezTo>
                  <a:lnTo>
                    <a:pt x="44745" y="93579"/>
                  </a:lnTo>
                  <a:cubicBezTo>
                    <a:pt x="39604" y="98720"/>
                    <a:pt x="33607" y="101290"/>
                    <a:pt x="27610" y="1021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4B8706A-2863-498E-BB87-EDC765DC1041}"/>
                </a:ext>
              </a:extLst>
            </p:cNvPr>
            <p:cNvSpPr/>
            <p:nvPr/>
          </p:nvSpPr>
          <p:spPr>
            <a:xfrm>
              <a:off x="2849164" y="2742006"/>
              <a:ext cx="171416" cy="203972"/>
            </a:xfrm>
            <a:custGeom>
              <a:avLst/>
              <a:gdLst>
                <a:gd name="connsiteX0" fmla="*/ 0 w 171416"/>
                <a:gd name="connsiteY0" fmla="*/ 161068 h 203972"/>
                <a:gd name="connsiteX1" fmla="*/ 65969 w 171416"/>
                <a:gd name="connsiteY1" fmla="*/ 201335 h 203972"/>
                <a:gd name="connsiteX2" fmla="*/ 89101 w 171416"/>
                <a:gd name="connsiteY2" fmla="*/ 195338 h 203972"/>
                <a:gd name="connsiteX3" fmla="*/ 168779 w 171416"/>
                <a:gd name="connsiteY3" fmla="*/ 63399 h 203972"/>
                <a:gd name="connsiteX4" fmla="*/ 162781 w 171416"/>
                <a:gd name="connsiteY4" fmla="*/ 40267 h 203972"/>
                <a:gd name="connsiteX5" fmla="*/ 97669 w 171416"/>
                <a:gd name="connsiteY5" fmla="*/ 0 h 203972"/>
                <a:gd name="connsiteX6" fmla="*/ 0 w 171416"/>
                <a:gd name="connsiteY6" fmla="*/ 161068 h 20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16" h="203972">
                  <a:moveTo>
                    <a:pt x="0" y="161068"/>
                  </a:moveTo>
                  <a:lnTo>
                    <a:pt x="65969" y="201335"/>
                  </a:lnTo>
                  <a:cubicBezTo>
                    <a:pt x="73680" y="206475"/>
                    <a:pt x="84818" y="203905"/>
                    <a:pt x="89101" y="195338"/>
                  </a:cubicBezTo>
                  <a:lnTo>
                    <a:pt x="168779" y="63399"/>
                  </a:lnTo>
                  <a:cubicBezTo>
                    <a:pt x="173919" y="55688"/>
                    <a:pt x="171349" y="44551"/>
                    <a:pt x="162781" y="40267"/>
                  </a:cubicBezTo>
                  <a:lnTo>
                    <a:pt x="97669" y="0"/>
                  </a:lnTo>
                  <a:lnTo>
                    <a:pt x="0" y="1610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4571BB5-4AFB-4C6C-9906-65EE43F5FF8A}"/>
                </a:ext>
              </a:extLst>
            </p:cNvPr>
            <p:cNvSpPr/>
            <p:nvPr/>
          </p:nvSpPr>
          <p:spPr>
            <a:xfrm>
              <a:off x="2954543" y="2819113"/>
              <a:ext cx="459359" cy="368565"/>
            </a:xfrm>
            <a:custGeom>
              <a:avLst/>
              <a:gdLst>
                <a:gd name="connsiteX0" fmla="*/ 449791 w 459359"/>
                <a:gd name="connsiteY0" fmla="*/ 196194 h 368565"/>
                <a:gd name="connsiteX1" fmla="*/ 311855 w 459359"/>
                <a:gd name="connsiteY1" fmla="*/ 77964 h 368565"/>
                <a:gd name="connsiteX2" fmla="*/ 302431 w 459359"/>
                <a:gd name="connsiteY2" fmla="*/ 69396 h 368565"/>
                <a:gd name="connsiteX3" fmla="*/ 243315 w 459359"/>
                <a:gd name="connsiteY3" fmla="*/ 137079 h 368565"/>
                <a:gd name="connsiteX4" fmla="*/ 209045 w 459359"/>
                <a:gd name="connsiteY4" fmla="*/ 154214 h 368565"/>
                <a:gd name="connsiteX5" fmla="*/ 204762 w 459359"/>
                <a:gd name="connsiteY5" fmla="*/ 154214 h 368565"/>
                <a:gd name="connsiteX6" fmla="*/ 171349 w 459359"/>
                <a:gd name="connsiteY6" fmla="*/ 141363 h 368565"/>
                <a:gd name="connsiteX7" fmla="*/ 166208 w 459359"/>
                <a:gd name="connsiteY7" fmla="*/ 68540 h 368565"/>
                <a:gd name="connsiteX8" fmla="*/ 216756 w 459359"/>
                <a:gd name="connsiteY8" fmla="*/ 10281 h 368565"/>
                <a:gd name="connsiteX9" fmla="*/ 74537 w 459359"/>
                <a:gd name="connsiteY9" fmla="*/ 0 h 368565"/>
                <a:gd name="connsiteX10" fmla="*/ 0 w 459359"/>
                <a:gd name="connsiteY10" fmla="*/ 123371 h 368565"/>
                <a:gd name="connsiteX11" fmla="*/ 58259 w 459359"/>
                <a:gd name="connsiteY11" fmla="*/ 191054 h 368565"/>
                <a:gd name="connsiteX12" fmla="*/ 80534 w 459359"/>
                <a:gd name="connsiteY12" fmla="*/ 165352 h 368565"/>
                <a:gd name="connsiteX13" fmla="*/ 113090 w 459359"/>
                <a:gd name="connsiteY13" fmla="*/ 150787 h 368565"/>
                <a:gd name="connsiteX14" fmla="*/ 113090 w 459359"/>
                <a:gd name="connsiteY14" fmla="*/ 150787 h 368565"/>
                <a:gd name="connsiteX15" fmla="*/ 141363 w 459359"/>
                <a:gd name="connsiteY15" fmla="*/ 161068 h 368565"/>
                <a:gd name="connsiteX16" fmla="*/ 155927 w 459359"/>
                <a:gd name="connsiteY16" fmla="*/ 191911 h 368565"/>
                <a:gd name="connsiteX17" fmla="*/ 170492 w 459359"/>
                <a:gd name="connsiteY17" fmla="*/ 189340 h 368565"/>
                <a:gd name="connsiteX18" fmla="*/ 198765 w 459359"/>
                <a:gd name="connsiteY18" fmla="*/ 199621 h 368565"/>
                <a:gd name="connsiteX19" fmla="*/ 213329 w 459359"/>
                <a:gd name="connsiteY19" fmla="*/ 231321 h 368565"/>
                <a:gd name="connsiteX20" fmla="*/ 224467 w 459359"/>
                <a:gd name="connsiteY20" fmla="*/ 229607 h 368565"/>
                <a:gd name="connsiteX21" fmla="*/ 224467 w 459359"/>
                <a:gd name="connsiteY21" fmla="*/ 229607 h 368565"/>
                <a:gd name="connsiteX22" fmla="*/ 250169 w 459359"/>
                <a:gd name="connsiteY22" fmla="*/ 239032 h 368565"/>
                <a:gd name="connsiteX23" fmla="*/ 263020 w 459359"/>
                <a:gd name="connsiteY23" fmla="*/ 265591 h 368565"/>
                <a:gd name="connsiteX24" fmla="*/ 272445 w 459359"/>
                <a:gd name="connsiteY24" fmla="*/ 263877 h 368565"/>
                <a:gd name="connsiteX25" fmla="*/ 272445 w 459359"/>
                <a:gd name="connsiteY25" fmla="*/ 263877 h 368565"/>
                <a:gd name="connsiteX26" fmla="*/ 294720 w 459359"/>
                <a:gd name="connsiteY26" fmla="*/ 272445 h 368565"/>
                <a:gd name="connsiteX27" fmla="*/ 306714 w 459359"/>
                <a:gd name="connsiteY27" fmla="*/ 295577 h 368565"/>
                <a:gd name="connsiteX28" fmla="*/ 298147 w 459359"/>
                <a:gd name="connsiteY28" fmla="*/ 320422 h 368565"/>
                <a:gd name="connsiteX29" fmla="*/ 269018 w 459359"/>
                <a:gd name="connsiteY29" fmla="*/ 353835 h 368565"/>
                <a:gd name="connsiteX30" fmla="*/ 281012 w 459359"/>
                <a:gd name="connsiteY30" fmla="*/ 363259 h 368565"/>
                <a:gd name="connsiteX31" fmla="*/ 301574 w 459359"/>
                <a:gd name="connsiteY31" fmla="*/ 368400 h 368565"/>
                <a:gd name="connsiteX32" fmla="*/ 332417 w 459359"/>
                <a:gd name="connsiteY32" fmla="*/ 331560 h 368565"/>
                <a:gd name="connsiteX33" fmla="*/ 332417 w 459359"/>
                <a:gd name="connsiteY33" fmla="*/ 330703 h 368565"/>
                <a:gd name="connsiteX34" fmla="*/ 340984 w 459359"/>
                <a:gd name="connsiteY34" fmla="*/ 331560 h 368565"/>
                <a:gd name="connsiteX35" fmla="*/ 371827 w 459359"/>
                <a:gd name="connsiteY35" fmla="*/ 294720 h 368565"/>
                <a:gd name="connsiteX36" fmla="*/ 371827 w 459359"/>
                <a:gd name="connsiteY36" fmla="*/ 293863 h 368565"/>
                <a:gd name="connsiteX37" fmla="*/ 380394 w 459359"/>
                <a:gd name="connsiteY37" fmla="*/ 294720 h 368565"/>
                <a:gd name="connsiteX38" fmla="*/ 411237 w 459359"/>
                <a:gd name="connsiteY38" fmla="*/ 257880 h 368565"/>
                <a:gd name="connsiteX39" fmla="*/ 410380 w 459359"/>
                <a:gd name="connsiteY39" fmla="*/ 252739 h 368565"/>
                <a:gd name="connsiteX40" fmla="*/ 428372 w 459359"/>
                <a:gd name="connsiteY40" fmla="*/ 256166 h 368565"/>
                <a:gd name="connsiteX41" fmla="*/ 459215 w 459359"/>
                <a:gd name="connsiteY41" fmla="*/ 219326 h 368565"/>
                <a:gd name="connsiteX42" fmla="*/ 449791 w 459359"/>
                <a:gd name="connsiteY42" fmla="*/ 196194 h 36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59359" h="368565">
                  <a:moveTo>
                    <a:pt x="449791" y="196194"/>
                  </a:moveTo>
                  <a:lnTo>
                    <a:pt x="311855" y="77964"/>
                  </a:lnTo>
                  <a:lnTo>
                    <a:pt x="302431" y="69396"/>
                  </a:lnTo>
                  <a:lnTo>
                    <a:pt x="243315" y="137079"/>
                  </a:lnTo>
                  <a:cubicBezTo>
                    <a:pt x="234748" y="147360"/>
                    <a:pt x="222753" y="153357"/>
                    <a:pt x="209045" y="154214"/>
                  </a:cubicBezTo>
                  <a:cubicBezTo>
                    <a:pt x="207332" y="154214"/>
                    <a:pt x="205619" y="154214"/>
                    <a:pt x="204762" y="154214"/>
                  </a:cubicBezTo>
                  <a:cubicBezTo>
                    <a:pt x="191911" y="154214"/>
                    <a:pt x="179916" y="149930"/>
                    <a:pt x="171349" y="141363"/>
                  </a:cubicBezTo>
                  <a:cubicBezTo>
                    <a:pt x="149930" y="122514"/>
                    <a:pt x="148217" y="89958"/>
                    <a:pt x="166208" y="68540"/>
                  </a:cubicBezTo>
                  <a:lnTo>
                    <a:pt x="216756" y="10281"/>
                  </a:lnTo>
                  <a:cubicBezTo>
                    <a:pt x="177346" y="5140"/>
                    <a:pt x="126798" y="25702"/>
                    <a:pt x="74537" y="0"/>
                  </a:cubicBezTo>
                  <a:lnTo>
                    <a:pt x="0" y="123371"/>
                  </a:lnTo>
                  <a:lnTo>
                    <a:pt x="58259" y="191054"/>
                  </a:lnTo>
                  <a:lnTo>
                    <a:pt x="80534" y="165352"/>
                  </a:lnTo>
                  <a:cubicBezTo>
                    <a:pt x="88245" y="155927"/>
                    <a:pt x="100239" y="150787"/>
                    <a:pt x="113090" y="150787"/>
                  </a:cubicBezTo>
                  <a:lnTo>
                    <a:pt x="113090" y="150787"/>
                  </a:lnTo>
                  <a:cubicBezTo>
                    <a:pt x="123371" y="150787"/>
                    <a:pt x="133652" y="154214"/>
                    <a:pt x="141363" y="161068"/>
                  </a:cubicBezTo>
                  <a:cubicBezTo>
                    <a:pt x="150787" y="168779"/>
                    <a:pt x="155071" y="179916"/>
                    <a:pt x="155927" y="191911"/>
                  </a:cubicBezTo>
                  <a:cubicBezTo>
                    <a:pt x="160211" y="190197"/>
                    <a:pt x="165352" y="189340"/>
                    <a:pt x="170492" y="189340"/>
                  </a:cubicBezTo>
                  <a:cubicBezTo>
                    <a:pt x="180773" y="189340"/>
                    <a:pt x="191054" y="192767"/>
                    <a:pt x="198765" y="199621"/>
                  </a:cubicBezTo>
                  <a:cubicBezTo>
                    <a:pt x="208189" y="208189"/>
                    <a:pt x="213329" y="219326"/>
                    <a:pt x="213329" y="231321"/>
                  </a:cubicBezTo>
                  <a:cubicBezTo>
                    <a:pt x="216756" y="230464"/>
                    <a:pt x="221040" y="229607"/>
                    <a:pt x="224467" y="229607"/>
                  </a:cubicBezTo>
                  <a:lnTo>
                    <a:pt x="224467" y="229607"/>
                  </a:lnTo>
                  <a:cubicBezTo>
                    <a:pt x="233891" y="229607"/>
                    <a:pt x="242458" y="233034"/>
                    <a:pt x="250169" y="239032"/>
                  </a:cubicBezTo>
                  <a:cubicBezTo>
                    <a:pt x="257880" y="245885"/>
                    <a:pt x="262164" y="255310"/>
                    <a:pt x="263020" y="265591"/>
                  </a:cubicBezTo>
                  <a:cubicBezTo>
                    <a:pt x="265591" y="264734"/>
                    <a:pt x="269018" y="263877"/>
                    <a:pt x="272445" y="263877"/>
                  </a:cubicBezTo>
                  <a:lnTo>
                    <a:pt x="272445" y="263877"/>
                  </a:lnTo>
                  <a:cubicBezTo>
                    <a:pt x="281012" y="263877"/>
                    <a:pt x="288723" y="266447"/>
                    <a:pt x="294720" y="272445"/>
                  </a:cubicBezTo>
                  <a:cubicBezTo>
                    <a:pt x="301574" y="278442"/>
                    <a:pt x="305858" y="287009"/>
                    <a:pt x="306714" y="295577"/>
                  </a:cubicBezTo>
                  <a:cubicBezTo>
                    <a:pt x="307571" y="305001"/>
                    <a:pt x="304144" y="313568"/>
                    <a:pt x="298147" y="320422"/>
                  </a:cubicBezTo>
                  <a:lnTo>
                    <a:pt x="269018" y="353835"/>
                  </a:lnTo>
                  <a:lnTo>
                    <a:pt x="281012" y="363259"/>
                  </a:lnTo>
                  <a:cubicBezTo>
                    <a:pt x="287009" y="366686"/>
                    <a:pt x="293863" y="369257"/>
                    <a:pt x="301574" y="368400"/>
                  </a:cubicBezTo>
                  <a:cubicBezTo>
                    <a:pt x="320422" y="366686"/>
                    <a:pt x="334130" y="350408"/>
                    <a:pt x="332417" y="331560"/>
                  </a:cubicBezTo>
                  <a:cubicBezTo>
                    <a:pt x="332417" y="331560"/>
                    <a:pt x="332417" y="330703"/>
                    <a:pt x="332417" y="330703"/>
                  </a:cubicBezTo>
                  <a:cubicBezTo>
                    <a:pt x="334987" y="331560"/>
                    <a:pt x="338414" y="331560"/>
                    <a:pt x="340984" y="331560"/>
                  </a:cubicBezTo>
                  <a:cubicBezTo>
                    <a:pt x="359832" y="329846"/>
                    <a:pt x="373540" y="313568"/>
                    <a:pt x="371827" y="294720"/>
                  </a:cubicBezTo>
                  <a:cubicBezTo>
                    <a:pt x="371827" y="294720"/>
                    <a:pt x="371827" y="293863"/>
                    <a:pt x="371827" y="293863"/>
                  </a:cubicBezTo>
                  <a:cubicBezTo>
                    <a:pt x="374397" y="294720"/>
                    <a:pt x="377824" y="294720"/>
                    <a:pt x="380394" y="294720"/>
                  </a:cubicBezTo>
                  <a:cubicBezTo>
                    <a:pt x="399243" y="293006"/>
                    <a:pt x="412950" y="276728"/>
                    <a:pt x="411237" y="257880"/>
                  </a:cubicBezTo>
                  <a:cubicBezTo>
                    <a:pt x="411237" y="256166"/>
                    <a:pt x="410380" y="254453"/>
                    <a:pt x="410380" y="252739"/>
                  </a:cubicBezTo>
                  <a:cubicBezTo>
                    <a:pt x="415521" y="255310"/>
                    <a:pt x="421518" y="257023"/>
                    <a:pt x="428372" y="256166"/>
                  </a:cubicBezTo>
                  <a:cubicBezTo>
                    <a:pt x="447220" y="254453"/>
                    <a:pt x="460928" y="238175"/>
                    <a:pt x="459215" y="219326"/>
                  </a:cubicBezTo>
                  <a:cubicBezTo>
                    <a:pt x="460071" y="209902"/>
                    <a:pt x="455788" y="202192"/>
                    <a:pt x="449791" y="19619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44FBB77-D497-49B0-98E2-23729936AD98}"/>
                </a:ext>
              </a:extLst>
            </p:cNvPr>
            <p:cNvSpPr/>
            <p:nvPr/>
          </p:nvSpPr>
          <p:spPr>
            <a:xfrm>
              <a:off x="3421401" y="2742006"/>
              <a:ext cx="171416" cy="203972"/>
            </a:xfrm>
            <a:custGeom>
              <a:avLst/>
              <a:gdLst>
                <a:gd name="connsiteX0" fmla="*/ 171416 w 171416"/>
                <a:gd name="connsiteY0" fmla="*/ 161068 h 203972"/>
                <a:gd name="connsiteX1" fmla="*/ 105447 w 171416"/>
                <a:gd name="connsiteY1" fmla="*/ 201335 h 203972"/>
                <a:gd name="connsiteX2" fmla="*/ 82315 w 171416"/>
                <a:gd name="connsiteY2" fmla="*/ 195338 h 203972"/>
                <a:gd name="connsiteX3" fmla="*/ 2637 w 171416"/>
                <a:gd name="connsiteY3" fmla="*/ 63399 h 203972"/>
                <a:gd name="connsiteX4" fmla="*/ 8635 w 171416"/>
                <a:gd name="connsiteY4" fmla="*/ 40267 h 203972"/>
                <a:gd name="connsiteX5" fmla="*/ 74604 w 171416"/>
                <a:gd name="connsiteY5" fmla="*/ 0 h 203972"/>
                <a:gd name="connsiteX6" fmla="*/ 171416 w 171416"/>
                <a:gd name="connsiteY6" fmla="*/ 161068 h 20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16" h="203972">
                  <a:moveTo>
                    <a:pt x="171416" y="161068"/>
                  </a:moveTo>
                  <a:lnTo>
                    <a:pt x="105447" y="201335"/>
                  </a:lnTo>
                  <a:cubicBezTo>
                    <a:pt x="97736" y="206475"/>
                    <a:pt x="86598" y="203905"/>
                    <a:pt x="82315" y="195338"/>
                  </a:cubicBezTo>
                  <a:lnTo>
                    <a:pt x="2637" y="63399"/>
                  </a:lnTo>
                  <a:cubicBezTo>
                    <a:pt x="-2503" y="55688"/>
                    <a:pt x="67" y="44551"/>
                    <a:pt x="8635" y="40267"/>
                  </a:cubicBezTo>
                  <a:lnTo>
                    <a:pt x="74604" y="0"/>
                  </a:lnTo>
                  <a:lnTo>
                    <a:pt x="171416" y="1610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9A84145-AF5A-4203-8A66-6CB86531F8FA}"/>
                </a:ext>
              </a:extLst>
            </p:cNvPr>
            <p:cNvSpPr/>
            <p:nvPr/>
          </p:nvSpPr>
          <p:spPr>
            <a:xfrm>
              <a:off x="3124088" y="2811275"/>
              <a:ext cx="362492" cy="201462"/>
            </a:xfrm>
            <a:custGeom>
              <a:avLst/>
              <a:gdLst>
                <a:gd name="connsiteX0" fmla="*/ 289670 w 362492"/>
                <a:gd name="connsiteY0" fmla="*/ 11265 h 201462"/>
                <a:gd name="connsiteX1" fmla="*/ 109753 w 362492"/>
                <a:gd name="connsiteY1" fmla="*/ 984 h 201462"/>
                <a:gd name="connsiteX2" fmla="*/ 105470 w 362492"/>
                <a:gd name="connsiteY2" fmla="*/ 128 h 201462"/>
                <a:gd name="connsiteX3" fmla="*/ 76340 w 362492"/>
                <a:gd name="connsiteY3" fmla="*/ 11265 h 201462"/>
                <a:gd name="connsiteX4" fmla="*/ 8658 w 362492"/>
                <a:gd name="connsiteY4" fmla="*/ 88372 h 201462"/>
                <a:gd name="connsiteX5" fmla="*/ 12085 w 362492"/>
                <a:gd name="connsiteY5" fmla="*/ 136350 h 201462"/>
                <a:gd name="connsiteX6" fmla="*/ 37787 w 362492"/>
                <a:gd name="connsiteY6" fmla="*/ 144917 h 201462"/>
                <a:gd name="connsiteX7" fmla="*/ 60919 w 362492"/>
                <a:gd name="connsiteY7" fmla="*/ 132923 h 201462"/>
                <a:gd name="connsiteX8" fmla="*/ 131172 w 362492"/>
                <a:gd name="connsiteY8" fmla="*/ 52389 h 201462"/>
                <a:gd name="connsiteX9" fmla="*/ 291383 w 362492"/>
                <a:gd name="connsiteY9" fmla="*/ 190325 h 201462"/>
                <a:gd name="connsiteX10" fmla="*/ 291383 w 362492"/>
                <a:gd name="connsiteY10" fmla="*/ 190325 h 201462"/>
                <a:gd name="connsiteX11" fmla="*/ 291383 w 362492"/>
                <a:gd name="connsiteY11" fmla="*/ 190325 h 201462"/>
                <a:gd name="connsiteX12" fmla="*/ 300807 w 362492"/>
                <a:gd name="connsiteY12" fmla="*/ 201462 h 201462"/>
                <a:gd name="connsiteX13" fmla="*/ 362493 w 362492"/>
                <a:gd name="connsiteY13" fmla="*/ 130353 h 201462"/>
                <a:gd name="connsiteX14" fmla="*/ 289670 w 362492"/>
                <a:gd name="connsiteY14" fmla="*/ 11265 h 20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2492" h="201462">
                  <a:moveTo>
                    <a:pt x="289670" y="11265"/>
                  </a:moveTo>
                  <a:cubicBezTo>
                    <a:pt x="218560" y="36968"/>
                    <a:pt x="167155" y="12122"/>
                    <a:pt x="109753" y="984"/>
                  </a:cubicBezTo>
                  <a:cubicBezTo>
                    <a:pt x="108897" y="984"/>
                    <a:pt x="105470" y="128"/>
                    <a:pt x="105470" y="128"/>
                  </a:cubicBezTo>
                  <a:cubicBezTo>
                    <a:pt x="95189" y="-729"/>
                    <a:pt x="84051" y="2698"/>
                    <a:pt x="76340" y="11265"/>
                  </a:cubicBezTo>
                  <a:lnTo>
                    <a:pt x="8658" y="88372"/>
                  </a:lnTo>
                  <a:cubicBezTo>
                    <a:pt x="-4194" y="102937"/>
                    <a:pt x="-2480" y="124356"/>
                    <a:pt x="12085" y="136350"/>
                  </a:cubicBezTo>
                  <a:cubicBezTo>
                    <a:pt x="19795" y="142347"/>
                    <a:pt x="28363" y="145774"/>
                    <a:pt x="37787" y="144917"/>
                  </a:cubicBezTo>
                  <a:cubicBezTo>
                    <a:pt x="46354" y="144061"/>
                    <a:pt x="54922" y="140634"/>
                    <a:pt x="60919" y="132923"/>
                  </a:cubicBezTo>
                  <a:cubicBezTo>
                    <a:pt x="60919" y="132923"/>
                    <a:pt x="131172" y="52389"/>
                    <a:pt x="131172" y="52389"/>
                  </a:cubicBezTo>
                  <a:lnTo>
                    <a:pt x="291383" y="190325"/>
                  </a:lnTo>
                  <a:lnTo>
                    <a:pt x="291383" y="190325"/>
                  </a:lnTo>
                  <a:lnTo>
                    <a:pt x="291383" y="190325"/>
                  </a:lnTo>
                  <a:cubicBezTo>
                    <a:pt x="295667" y="194609"/>
                    <a:pt x="297380" y="196322"/>
                    <a:pt x="300807" y="201462"/>
                  </a:cubicBezTo>
                  <a:lnTo>
                    <a:pt x="362493" y="130353"/>
                  </a:lnTo>
                  <a:lnTo>
                    <a:pt x="289670" y="1126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8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14" descr="Gears">
            <a:extLst>
              <a:ext uri="{FF2B5EF4-FFF2-40B4-BE49-F238E27FC236}">
                <a16:creationId xmlns:a16="http://schemas.microsoft.com/office/drawing/2014/main" id="{8567E5AC-4E30-4CF7-B5B9-4B4CA6FAE857}"/>
              </a:ext>
            </a:extLst>
          </p:cNvPr>
          <p:cNvGrpSpPr/>
          <p:nvPr/>
        </p:nvGrpSpPr>
        <p:grpSpPr>
          <a:xfrm>
            <a:off x="5547734" y="2766546"/>
            <a:ext cx="465772" cy="563641"/>
            <a:chOff x="5547734" y="2766546"/>
            <a:chExt cx="465772" cy="563641"/>
          </a:xfrm>
          <a:solidFill>
            <a:srgbClr val="0D6B9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8E2A39E-14CC-4626-9C03-0F3F7A2D757F}"/>
                </a:ext>
              </a:extLst>
            </p:cNvPr>
            <p:cNvSpPr/>
            <p:nvPr/>
          </p:nvSpPr>
          <p:spPr>
            <a:xfrm>
              <a:off x="5709183" y="2766546"/>
              <a:ext cx="304323" cy="303609"/>
            </a:xfrm>
            <a:custGeom>
              <a:avLst/>
              <a:gdLst>
                <a:gd name="connsiteX0" fmla="*/ 152162 w 304323"/>
                <a:gd name="connsiteY0" fmla="*/ 205740 h 303609"/>
                <a:gd name="connsiteX1" fmla="*/ 98584 w 304323"/>
                <a:gd name="connsiteY1" fmla="*/ 152162 h 303609"/>
                <a:gd name="connsiteX2" fmla="*/ 152162 w 304323"/>
                <a:gd name="connsiteY2" fmla="*/ 98584 h 303609"/>
                <a:gd name="connsiteX3" fmla="*/ 205740 w 304323"/>
                <a:gd name="connsiteY3" fmla="*/ 152162 h 303609"/>
                <a:gd name="connsiteX4" fmla="*/ 152162 w 304323"/>
                <a:gd name="connsiteY4" fmla="*/ 205740 h 303609"/>
                <a:gd name="connsiteX5" fmla="*/ 272891 w 304323"/>
                <a:gd name="connsiteY5" fmla="*/ 118586 h 303609"/>
                <a:gd name="connsiteX6" fmla="*/ 261461 w 304323"/>
                <a:gd name="connsiteY6" fmla="*/ 90726 h 303609"/>
                <a:gd name="connsiteX7" fmla="*/ 272891 w 304323"/>
                <a:gd name="connsiteY7" fmla="*/ 57150 h 303609"/>
                <a:gd name="connsiteX8" fmla="*/ 247174 w 304323"/>
                <a:gd name="connsiteY8" fmla="*/ 31432 h 303609"/>
                <a:gd name="connsiteX9" fmla="*/ 213598 w 304323"/>
                <a:gd name="connsiteY9" fmla="*/ 42863 h 303609"/>
                <a:gd name="connsiteX10" fmla="*/ 185738 w 304323"/>
                <a:gd name="connsiteY10" fmla="*/ 31432 h 303609"/>
                <a:gd name="connsiteX11" fmla="*/ 170021 w 304323"/>
                <a:gd name="connsiteY11" fmla="*/ 0 h 303609"/>
                <a:gd name="connsiteX12" fmla="*/ 134303 w 304323"/>
                <a:gd name="connsiteY12" fmla="*/ 0 h 303609"/>
                <a:gd name="connsiteX13" fmla="*/ 118586 w 304323"/>
                <a:gd name="connsiteY13" fmla="*/ 31432 h 303609"/>
                <a:gd name="connsiteX14" fmla="*/ 90726 w 304323"/>
                <a:gd name="connsiteY14" fmla="*/ 42863 h 303609"/>
                <a:gd name="connsiteX15" fmla="*/ 57150 w 304323"/>
                <a:gd name="connsiteY15" fmla="*/ 31432 h 303609"/>
                <a:gd name="connsiteX16" fmla="*/ 31433 w 304323"/>
                <a:gd name="connsiteY16" fmla="*/ 57150 h 303609"/>
                <a:gd name="connsiteX17" fmla="*/ 42863 w 304323"/>
                <a:gd name="connsiteY17" fmla="*/ 90726 h 303609"/>
                <a:gd name="connsiteX18" fmla="*/ 31433 w 304323"/>
                <a:gd name="connsiteY18" fmla="*/ 118586 h 303609"/>
                <a:gd name="connsiteX19" fmla="*/ 0 w 304323"/>
                <a:gd name="connsiteY19" fmla="*/ 134303 h 303609"/>
                <a:gd name="connsiteX20" fmla="*/ 0 w 304323"/>
                <a:gd name="connsiteY20" fmla="*/ 170021 h 303609"/>
                <a:gd name="connsiteX21" fmla="*/ 31433 w 304323"/>
                <a:gd name="connsiteY21" fmla="*/ 185738 h 303609"/>
                <a:gd name="connsiteX22" fmla="*/ 42863 w 304323"/>
                <a:gd name="connsiteY22" fmla="*/ 213598 h 303609"/>
                <a:gd name="connsiteX23" fmla="*/ 31433 w 304323"/>
                <a:gd name="connsiteY23" fmla="*/ 247174 h 303609"/>
                <a:gd name="connsiteX24" fmla="*/ 56436 w 304323"/>
                <a:gd name="connsiteY24" fmla="*/ 272177 h 303609"/>
                <a:gd name="connsiteX25" fmla="*/ 90011 w 304323"/>
                <a:gd name="connsiteY25" fmla="*/ 260747 h 303609"/>
                <a:gd name="connsiteX26" fmla="*/ 117872 w 304323"/>
                <a:gd name="connsiteY26" fmla="*/ 272177 h 303609"/>
                <a:gd name="connsiteX27" fmla="*/ 133588 w 304323"/>
                <a:gd name="connsiteY27" fmla="*/ 303609 h 303609"/>
                <a:gd name="connsiteX28" fmla="*/ 169307 w 304323"/>
                <a:gd name="connsiteY28" fmla="*/ 303609 h 303609"/>
                <a:gd name="connsiteX29" fmla="*/ 185023 w 304323"/>
                <a:gd name="connsiteY29" fmla="*/ 272177 h 303609"/>
                <a:gd name="connsiteX30" fmla="*/ 212884 w 304323"/>
                <a:gd name="connsiteY30" fmla="*/ 260747 h 303609"/>
                <a:gd name="connsiteX31" fmla="*/ 246459 w 304323"/>
                <a:gd name="connsiteY31" fmla="*/ 272177 h 303609"/>
                <a:gd name="connsiteX32" fmla="*/ 272177 w 304323"/>
                <a:gd name="connsiteY32" fmla="*/ 247174 h 303609"/>
                <a:gd name="connsiteX33" fmla="*/ 260747 w 304323"/>
                <a:gd name="connsiteY33" fmla="*/ 213598 h 303609"/>
                <a:gd name="connsiteX34" fmla="*/ 272891 w 304323"/>
                <a:gd name="connsiteY34" fmla="*/ 185738 h 303609"/>
                <a:gd name="connsiteX35" fmla="*/ 304324 w 304323"/>
                <a:gd name="connsiteY35" fmla="*/ 170021 h 303609"/>
                <a:gd name="connsiteX36" fmla="*/ 304324 w 304323"/>
                <a:gd name="connsiteY36" fmla="*/ 134303 h 303609"/>
                <a:gd name="connsiteX37" fmla="*/ 272891 w 304323"/>
                <a:gd name="connsiteY37" fmla="*/ 118586 h 30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04323" h="303609">
                  <a:moveTo>
                    <a:pt x="152162" y="205740"/>
                  </a:moveTo>
                  <a:cubicBezTo>
                    <a:pt x="122158" y="205740"/>
                    <a:pt x="98584" y="181451"/>
                    <a:pt x="98584" y="152162"/>
                  </a:cubicBezTo>
                  <a:cubicBezTo>
                    <a:pt x="98584" y="122873"/>
                    <a:pt x="122873" y="98584"/>
                    <a:pt x="152162" y="98584"/>
                  </a:cubicBezTo>
                  <a:cubicBezTo>
                    <a:pt x="182166" y="98584"/>
                    <a:pt x="205740" y="122873"/>
                    <a:pt x="205740" y="152162"/>
                  </a:cubicBezTo>
                  <a:cubicBezTo>
                    <a:pt x="205740" y="181451"/>
                    <a:pt x="181451" y="205740"/>
                    <a:pt x="152162" y="205740"/>
                  </a:cubicBezTo>
                  <a:close/>
                  <a:moveTo>
                    <a:pt x="272891" y="118586"/>
                  </a:moveTo>
                  <a:cubicBezTo>
                    <a:pt x="270034" y="108585"/>
                    <a:pt x="266462" y="99298"/>
                    <a:pt x="261461" y="90726"/>
                  </a:cubicBezTo>
                  <a:lnTo>
                    <a:pt x="272891" y="57150"/>
                  </a:lnTo>
                  <a:lnTo>
                    <a:pt x="247174" y="31432"/>
                  </a:lnTo>
                  <a:lnTo>
                    <a:pt x="213598" y="42863"/>
                  </a:lnTo>
                  <a:cubicBezTo>
                    <a:pt x="205026" y="37862"/>
                    <a:pt x="195739" y="34290"/>
                    <a:pt x="185738" y="31432"/>
                  </a:cubicBezTo>
                  <a:lnTo>
                    <a:pt x="170021" y="0"/>
                  </a:lnTo>
                  <a:lnTo>
                    <a:pt x="134303" y="0"/>
                  </a:lnTo>
                  <a:lnTo>
                    <a:pt x="118586" y="31432"/>
                  </a:lnTo>
                  <a:cubicBezTo>
                    <a:pt x="108585" y="34290"/>
                    <a:pt x="99298" y="37862"/>
                    <a:pt x="90726" y="42863"/>
                  </a:cubicBezTo>
                  <a:lnTo>
                    <a:pt x="57150" y="31432"/>
                  </a:lnTo>
                  <a:lnTo>
                    <a:pt x="31433" y="57150"/>
                  </a:lnTo>
                  <a:lnTo>
                    <a:pt x="42863" y="90726"/>
                  </a:lnTo>
                  <a:cubicBezTo>
                    <a:pt x="37862" y="99298"/>
                    <a:pt x="34290" y="108585"/>
                    <a:pt x="31433" y="118586"/>
                  </a:cubicBezTo>
                  <a:lnTo>
                    <a:pt x="0" y="134303"/>
                  </a:lnTo>
                  <a:lnTo>
                    <a:pt x="0" y="170021"/>
                  </a:lnTo>
                  <a:lnTo>
                    <a:pt x="31433" y="185738"/>
                  </a:lnTo>
                  <a:cubicBezTo>
                    <a:pt x="34290" y="195739"/>
                    <a:pt x="37862" y="205026"/>
                    <a:pt x="42863" y="213598"/>
                  </a:cubicBezTo>
                  <a:lnTo>
                    <a:pt x="31433" y="247174"/>
                  </a:lnTo>
                  <a:lnTo>
                    <a:pt x="56436" y="272177"/>
                  </a:lnTo>
                  <a:lnTo>
                    <a:pt x="90011" y="260747"/>
                  </a:lnTo>
                  <a:cubicBezTo>
                    <a:pt x="98584" y="265748"/>
                    <a:pt x="107871" y="269319"/>
                    <a:pt x="117872" y="272177"/>
                  </a:cubicBezTo>
                  <a:lnTo>
                    <a:pt x="133588" y="303609"/>
                  </a:lnTo>
                  <a:lnTo>
                    <a:pt x="169307" y="303609"/>
                  </a:lnTo>
                  <a:lnTo>
                    <a:pt x="185023" y="272177"/>
                  </a:lnTo>
                  <a:cubicBezTo>
                    <a:pt x="195024" y="269319"/>
                    <a:pt x="204311" y="265748"/>
                    <a:pt x="212884" y="260747"/>
                  </a:cubicBezTo>
                  <a:lnTo>
                    <a:pt x="246459" y="272177"/>
                  </a:lnTo>
                  <a:lnTo>
                    <a:pt x="272177" y="247174"/>
                  </a:lnTo>
                  <a:lnTo>
                    <a:pt x="260747" y="213598"/>
                  </a:lnTo>
                  <a:cubicBezTo>
                    <a:pt x="265747" y="205026"/>
                    <a:pt x="270034" y="195024"/>
                    <a:pt x="272891" y="185738"/>
                  </a:cubicBezTo>
                  <a:lnTo>
                    <a:pt x="304324" y="170021"/>
                  </a:lnTo>
                  <a:lnTo>
                    <a:pt x="304324" y="134303"/>
                  </a:lnTo>
                  <a:lnTo>
                    <a:pt x="272891" y="11858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32EAEF3-4A87-4ADD-8257-20ACFD108018}"/>
                </a:ext>
              </a:extLst>
            </p:cNvPr>
            <p:cNvSpPr/>
            <p:nvPr/>
          </p:nvSpPr>
          <p:spPr>
            <a:xfrm>
              <a:off x="5547734" y="3026579"/>
              <a:ext cx="304323" cy="303609"/>
            </a:xfrm>
            <a:custGeom>
              <a:avLst/>
              <a:gdLst>
                <a:gd name="connsiteX0" fmla="*/ 152162 w 304323"/>
                <a:gd name="connsiteY0" fmla="*/ 205740 h 303609"/>
                <a:gd name="connsiteX1" fmla="*/ 98584 w 304323"/>
                <a:gd name="connsiteY1" fmla="*/ 152162 h 303609"/>
                <a:gd name="connsiteX2" fmla="*/ 152162 w 304323"/>
                <a:gd name="connsiteY2" fmla="*/ 98584 h 303609"/>
                <a:gd name="connsiteX3" fmla="*/ 205740 w 304323"/>
                <a:gd name="connsiteY3" fmla="*/ 152162 h 303609"/>
                <a:gd name="connsiteX4" fmla="*/ 152162 w 304323"/>
                <a:gd name="connsiteY4" fmla="*/ 205740 h 303609"/>
                <a:gd name="connsiteX5" fmla="*/ 152162 w 304323"/>
                <a:gd name="connsiteY5" fmla="*/ 205740 h 303609"/>
                <a:gd name="connsiteX6" fmla="*/ 261461 w 304323"/>
                <a:gd name="connsiteY6" fmla="*/ 90726 h 303609"/>
                <a:gd name="connsiteX7" fmla="*/ 272891 w 304323"/>
                <a:gd name="connsiteY7" fmla="*/ 57150 h 303609"/>
                <a:gd name="connsiteX8" fmla="*/ 247174 w 304323"/>
                <a:gd name="connsiteY8" fmla="*/ 31432 h 303609"/>
                <a:gd name="connsiteX9" fmla="*/ 213598 w 304323"/>
                <a:gd name="connsiteY9" fmla="*/ 42863 h 303609"/>
                <a:gd name="connsiteX10" fmla="*/ 185738 w 304323"/>
                <a:gd name="connsiteY10" fmla="*/ 31432 h 303609"/>
                <a:gd name="connsiteX11" fmla="*/ 170021 w 304323"/>
                <a:gd name="connsiteY11" fmla="*/ 0 h 303609"/>
                <a:gd name="connsiteX12" fmla="*/ 134303 w 304323"/>
                <a:gd name="connsiteY12" fmla="*/ 0 h 303609"/>
                <a:gd name="connsiteX13" fmla="*/ 118586 w 304323"/>
                <a:gd name="connsiteY13" fmla="*/ 31432 h 303609"/>
                <a:gd name="connsiteX14" fmla="*/ 90726 w 304323"/>
                <a:gd name="connsiteY14" fmla="*/ 42863 h 303609"/>
                <a:gd name="connsiteX15" fmla="*/ 57150 w 304323"/>
                <a:gd name="connsiteY15" fmla="*/ 31432 h 303609"/>
                <a:gd name="connsiteX16" fmla="*/ 32147 w 304323"/>
                <a:gd name="connsiteY16" fmla="*/ 56436 h 303609"/>
                <a:gd name="connsiteX17" fmla="*/ 42863 w 304323"/>
                <a:gd name="connsiteY17" fmla="*/ 90011 h 303609"/>
                <a:gd name="connsiteX18" fmla="*/ 31432 w 304323"/>
                <a:gd name="connsiteY18" fmla="*/ 117872 h 303609"/>
                <a:gd name="connsiteX19" fmla="*/ 0 w 304323"/>
                <a:gd name="connsiteY19" fmla="*/ 133588 h 303609"/>
                <a:gd name="connsiteX20" fmla="*/ 0 w 304323"/>
                <a:gd name="connsiteY20" fmla="*/ 169307 h 303609"/>
                <a:gd name="connsiteX21" fmla="*/ 31432 w 304323"/>
                <a:gd name="connsiteY21" fmla="*/ 185023 h 303609"/>
                <a:gd name="connsiteX22" fmla="*/ 42863 w 304323"/>
                <a:gd name="connsiteY22" fmla="*/ 212884 h 303609"/>
                <a:gd name="connsiteX23" fmla="*/ 32147 w 304323"/>
                <a:gd name="connsiteY23" fmla="*/ 246459 h 303609"/>
                <a:gd name="connsiteX24" fmla="*/ 57150 w 304323"/>
                <a:gd name="connsiteY24" fmla="*/ 271463 h 303609"/>
                <a:gd name="connsiteX25" fmla="*/ 90726 w 304323"/>
                <a:gd name="connsiteY25" fmla="*/ 260747 h 303609"/>
                <a:gd name="connsiteX26" fmla="*/ 118586 w 304323"/>
                <a:gd name="connsiteY26" fmla="*/ 272177 h 303609"/>
                <a:gd name="connsiteX27" fmla="*/ 134303 w 304323"/>
                <a:gd name="connsiteY27" fmla="*/ 303609 h 303609"/>
                <a:gd name="connsiteX28" fmla="*/ 170021 w 304323"/>
                <a:gd name="connsiteY28" fmla="*/ 303609 h 303609"/>
                <a:gd name="connsiteX29" fmla="*/ 185738 w 304323"/>
                <a:gd name="connsiteY29" fmla="*/ 272177 h 303609"/>
                <a:gd name="connsiteX30" fmla="*/ 213598 w 304323"/>
                <a:gd name="connsiteY30" fmla="*/ 260747 h 303609"/>
                <a:gd name="connsiteX31" fmla="*/ 247174 w 304323"/>
                <a:gd name="connsiteY31" fmla="*/ 272177 h 303609"/>
                <a:gd name="connsiteX32" fmla="*/ 272177 w 304323"/>
                <a:gd name="connsiteY32" fmla="*/ 246459 h 303609"/>
                <a:gd name="connsiteX33" fmla="*/ 261461 w 304323"/>
                <a:gd name="connsiteY33" fmla="*/ 213598 h 303609"/>
                <a:gd name="connsiteX34" fmla="*/ 272891 w 304323"/>
                <a:gd name="connsiteY34" fmla="*/ 185738 h 303609"/>
                <a:gd name="connsiteX35" fmla="*/ 304324 w 304323"/>
                <a:gd name="connsiteY35" fmla="*/ 170021 h 303609"/>
                <a:gd name="connsiteX36" fmla="*/ 304324 w 304323"/>
                <a:gd name="connsiteY36" fmla="*/ 134303 h 303609"/>
                <a:gd name="connsiteX37" fmla="*/ 272891 w 304323"/>
                <a:gd name="connsiteY37" fmla="*/ 118586 h 303609"/>
                <a:gd name="connsiteX38" fmla="*/ 261461 w 304323"/>
                <a:gd name="connsiteY38" fmla="*/ 90726 h 30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04323" h="303609">
                  <a:moveTo>
                    <a:pt x="152162" y="205740"/>
                  </a:moveTo>
                  <a:cubicBezTo>
                    <a:pt x="122158" y="205740"/>
                    <a:pt x="98584" y="181451"/>
                    <a:pt x="98584" y="152162"/>
                  </a:cubicBezTo>
                  <a:cubicBezTo>
                    <a:pt x="98584" y="122158"/>
                    <a:pt x="122872" y="98584"/>
                    <a:pt x="152162" y="98584"/>
                  </a:cubicBezTo>
                  <a:cubicBezTo>
                    <a:pt x="182166" y="98584"/>
                    <a:pt x="205740" y="122872"/>
                    <a:pt x="205740" y="152162"/>
                  </a:cubicBezTo>
                  <a:cubicBezTo>
                    <a:pt x="205740" y="181451"/>
                    <a:pt x="182166" y="205740"/>
                    <a:pt x="152162" y="205740"/>
                  </a:cubicBezTo>
                  <a:lnTo>
                    <a:pt x="152162" y="205740"/>
                  </a:lnTo>
                  <a:close/>
                  <a:moveTo>
                    <a:pt x="261461" y="90726"/>
                  </a:moveTo>
                  <a:lnTo>
                    <a:pt x="272891" y="57150"/>
                  </a:lnTo>
                  <a:lnTo>
                    <a:pt x="247174" y="31432"/>
                  </a:lnTo>
                  <a:lnTo>
                    <a:pt x="213598" y="42863"/>
                  </a:lnTo>
                  <a:cubicBezTo>
                    <a:pt x="205026" y="37862"/>
                    <a:pt x="195024" y="34290"/>
                    <a:pt x="185738" y="31432"/>
                  </a:cubicBezTo>
                  <a:lnTo>
                    <a:pt x="170021" y="0"/>
                  </a:lnTo>
                  <a:lnTo>
                    <a:pt x="134303" y="0"/>
                  </a:lnTo>
                  <a:lnTo>
                    <a:pt x="118586" y="31432"/>
                  </a:lnTo>
                  <a:cubicBezTo>
                    <a:pt x="108585" y="34290"/>
                    <a:pt x="99298" y="37862"/>
                    <a:pt x="90726" y="42863"/>
                  </a:cubicBezTo>
                  <a:lnTo>
                    <a:pt x="57150" y="31432"/>
                  </a:lnTo>
                  <a:lnTo>
                    <a:pt x="32147" y="56436"/>
                  </a:lnTo>
                  <a:lnTo>
                    <a:pt x="42863" y="90011"/>
                  </a:lnTo>
                  <a:cubicBezTo>
                    <a:pt x="37862" y="98584"/>
                    <a:pt x="34290" y="108585"/>
                    <a:pt x="31432" y="117872"/>
                  </a:cubicBezTo>
                  <a:lnTo>
                    <a:pt x="0" y="133588"/>
                  </a:lnTo>
                  <a:lnTo>
                    <a:pt x="0" y="169307"/>
                  </a:lnTo>
                  <a:lnTo>
                    <a:pt x="31432" y="185023"/>
                  </a:lnTo>
                  <a:cubicBezTo>
                    <a:pt x="34290" y="195024"/>
                    <a:pt x="37862" y="204311"/>
                    <a:pt x="42863" y="212884"/>
                  </a:cubicBezTo>
                  <a:lnTo>
                    <a:pt x="32147" y="246459"/>
                  </a:lnTo>
                  <a:lnTo>
                    <a:pt x="57150" y="271463"/>
                  </a:lnTo>
                  <a:lnTo>
                    <a:pt x="90726" y="260747"/>
                  </a:lnTo>
                  <a:cubicBezTo>
                    <a:pt x="99298" y="265747"/>
                    <a:pt x="108585" y="269319"/>
                    <a:pt x="118586" y="272177"/>
                  </a:cubicBezTo>
                  <a:lnTo>
                    <a:pt x="134303" y="303609"/>
                  </a:lnTo>
                  <a:lnTo>
                    <a:pt x="170021" y="303609"/>
                  </a:lnTo>
                  <a:lnTo>
                    <a:pt x="185738" y="272177"/>
                  </a:lnTo>
                  <a:cubicBezTo>
                    <a:pt x="195739" y="269319"/>
                    <a:pt x="205026" y="265747"/>
                    <a:pt x="213598" y="260747"/>
                  </a:cubicBezTo>
                  <a:lnTo>
                    <a:pt x="247174" y="272177"/>
                  </a:lnTo>
                  <a:lnTo>
                    <a:pt x="272177" y="246459"/>
                  </a:lnTo>
                  <a:lnTo>
                    <a:pt x="261461" y="213598"/>
                  </a:lnTo>
                  <a:cubicBezTo>
                    <a:pt x="266462" y="205026"/>
                    <a:pt x="270034" y="195739"/>
                    <a:pt x="272891" y="185738"/>
                  </a:cubicBezTo>
                  <a:lnTo>
                    <a:pt x="304324" y="170021"/>
                  </a:lnTo>
                  <a:lnTo>
                    <a:pt x="304324" y="134303"/>
                  </a:lnTo>
                  <a:lnTo>
                    <a:pt x="272891" y="118586"/>
                  </a:lnTo>
                  <a:cubicBezTo>
                    <a:pt x="270034" y="108585"/>
                    <a:pt x="266462" y="99298"/>
                    <a:pt x="261461" y="9072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11" descr="Trophy">
            <a:extLst>
              <a:ext uri="{FF2B5EF4-FFF2-40B4-BE49-F238E27FC236}">
                <a16:creationId xmlns:a16="http://schemas.microsoft.com/office/drawing/2014/main" id="{7900E180-8256-4367-901E-4B21117E1CD0}"/>
              </a:ext>
            </a:extLst>
          </p:cNvPr>
          <p:cNvSpPr/>
          <p:nvPr/>
        </p:nvSpPr>
        <p:spPr>
          <a:xfrm>
            <a:off x="7142439" y="3975724"/>
            <a:ext cx="433387" cy="488489"/>
          </a:xfrm>
          <a:custGeom>
            <a:avLst/>
            <a:gdLst>
              <a:gd name="connsiteX0" fmla="*/ 370856 w 433387"/>
              <a:gd name="connsiteY0" fmla="*/ 235268 h 488489"/>
              <a:gd name="connsiteX1" fmla="*/ 284178 w 433387"/>
              <a:gd name="connsiteY1" fmla="*/ 276749 h 488489"/>
              <a:gd name="connsiteX2" fmla="*/ 321326 w 433387"/>
              <a:gd name="connsiteY2" fmla="*/ 238982 h 488489"/>
              <a:gd name="connsiteX3" fmla="*/ 335566 w 433387"/>
              <a:gd name="connsiteY3" fmla="*/ 220408 h 488489"/>
              <a:gd name="connsiteX4" fmla="*/ 352282 w 433387"/>
              <a:gd name="connsiteY4" fmla="*/ 161592 h 488489"/>
              <a:gd name="connsiteX5" fmla="*/ 352282 w 433387"/>
              <a:gd name="connsiteY5" fmla="*/ 81105 h 488489"/>
              <a:gd name="connsiteX6" fmla="*/ 395621 w 433387"/>
              <a:gd name="connsiteY6" fmla="*/ 81105 h 488489"/>
              <a:gd name="connsiteX7" fmla="*/ 395621 w 433387"/>
              <a:gd name="connsiteY7" fmla="*/ 175212 h 488489"/>
              <a:gd name="connsiteX8" fmla="*/ 370856 w 433387"/>
              <a:gd name="connsiteY8" fmla="*/ 235268 h 488489"/>
              <a:gd name="connsiteX9" fmla="*/ 63151 w 433387"/>
              <a:gd name="connsiteY9" fmla="*/ 235268 h 488489"/>
              <a:gd name="connsiteX10" fmla="*/ 37148 w 433387"/>
              <a:gd name="connsiteY10" fmla="*/ 175212 h 488489"/>
              <a:gd name="connsiteX11" fmla="*/ 37148 w 433387"/>
              <a:gd name="connsiteY11" fmla="*/ 80486 h 488489"/>
              <a:gd name="connsiteX12" fmla="*/ 80486 w 433387"/>
              <a:gd name="connsiteY12" fmla="*/ 80486 h 488489"/>
              <a:gd name="connsiteX13" fmla="*/ 80486 w 433387"/>
              <a:gd name="connsiteY13" fmla="*/ 160973 h 488489"/>
              <a:gd name="connsiteX14" fmla="*/ 97203 w 433387"/>
              <a:gd name="connsiteY14" fmla="*/ 219789 h 488489"/>
              <a:gd name="connsiteX15" fmla="*/ 111443 w 433387"/>
              <a:gd name="connsiteY15" fmla="*/ 238363 h 488489"/>
              <a:gd name="connsiteX16" fmla="*/ 148590 w 433387"/>
              <a:gd name="connsiteY16" fmla="*/ 276130 h 488489"/>
              <a:gd name="connsiteX17" fmla="*/ 63151 w 433387"/>
              <a:gd name="connsiteY17" fmla="*/ 235268 h 488489"/>
              <a:gd name="connsiteX18" fmla="*/ 433388 w 433387"/>
              <a:gd name="connsiteY18" fmla="*/ 173355 h 488489"/>
              <a:gd name="connsiteX19" fmla="*/ 433388 w 433387"/>
              <a:gd name="connsiteY19" fmla="*/ 43339 h 488489"/>
              <a:gd name="connsiteX20" fmla="*/ 352901 w 433387"/>
              <a:gd name="connsiteY20" fmla="*/ 43339 h 488489"/>
              <a:gd name="connsiteX21" fmla="*/ 352901 w 433387"/>
              <a:gd name="connsiteY21" fmla="*/ 0 h 488489"/>
              <a:gd name="connsiteX22" fmla="*/ 216694 w 433387"/>
              <a:gd name="connsiteY22" fmla="*/ 0 h 488489"/>
              <a:gd name="connsiteX23" fmla="*/ 80486 w 433387"/>
              <a:gd name="connsiteY23" fmla="*/ 0 h 488489"/>
              <a:gd name="connsiteX24" fmla="*/ 80486 w 433387"/>
              <a:gd name="connsiteY24" fmla="*/ 43339 h 488489"/>
              <a:gd name="connsiteX25" fmla="*/ 0 w 433387"/>
              <a:gd name="connsiteY25" fmla="*/ 43339 h 488489"/>
              <a:gd name="connsiteX26" fmla="*/ 0 w 433387"/>
              <a:gd name="connsiteY26" fmla="*/ 172736 h 488489"/>
              <a:gd name="connsiteX27" fmla="*/ 35290 w 433387"/>
              <a:gd name="connsiteY27" fmla="*/ 259413 h 488489"/>
              <a:gd name="connsiteX28" fmla="*/ 183261 w 433387"/>
              <a:gd name="connsiteY28" fmla="*/ 315135 h 488489"/>
              <a:gd name="connsiteX29" fmla="*/ 191929 w 433387"/>
              <a:gd name="connsiteY29" fmla="*/ 346091 h 488489"/>
              <a:gd name="connsiteX30" fmla="*/ 191929 w 433387"/>
              <a:gd name="connsiteY30" fmla="*/ 426577 h 488489"/>
              <a:gd name="connsiteX31" fmla="*/ 160973 w 433387"/>
              <a:gd name="connsiteY31" fmla="*/ 426577 h 488489"/>
              <a:gd name="connsiteX32" fmla="*/ 136208 w 433387"/>
              <a:gd name="connsiteY32" fmla="*/ 451342 h 488489"/>
              <a:gd name="connsiteX33" fmla="*/ 105251 w 433387"/>
              <a:gd name="connsiteY33" fmla="*/ 451342 h 488489"/>
              <a:gd name="connsiteX34" fmla="*/ 80486 w 433387"/>
              <a:gd name="connsiteY34" fmla="*/ 476107 h 488489"/>
              <a:gd name="connsiteX35" fmla="*/ 80486 w 433387"/>
              <a:gd name="connsiteY35" fmla="*/ 488490 h 488489"/>
              <a:gd name="connsiteX36" fmla="*/ 352901 w 433387"/>
              <a:gd name="connsiteY36" fmla="*/ 488490 h 488489"/>
              <a:gd name="connsiteX37" fmla="*/ 352901 w 433387"/>
              <a:gd name="connsiteY37" fmla="*/ 476107 h 488489"/>
              <a:gd name="connsiteX38" fmla="*/ 328136 w 433387"/>
              <a:gd name="connsiteY38" fmla="*/ 451342 h 488489"/>
              <a:gd name="connsiteX39" fmla="*/ 297180 w 433387"/>
              <a:gd name="connsiteY39" fmla="*/ 451342 h 488489"/>
              <a:gd name="connsiteX40" fmla="*/ 272415 w 433387"/>
              <a:gd name="connsiteY40" fmla="*/ 426577 h 488489"/>
              <a:gd name="connsiteX41" fmla="*/ 241459 w 433387"/>
              <a:gd name="connsiteY41" fmla="*/ 426577 h 488489"/>
              <a:gd name="connsiteX42" fmla="*/ 241459 w 433387"/>
              <a:gd name="connsiteY42" fmla="*/ 346710 h 488489"/>
              <a:gd name="connsiteX43" fmla="*/ 250127 w 433387"/>
              <a:gd name="connsiteY43" fmla="*/ 315754 h 488489"/>
              <a:gd name="connsiteX44" fmla="*/ 398097 w 433387"/>
              <a:gd name="connsiteY44" fmla="*/ 260033 h 488489"/>
              <a:gd name="connsiteX45" fmla="*/ 433388 w 433387"/>
              <a:gd name="connsiteY45" fmla="*/ 173355 h 48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3387" h="488489">
                <a:moveTo>
                  <a:pt x="370856" y="235268"/>
                </a:moveTo>
                <a:cubicBezTo>
                  <a:pt x="349187" y="257556"/>
                  <a:pt x="328755" y="271796"/>
                  <a:pt x="284178" y="276749"/>
                </a:cubicBezTo>
                <a:cubicBezTo>
                  <a:pt x="295942" y="264986"/>
                  <a:pt x="309563" y="253222"/>
                  <a:pt x="321326" y="238982"/>
                </a:cubicBezTo>
                <a:cubicBezTo>
                  <a:pt x="326279" y="233410"/>
                  <a:pt x="335566" y="221028"/>
                  <a:pt x="335566" y="220408"/>
                </a:cubicBezTo>
                <a:cubicBezTo>
                  <a:pt x="346091" y="203073"/>
                  <a:pt x="352282" y="183261"/>
                  <a:pt x="352282" y="161592"/>
                </a:cubicBezTo>
                <a:lnTo>
                  <a:pt x="352282" y="81105"/>
                </a:lnTo>
                <a:lnTo>
                  <a:pt x="395621" y="81105"/>
                </a:lnTo>
                <a:lnTo>
                  <a:pt x="395621" y="175212"/>
                </a:lnTo>
                <a:cubicBezTo>
                  <a:pt x="396240" y="176451"/>
                  <a:pt x="397478" y="207407"/>
                  <a:pt x="370856" y="235268"/>
                </a:cubicBezTo>
                <a:close/>
                <a:moveTo>
                  <a:pt x="63151" y="235268"/>
                </a:moveTo>
                <a:cubicBezTo>
                  <a:pt x="35909" y="207407"/>
                  <a:pt x="37148" y="176451"/>
                  <a:pt x="37148" y="175212"/>
                </a:cubicBezTo>
                <a:lnTo>
                  <a:pt x="37148" y="80486"/>
                </a:lnTo>
                <a:lnTo>
                  <a:pt x="80486" y="80486"/>
                </a:lnTo>
                <a:lnTo>
                  <a:pt x="80486" y="160973"/>
                </a:lnTo>
                <a:cubicBezTo>
                  <a:pt x="80486" y="182642"/>
                  <a:pt x="86678" y="202454"/>
                  <a:pt x="97203" y="219789"/>
                </a:cubicBezTo>
                <a:cubicBezTo>
                  <a:pt x="97203" y="220408"/>
                  <a:pt x="106490" y="233410"/>
                  <a:pt x="111443" y="238363"/>
                </a:cubicBezTo>
                <a:cubicBezTo>
                  <a:pt x="123825" y="252603"/>
                  <a:pt x="136827" y="264366"/>
                  <a:pt x="148590" y="276130"/>
                </a:cubicBezTo>
                <a:cubicBezTo>
                  <a:pt x="105251" y="271177"/>
                  <a:pt x="84201" y="256937"/>
                  <a:pt x="63151" y="235268"/>
                </a:cubicBezTo>
                <a:close/>
                <a:moveTo>
                  <a:pt x="433388" y="173355"/>
                </a:moveTo>
                <a:lnTo>
                  <a:pt x="433388" y="43339"/>
                </a:lnTo>
                <a:lnTo>
                  <a:pt x="352901" y="43339"/>
                </a:lnTo>
                <a:lnTo>
                  <a:pt x="352901" y="0"/>
                </a:lnTo>
                <a:lnTo>
                  <a:pt x="216694" y="0"/>
                </a:lnTo>
                <a:lnTo>
                  <a:pt x="80486" y="0"/>
                </a:lnTo>
                <a:lnTo>
                  <a:pt x="80486" y="43339"/>
                </a:lnTo>
                <a:lnTo>
                  <a:pt x="0" y="43339"/>
                </a:lnTo>
                <a:lnTo>
                  <a:pt x="0" y="172736"/>
                </a:lnTo>
                <a:cubicBezTo>
                  <a:pt x="0" y="178927"/>
                  <a:pt x="0" y="221647"/>
                  <a:pt x="35290" y="259413"/>
                </a:cubicBezTo>
                <a:cubicBezTo>
                  <a:pt x="69342" y="295323"/>
                  <a:pt x="110823" y="313896"/>
                  <a:pt x="183261" y="315135"/>
                </a:cubicBezTo>
                <a:cubicBezTo>
                  <a:pt x="188833" y="324422"/>
                  <a:pt x="191929" y="334947"/>
                  <a:pt x="191929" y="346091"/>
                </a:cubicBezTo>
                <a:lnTo>
                  <a:pt x="191929" y="426577"/>
                </a:lnTo>
                <a:lnTo>
                  <a:pt x="160973" y="426577"/>
                </a:lnTo>
                <a:cubicBezTo>
                  <a:pt x="147352" y="426577"/>
                  <a:pt x="136208" y="437721"/>
                  <a:pt x="136208" y="451342"/>
                </a:cubicBezTo>
                <a:lnTo>
                  <a:pt x="105251" y="451342"/>
                </a:lnTo>
                <a:cubicBezTo>
                  <a:pt x="91630" y="451342"/>
                  <a:pt x="80486" y="462486"/>
                  <a:pt x="80486" y="476107"/>
                </a:cubicBezTo>
                <a:lnTo>
                  <a:pt x="80486" y="488490"/>
                </a:lnTo>
                <a:lnTo>
                  <a:pt x="352901" y="488490"/>
                </a:lnTo>
                <a:lnTo>
                  <a:pt x="352901" y="476107"/>
                </a:lnTo>
                <a:cubicBezTo>
                  <a:pt x="352901" y="462486"/>
                  <a:pt x="341757" y="451342"/>
                  <a:pt x="328136" y="451342"/>
                </a:cubicBezTo>
                <a:lnTo>
                  <a:pt x="297180" y="451342"/>
                </a:lnTo>
                <a:cubicBezTo>
                  <a:pt x="297180" y="437721"/>
                  <a:pt x="286036" y="426577"/>
                  <a:pt x="272415" y="426577"/>
                </a:cubicBezTo>
                <a:lnTo>
                  <a:pt x="241459" y="426577"/>
                </a:lnTo>
                <a:lnTo>
                  <a:pt x="241459" y="346710"/>
                </a:lnTo>
                <a:cubicBezTo>
                  <a:pt x="241459" y="335566"/>
                  <a:pt x="244554" y="325041"/>
                  <a:pt x="250127" y="315754"/>
                </a:cubicBezTo>
                <a:cubicBezTo>
                  <a:pt x="322564" y="314516"/>
                  <a:pt x="364046" y="295323"/>
                  <a:pt x="398097" y="260033"/>
                </a:cubicBezTo>
                <a:cubicBezTo>
                  <a:pt x="433388" y="222885"/>
                  <a:pt x="433388" y="179546"/>
                  <a:pt x="433388" y="173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7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291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Arc Radial – Slide Template</vt:lpstr>
      <vt:lpstr>Heart Arc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Arc Radial</dc:title>
  <dc:creator>PresentationGO.com</dc:creator>
  <dc:description>© Copyright PresentationGO.com</dc:description>
  <dcterms:created xsi:type="dcterms:W3CDTF">2014-11-26T05:14:11Z</dcterms:created>
  <dcterms:modified xsi:type="dcterms:W3CDTF">2020-04-30T17:37:59Z</dcterms:modified>
  <cp:category>Charts &amp; Diagrams</cp:category>
</cp:coreProperties>
</file>