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4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Arc Radial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496620D-A9D5-47EF-A876-169143C414C1}"/>
              </a:ext>
            </a:extLst>
          </p:cNvPr>
          <p:cNvGrpSpPr/>
          <p:nvPr/>
        </p:nvGrpSpPr>
        <p:grpSpPr>
          <a:xfrm>
            <a:off x="1630491" y="1566154"/>
            <a:ext cx="8931018" cy="3725692"/>
            <a:chOff x="52819300" y="18072100"/>
            <a:chExt cx="7736635" cy="322744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E90D054-C0AF-4465-B8FA-81A943FC3FFF}"/>
                </a:ext>
              </a:extLst>
            </p:cNvPr>
            <p:cNvSpPr/>
            <p:nvPr/>
          </p:nvSpPr>
          <p:spPr>
            <a:xfrm>
              <a:off x="52819300" y="18999200"/>
              <a:ext cx="2301035" cy="230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17" extrusionOk="0">
                  <a:moveTo>
                    <a:pt x="16424" y="201"/>
                  </a:moveTo>
                  <a:lnTo>
                    <a:pt x="16424" y="201"/>
                  </a:lnTo>
                  <a:cubicBezTo>
                    <a:pt x="14597" y="-291"/>
                    <a:pt x="12700" y="131"/>
                    <a:pt x="11048" y="1372"/>
                  </a:cubicBezTo>
                  <a:cubicBezTo>
                    <a:pt x="9068" y="2872"/>
                    <a:pt x="7768" y="5367"/>
                    <a:pt x="7745" y="7733"/>
                  </a:cubicBezTo>
                  <a:lnTo>
                    <a:pt x="7745" y="7745"/>
                  </a:lnTo>
                  <a:lnTo>
                    <a:pt x="7745" y="7745"/>
                  </a:lnTo>
                  <a:lnTo>
                    <a:pt x="7745" y="7745"/>
                  </a:lnTo>
                  <a:lnTo>
                    <a:pt x="7721" y="7745"/>
                  </a:lnTo>
                  <a:cubicBezTo>
                    <a:pt x="5367" y="7768"/>
                    <a:pt x="2872" y="9068"/>
                    <a:pt x="1372" y="11048"/>
                  </a:cubicBezTo>
                  <a:cubicBezTo>
                    <a:pt x="131" y="12688"/>
                    <a:pt x="-291" y="14597"/>
                    <a:pt x="201" y="16424"/>
                  </a:cubicBezTo>
                  <a:cubicBezTo>
                    <a:pt x="810" y="18697"/>
                    <a:pt x="2954" y="21286"/>
                    <a:pt x="9712" y="20723"/>
                  </a:cubicBezTo>
                  <a:cubicBezTo>
                    <a:pt x="12781" y="20466"/>
                    <a:pt x="15850" y="20618"/>
                    <a:pt x="18814" y="21180"/>
                  </a:cubicBezTo>
                  <a:cubicBezTo>
                    <a:pt x="19470" y="21309"/>
                    <a:pt x="20149" y="21098"/>
                    <a:pt x="20630" y="20618"/>
                  </a:cubicBezTo>
                  <a:cubicBezTo>
                    <a:pt x="21098" y="20149"/>
                    <a:pt x="21309" y="19470"/>
                    <a:pt x="21192" y="18802"/>
                  </a:cubicBezTo>
                  <a:cubicBezTo>
                    <a:pt x="20630" y="15827"/>
                    <a:pt x="20477" y="12770"/>
                    <a:pt x="20735" y="9701"/>
                  </a:cubicBezTo>
                  <a:cubicBezTo>
                    <a:pt x="21297" y="2954"/>
                    <a:pt x="18697" y="810"/>
                    <a:pt x="16424" y="20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639D284-4849-41A2-8082-976F05F20AD3}"/>
                </a:ext>
              </a:extLst>
            </p:cNvPr>
            <p:cNvSpPr/>
            <p:nvPr/>
          </p:nvSpPr>
          <p:spPr>
            <a:xfrm>
              <a:off x="52882800" y="19075400"/>
              <a:ext cx="2152004" cy="215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60" extrusionOk="0">
                  <a:moveTo>
                    <a:pt x="20835" y="20834"/>
                  </a:moveTo>
                  <a:cubicBezTo>
                    <a:pt x="20497" y="21173"/>
                    <a:pt x="20020" y="21324"/>
                    <a:pt x="19544" y="21236"/>
                  </a:cubicBezTo>
                  <a:cubicBezTo>
                    <a:pt x="16297" y="20621"/>
                    <a:pt x="12962" y="20457"/>
                    <a:pt x="9603" y="20734"/>
                  </a:cubicBezTo>
                  <a:cubicBezTo>
                    <a:pt x="4275" y="21173"/>
                    <a:pt x="1015" y="19767"/>
                    <a:pt x="188" y="16665"/>
                  </a:cubicBezTo>
                  <a:cubicBezTo>
                    <a:pt x="-276" y="14932"/>
                    <a:pt x="125" y="13111"/>
                    <a:pt x="1316" y="11541"/>
                  </a:cubicBezTo>
                  <a:cubicBezTo>
                    <a:pt x="2795" y="9595"/>
                    <a:pt x="5240" y="8314"/>
                    <a:pt x="7547" y="8289"/>
                  </a:cubicBezTo>
                  <a:cubicBezTo>
                    <a:pt x="7960" y="8289"/>
                    <a:pt x="8274" y="7962"/>
                    <a:pt x="8274" y="7573"/>
                  </a:cubicBezTo>
                  <a:lnTo>
                    <a:pt x="8274" y="7560"/>
                  </a:lnTo>
                  <a:cubicBezTo>
                    <a:pt x="8299" y="5250"/>
                    <a:pt x="9578" y="2801"/>
                    <a:pt x="11521" y="1319"/>
                  </a:cubicBezTo>
                  <a:cubicBezTo>
                    <a:pt x="13100" y="126"/>
                    <a:pt x="14918" y="-276"/>
                    <a:pt x="16635" y="189"/>
                  </a:cubicBezTo>
                  <a:lnTo>
                    <a:pt x="16635" y="189"/>
                  </a:lnTo>
                  <a:cubicBezTo>
                    <a:pt x="19744" y="1017"/>
                    <a:pt x="21149" y="4283"/>
                    <a:pt x="20697" y="9620"/>
                  </a:cubicBezTo>
                  <a:cubicBezTo>
                    <a:pt x="20421" y="12973"/>
                    <a:pt x="20584" y="16326"/>
                    <a:pt x="21199" y="19578"/>
                  </a:cubicBezTo>
                  <a:cubicBezTo>
                    <a:pt x="21324" y="20018"/>
                    <a:pt x="21174" y="20495"/>
                    <a:pt x="20835" y="20834"/>
                  </a:cubicBezTo>
                  <a:close/>
                  <a:moveTo>
                    <a:pt x="2545" y="11252"/>
                  </a:moveTo>
                  <a:cubicBezTo>
                    <a:pt x="2319" y="11478"/>
                    <a:pt x="2106" y="11717"/>
                    <a:pt x="1918" y="11968"/>
                  </a:cubicBezTo>
                  <a:cubicBezTo>
                    <a:pt x="865" y="13362"/>
                    <a:pt x="501" y="14957"/>
                    <a:pt x="902" y="16464"/>
                  </a:cubicBezTo>
                  <a:cubicBezTo>
                    <a:pt x="1642" y="19227"/>
                    <a:pt x="4550" y="20420"/>
                    <a:pt x="9552" y="20005"/>
                  </a:cubicBezTo>
                  <a:cubicBezTo>
                    <a:pt x="12962" y="19717"/>
                    <a:pt x="16372" y="19892"/>
                    <a:pt x="19682" y="20520"/>
                  </a:cubicBezTo>
                  <a:cubicBezTo>
                    <a:pt x="19920" y="20570"/>
                    <a:pt x="20146" y="20495"/>
                    <a:pt x="20321" y="20319"/>
                  </a:cubicBezTo>
                  <a:cubicBezTo>
                    <a:pt x="20484" y="20156"/>
                    <a:pt x="20559" y="19917"/>
                    <a:pt x="20522" y="19679"/>
                  </a:cubicBezTo>
                  <a:cubicBezTo>
                    <a:pt x="19895" y="16364"/>
                    <a:pt x="19719" y="12948"/>
                    <a:pt x="20008" y="9532"/>
                  </a:cubicBezTo>
                  <a:cubicBezTo>
                    <a:pt x="20421" y="4521"/>
                    <a:pt x="19230" y="1608"/>
                    <a:pt x="16472" y="867"/>
                  </a:cubicBezTo>
                  <a:lnTo>
                    <a:pt x="16472" y="867"/>
                  </a:lnTo>
                  <a:cubicBezTo>
                    <a:pt x="14968" y="465"/>
                    <a:pt x="13376" y="817"/>
                    <a:pt x="11984" y="1884"/>
                  </a:cubicBezTo>
                  <a:cubicBezTo>
                    <a:pt x="10229" y="3215"/>
                    <a:pt x="9051" y="5488"/>
                    <a:pt x="9026" y="7560"/>
                  </a:cubicBezTo>
                  <a:lnTo>
                    <a:pt x="9026" y="7573"/>
                  </a:lnTo>
                  <a:cubicBezTo>
                    <a:pt x="9013" y="8364"/>
                    <a:pt x="8386" y="9004"/>
                    <a:pt x="7584" y="9004"/>
                  </a:cubicBezTo>
                  <a:cubicBezTo>
                    <a:pt x="5804" y="9017"/>
                    <a:pt x="3886" y="9896"/>
                    <a:pt x="2545" y="1125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9BD6F18-7878-440D-AC9F-34937BF64FC7}"/>
                </a:ext>
              </a:extLst>
            </p:cNvPr>
            <p:cNvSpPr/>
            <p:nvPr/>
          </p:nvSpPr>
          <p:spPr>
            <a:xfrm>
              <a:off x="54368700" y="18072100"/>
              <a:ext cx="2528534" cy="236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1220" extrusionOk="0">
                  <a:moveTo>
                    <a:pt x="18379" y="1157"/>
                  </a:moveTo>
                  <a:lnTo>
                    <a:pt x="18379" y="1157"/>
                  </a:lnTo>
                  <a:cubicBezTo>
                    <a:pt x="17079" y="53"/>
                    <a:pt x="15414" y="-277"/>
                    <a:pt x="13687" y="235"/>
                  </a:cubicBezTo>
                  <a:cubicBezTo>
                    <a:pt x="11606" y="861"/>
                    <a:pt x="9747" y="2625"/>
                    <a:pt x="8945" y="4730"/>
                  </a:cubicBezTo>
                  <a:lnTo>
                    <a:pt x="8945" y="4742"/>
                  </a:lnTo>
                  <a:lnTo>
                    <a:pt x="8945" y="4742"/>
                  </a:lnTo>
                  <a:lnTo>
                    <a:pt x="8945" y="4742"/>
                  </a:lnTo>
                  <a:lnTo>
                    <a:pt x="8925" y="4730"/>
                  </a:lnTo>
                  <a:cubicBezTo>
                    <a:pt x="7026" y="3888"/>
                    <a:pt x="4599" y="4139"/>
                    <a:pt x="2740" y="5368"/>
                  </a:cubicBezTo>
                  <a:cubicBezTo>
                    <a:pt x="1207" y="6381"/>
                    <a:pt x="242" y="7951"/>
                    <a:pt x="39" y="9772"/>
                  </a:cubicBezTo>
                  <a:cubicBezTo>
                    <a:pt x="-215" y="12037"/>
                    <a:pt x="648" y="15155"/>
                    <a:pt x="6264" y="17135"/>
                  </a:cubicBezTo>
                  <a:cubicBezTo>
                    <a:pt x="8813" y="18034"/>
                    <a:pt x="11220" y="19297"/>
                    <a:pt x="13413" y="20902"/>
                  </a:cubicBezTo>
                  <a:cubicBezTo>
                    <a:pt x="13901" y="21255"/>
                    <a:pt x="14510" y="21323"/>
                    <a:pt x="15048" y="21061"/>
                  </a:cubicBezTo>
                  <a:cubicBezTo>
                    <a:pt x="15586" y="20811"/>
                    <a:pt x="15972" y="20276"/>
                    <a:pt x="16094" y="19639"/>
                  </a:cubicBezTo>
                  <a:cubicBezTo>
                    <a:pt x="16622" y="16759"/>
                    <a:pt x="17495" y="13949"/>
                    <a:pt x="18714" y="11285"/>
                  </a:cubicBezTo>
                  <a:cubicBezTo>
                    <a:pt x="21385" y="5425"/>
                    <a:pt x="20004" y="2545"/>
                    <a:pt x="18379" y="115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FD15EB1-C896-41FE-B7B1-213E285D52CE}"/>
                </a:ext>
              </a:extLst>
            </p:cNvPr>
            <p:cNvSpPr/>
            <p:nvPr/>
          </p:nvSpPr>
          <p:spPr>
            <a:xfrm>
              <a:off x="54444899" y="18135600"/>
              <a:ext cx="2379861" cy="222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260" extrusionOk="0">
                  <a:moveTo>
                    <a:pt x="15466" y="21151"/>
                  </a:moveTo>
                  <a:cubicBezTo>
                    <a:pt x="15080" y="21333"/>
                    <a:pt x="14638" y="21284"/>
                    <a:pt x="14285" y="21029"/>
                  </a:cubicBezTo>
                  <a:cubicBezTo>
                    <a:pt x="11844" y="19292"/>
                    <a:pt x="9172" y="17907"/>
                    <a:pt x="6356" y="16935"/>
                  </a:cubicBezTo>
                  <a:cubicBezTo>
                    <a:pt x="1861" y="15380"/>
                    <a:pt x="-325" y="12926"/>
                    <a:pt x="39" y="9828"/>
                  </a:cubicBezTo>
                  <a:cubicBezTo>
                    <a:pt x="238" y="8103"/>
                    <a:pt x="1177" y="6621"/>
                    <a:pt x="2668" y="5649"/>
                  </a:cubicBezTo>
                  <a:cubicBezTo>
                    <a:pt x="4523" y="4447"/>
                    <a:pt x="6941" y="4191"/>
                    <a:pt x="8830" y="5018"/>
                  </a:cubicBezTo>
                  <a:cubicBezTo>
                    <a:pt x="9172" y="5163"/>
                    <a:pt x="9525" y="4993"/>
                    <a:pt x="9669" y="4641"/>
                  </a:cubicBezTo>
                  <a:lnTo>
                    <a:pt x="9680" y="4629"/>
                  </a:lnTo>
                  <a:cubicBezTo>
                    <a:pt x="10464" y="2576"/>
                    <a:pt x="12319" y="851"/>
                    <a:pt x="14406" y="231"/>
                  </a:cubicBezTo>
                  <a:cubicBezTo>
                    <a:pt x="16085" y="-267"/>
                    <a:pt x="17708" y="49"/>
                    <a:pt x="18956" y="1094"/>
                  </a:cubicBezTo>
                  <a:lnTo>
                    <a:pt x="18956" y="1094"/>
                  </a:lnTo>
                  <a:cubicBezTo>
                    <a:pt x="21209" y="2977"/>
                    <a:pt x="21275" y="6415"/>
                    <a:pt x="19133" y="11031"/>
                  </a:cubicBezTo>
                  <a:cubicBezTo>
                    <a:pt x="17785" y="13935"/>
                    <a:pt x="16814" y="16996"/>
                    <a:pt x="16228" y="20130"/>
                  </a:cubicBezTo>
                  <a:cubicBezTo>
                    <a:pt x="16140" y="20604"/>
                    <a:pt x="15853" y="20981"/>
                    <a:pt x="15466" y="21151"/>
                  </a:cubicBezTo>
                  <a:close/>
                  <a:moveTo>
                    <a:pt x="3739" y="5856"/>
                  </a:moveTo>
                  <a:cubicBezTo>
                    <a:pt x="3474" y="5977"/>
                    <a:pt x="3231" y="6111"/>
                    <a:pt x="2988" y="6269"/>
                  </a:cubicBezTo>
                  <a:cubicBezTo>
                    <a:pt x="1663" y="7131"/>
                    <a:pt x="846" y="8431"/>
                    <a:pt x="669" y="9926"/>
                  </a:cubicBezTo>
                  <a:cubicBezTo>
                    <a:pt x="349" y="12671"/>
                    <a:pt x="2325" y="14809"/>
                    <a:pt x="6544" y="16267"/>
                  </a:cubicBezTo>
                  <a:cubicBezTo>
                    <a:pt x="9426" y="17263"/>
                    <a:pt x="12143" y="18672"/>
                    <a:pt x="14638" y="20446"/>
                  </a:cubicBezTo>
                  <a:cubicBezTo>
                    <a:pt x="14815" y="20568"/>
                    <a:pt x="15025" y="20592"/>
                    <a:pt x="15223" y="20507"/>
                  </a:cubicBezTo>
                  <a:cubicBezTo>
                    <a:pt x="15422" y="20422"/>
                    <a:pt x="15555" y="20240"/>
                    <a:pt x="15599" y="20009"/>
                  </a:cubicBezTo>
                  <a:cubicBezTo>
                    <a:pt x="16195" y="16814"/>
                    <a:pt x="17189" y="13692"/>
                    <a:pt x="18558" y="10727"/>
                  </a:cubicBezTo>
                  <a:cubicBezTo>
                    <a:pt x="20568" y="6390"/>
                    <a:pt x="20568" y="3341"/>
                    <a:pt x="18569" y="1677"/>
                  </a:cubicBezTo>
                  <a:lnTo>
                    <a:pt x="18569" y="1677"/>
                  </a:lnTo>
                  <a:cubicBezTo>
                    <a:pt x="17476" y="766"/>
                    <a:pt x="16052" y="498"/>
                    <a:pt x="14572" y="936"/>
                  </a:cubicBezTo>
                  <a:cubicBezTo>
                    <a:pt x="12706" y="1482"/>
                    <a:pt x="10972" y="3086"/>
                    <a:pt x="10265" y="4920"/>
                  </a:cubicBezTo>
                  <a:lnTo>
                    <a:pt x="10254" y="4933"/>
                  </a:lnTo>
                  <a:cubicBezTo>
                    <a:pt x="9978" y="5637"/>
                    <a:pt x="9260" y="5977"/>
                    <a:pt x="8598" y="5686"/>
                  </a:cubicBezTo>
                  <a:cubicBezTo>
                    <a:pt x="7151" y="5066"/>
                    <a:pt x="5285" y="5139"/>
                    <a:pt x="3739" y="585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53E246A-4A76-45EC-B629-A7F9BDABD624}"/>
                </a:ext>
              </a:extLst>
            </p:cNvPr>
            <p:cNvSpPr/>
            <p:nvPr/>
          </p:nvSpPr>
          <p:spPr>
            <a:xfrm>
              <a:off x="56476900" y="18072100"/>
              <a:ext cx="2527988" cy="236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220" extrusionOk="0">
                  <a:moveTo>
                    <a:pt x="1836" y="1157"/>
                  </a:moveTo>
                  <a:lnTo>
                    <a:pt x="1836" y="1157"/>
                  </a:lnTo>
                  <a:cubicBezTo>
                    <a:pt x="3137" y="53"/>
                    <a:pt x="4803" y="-277"/>
                    <a:pt x="6530" y="235"/>
                  </a:cubicBezTo>
                  <a:cubicBezTo>
                    <a:pt x="8613" y="861"/>
                    <a:pt x="10472" y="2625"/>
                    <a:pt x="11275" y="4730"/>
                  </a:cubicBezTo>
                  <a:lnTo>
                    <a:pt x="11275" y="4742"/>
                  </a:lnTo>
                  <a:lnTo>
                    <a:pt x="11275" y="4742"/>
                  </a:lnTo>
                  <a:lnTo>
                    <a:pt x="11275" y="4742"/>
                  </a:lnTo>
                  <a:lnTo>
                    <a:pt x="11295" y="4730"/>
                  </a:lnTo>
                  <a:cubicBezTo>
                    <a:pt x="13195" y="3888"/>
                    <a:pt x="15623" y="4139"/>
                    <a:pt x="17482" y="5368"/>
                  </a:cubicBezTo>
                  <a:cubicBezTo>
                    <a:pt x="19017" y="6381"/>
                    <a:pt x="19982" y="7951"/>
                    <a:pt x="20185" y="9772"/>
                  </a:cubicBezTo>
                  <a:cubicBezTo>
                    <a:pt x="20439" y="12037"/>
                    <a:pt x="19575" y="15155"/>
                    <a:pt x="13957" y="17135"/>
                  </a:cubicBezTo>
                  <a:cubicBezTo>
                    <a:pt x="11407" y="18034"/>
                    <a:pt x="8999" y="19297"/>
                    <a:pt x="6804" y="20902"/>
                  </a:cubicBezTo>
                  <a:cubicBezTo>
                    <a:pt x="6317" y="21255"/>
                    <a:pt x="5707" y="21323"/>
                    <a:pt x="5169" y="21061"/>
                  </a:cubicBezTo>
                  <a:cubicBezTo>
                    <a:pt x="4630" y="20811"/>
                    <a:pt x="4244" y="20276"/>
                    <a:pt x="4122" y="19639"/>
                  </a:cubicBezTo>
                  <a:cubicBezTo>
                    <a:pt x="3594" y="16759"/>
                    <a:pt x="2720" y="13949"/>
                    <a:pt x="1501" y="11285"/>
                  </a:cubicBezTo>
                  <a:cubicBezTo>
                    <a:pt x="-1161" y="5425"/>
                    <a:pt x="211" y="2545"/>
                    <a:pt x="1836" y="115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6F89696-59C1-47DB-9653-3AF9A4353232}"/>
                </a:ext>
              </a:extLst>
            </p:cNvPr>
            <p:cNvSpPr/>
            <p:nvPr/>
          </p:nvSpPr>
          <p:spPr>
            <a:xfrm>
              <a:off x="56553099" y="18135599"/>
              <a:ext cx="2379612" cy="222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267" extrusionOk="0">
                  <a:moveTo>
                    <a:pt x="4467" y="20142"/>
                  </a:moveTo>
                  <a:cubicBezTo>
                    <a:pt x="3882" y="17006"/>
                    <a:pt x="2909" y="13943"/>
                    <a:pt x="1561" y="11037"/>
                  </a:cubicBezTo>
                  <a:cubicBezTo>
                    <a:pt x="-582" y="6418"/>
                    <a:pt x="-516" y="2978"/>
                    <a:pt x="1738" y="1094"/>
                  </a:cubicBezTo>
                  <a:lnTo>
                    <a:pt x="1738" y="1094"/>
                  </a:lnTo>
                  <a:cubicBezTo>
                    <a:pt x="2998" y="49"/>
                    <a:pt x="4611" y="-267"/>
                    <a:pt x="6290" y="231"/>
                  </a:cubicBezTo>
                  <a:cubicBezTo>
                    <a:pt x="8378" y="839"/>
                    <a:pt x="10235" y="2565"/>
                    <a:pt x="11019" y="4632"/>
                  </a:cubicBezTo>
                  <a:lnTo>
                    <a:pt x="11030" y="4644"/>
                  </a:lnTo>
                  <a:cubicBezTo>
                    <a:pt x="11163" y="4996"/>
                    <a:pt x="11527" y="5166"/>
                    <a:pt x="11870" y="5021"/>
                  </a:cubicBezTo>
                  <a:cubicBezTo>
                    <a:pt x="13759" y="4194"/>
                    <a:pt x="16179" y="4449"/>
                    <a:pt x="18035" y="5653"/>
                  </a:cubicBezTo>
                  <a:cubicBezTo>
                    <a:pt x="19537" y="6625"/>
                    <a:pt x="20466" y="8108"/>
                    <a:pt x="20664" y="9834"/>
                  </a:cubicBezTo>
                  <a:cubicBezTo>
                    <a:pt x="21018" y="12922"/>
                    <a:pt x="18830" y="15377"/>
                    <a:pt x="14345" y="16945"/>
                  </a:cubicBezTo>
                  <a:cubicBezTo>
                    <a:pt x="11516" y="17930"/>
                    <a:pt x="8842" y="19303"/>
                    <a:pt x="6412" y="21041"/>
                  </a:cubicBezTo>
                  <a:cubicBezTo>
                    <a:pt x="6058" y="21297"/>
                    <a:pt x="5616" y="21333"/>
                    <a:pt x="5230" y="21163"/>
                  </a:cubicBezTo>
                  <a:cubicBezTo>
                    <a:pt x="4843" y="20993"/>
                    <a:pt x="4544" y="20604"/>
                    <a:pt x="4467" y="20142"/>
                  </a:cubicBezTo>
                  <a:close/>
                  <a:moveTo>
                    <a:pt x="12091" y="5689"/>
                  </a:moveTo>
                  <a:cubicBezTo>
                    <a:pt x="11439" y="5981"/>
                    <a:pt x="10710" y="5640"/>
                    <a:pt x="10433" y="4935"/>
                  </a:cubicBezTo>
                  <a:lnTo>
                    <a:pt x="10422" y="4923"/>
                  </a:lnTo>
                  <a:cubicBezTo>
                    <a:pt x="9715" y="3088"/>
                    <a:pt x="7992" y="1483"/>
                    <a:pt x="6113" y="936"/>
                  </a:cubicBezTo>
                  <a:cubicBezTo>
                    <a:pt x="4633" y="499"/>
                    <a:pt x="3208" y="766"/>
                    <a:pt x="2114" y="1678"/>
                  </a:cubicBezTo>
                  <a:lnTo>
                    <a:pt x="2114" y="1678"/>
                  </a:lnTo>
                  <a:cubicBezTo>
                    <a:pt x="114" y="3355"/>
                    <a:pt x="114" y="6406"/>
                    <a:pt x="2125" y="10734"/>
                  </a:cubicBezTo>
                  <a:cubicBezTo>
                    <a:pt x="3495" y="13699"/>
                    <a:pt x="4489" y="16823"/>
                    <a:pt x="5086" y="20020"/>
                  </a:cubicBezTo>
                  <a:cubicBezTo>
                    <a:pt x="5130" y="20251"/>
                    <a:pt x="5263" y="20434"/>
                    <a:pt x="5461" y="20519"/>
                  </a:cubicBezTo>
                  <a:cubicBezTo>
                    <a:pt x="5660" y="20604"/>
                    <a:pt x="5870" y="20592"/>
                    <a:pt x="6047" y="20458"/>
                  </a:cubicBezTo>
                  <a:cubicBezTo>
                    <a:pt x="8533" y="18683"/>
                    <a:pt x="11262" y="17273"/>
                    <a:pt x="14146" y="16276"/>
                  </a:cubicBezTo>
                  <a:cubicBezTo>
                    <a:pt x="18366" y="14818"/>
                    <a:pt x="20344" y="12678"/>
                    <a:pt x="20024" y="9931"/>
                  </a:cubicBezTo>
                  <a:cubicBezTo>
                    <a:pt x="19847" y="8436"/>
                    <a:pt x="19029" y="7136"/>
                    <a:pt x="17703" y="6273"/>
                  </a:cubicBezTo>
                  <a:cubicBezTo>
                    <a:pt x="17460" y="6115"/>
                    <a:pt x="17217" y="5981"/>
                    <a:pt x="16952" y="5859"/>
                  </a:cubicBezTo>
                  <a:cubicBezTo>
                    <a:pt x="15405" y="5130"/>
                    <a:pt x="13538" y="5057"/>
                    <a:pt x="12091" y="568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AC897E2-3B61-4595-96B2-1FF0DF1C9A72}"/>
                </a:ext>
              </a:extLst>
            </p:cNvPr>
            <p:cNvSpPr/>
            <p:nvPr/>
          </p:nvSpPr>
          <p:spPr>
            <a:xfrm>
              <a:off x="58254899" y="18999200"/>
              <a:ext cx="2301036" cy="230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17" extrusionOk="0">
                  <a:moveTo>
                    <a:pt x="4800" y="201"/>
                  </a:moveTo>
                  <a:lnTo>
                    <a:pt x="4800" y="201"/>
                  </a:lnTo>
                  <a:cubicBezTo>
                    <a:pt x="6627" y="-291"/>
                    <a:pt x="8524" y="131"/>
                    <a:pt x="10176" y="1372"/>
                  </a:cubicBezTo>
                  <a:cubicBezTo>
                    <a:pt x="12156" y="2872"/>
                    <a:pt x="13456" y="5367"/>
                    <a:pt x="13479" y="7733"/>
                  </a:cubicBezTo>
                  <a:lnTo>
                    <a:pt x="13479" y="7745"/>
                  </a:lnTo>
                  <a:lnTo>
                    <a:pt x="13479" y="7745"/>
                  </a:lnTo>
                  <a:lnTo>
                    <a:pt x="13479" y="7745"/>
                  </a:lnTo>
                  <a:lnTo>
                    <a:pt x="13503" y="7745"/>
                  </a:lnTo>
                  <a:cubicBezTo>
                    <a:pt x="15857" y="7768"/>
                    <a:pt x="18352" y="9068"/>
                    <a:pt x="19852" y="11048"/>
                  </a:cubicBezTo>
                  <a:cubicBezTo>
                    <a:pt x="21093" y="12688"/>
                    <a:pt x="21515" y="14597"/>
                    <a:pt x="21023" y="16424"/>
                  </a:cubicBezTo>
                  <a:cubicBezTo>
                    <a:pt x="20414" y="18697"/>
                    <a:pt x="18270" y="21286"/>
                    <a:pt x="11512" y="20723"/>
                  </a:cubicBezTo>
                  <a:cubicBezTo>
                    <a:pt x="8443" y="20466"/>
                    <a:pt x="5374" y="20618"/>
                    <a:pt x="2410" y="21180"/>
                  </a:cubicBezTo>
                  <a:cubicBezTo>
                    <a:pt x="1754" y="21309"/>
                    <a:pt x="1075" y="21098"/>
                    <a:pt x="594" y="20618"/>
                  </a:cubicBezTo>
                  <a:cubicBezTo>
                    <a:pt x="126" y="20149"/>
                    <a:pt x="-85" y="19470"/>
                    <a:pt x="32" y="18802"/>
                  </a:cubicBezTo>
                  <a:cubicBezTo>
                    <a:pt x="594" y="15827"/>
                    <a:pt x="747" y="12770"/>
                    <a:pt x="489" y="9701"/>
                  </a:cubicBezTo>
                  <a:cubicBezTo>
                    <a:pt x="-62" y="2954"/>
                    <a:pt x="2527" y="810"/>
                    <a:pt x="4800" y="20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24AF18B-67B0-46DF-905B-2EA1D1CF45B0}"/>
                </a:ext>
              </a:extLst>
            </p:cNvPr>
            <p:cNvSpPr/>
            <p:nvPr/>
          </p:nvSpPr>
          <p:spPr>
            <a:xfrm>
              <a:off x="58331100" y="19075399"/>
              <a:ext cx="2150080" cy="215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60" extrusionOk="0">
                  <a:moveTo>
                    <a:pt x="25" y="19578"/>
                  </a:moveTo>
                  <a:cubicBezTo>
                    <a:pt x="640" y="16326"/>
                    <a:pt x="804" y="12985"/>
                    <a:pt x="527" y="9620"/>
                  </a:cubicBezTo>
                  <a:cubicBezTo>
                    <a:pt x="88" y="4283"/>
                    <a:pt x="1494" y="1017"/>
                    <a:pt x="4596" y="189"/>
                  </a:cubicBezTo>
                  <a:lnTo>
                    <a:pt x="4596" y="189"/>
                  </a:lnTo>
                  <a:cubicBezTo>
                    <a:pt x="6329" y="-276"/>
                    <a:pt x="8150" y="126"/>
                    <a:pt x="9720" y="1319"/>
                  </a:cubicBezTo>
                  <a:cubicBezTo>
                    <a:pt x="11666" y="2801"/>
                    <a:pt x="12947" y="5250"/>
                    <a:pt x="12972" y="7560"/>
                  </a:cubicBezTo>
                  <a:lnTo>
                    <a:pt x="12972" y="7573"/>
                  </a:lnTo>
                  <a:cubicBezTo>
                    <a:pt x="12972" y="7975"/>
                    <a:pt x="13299" y="8289"/>
                    <a:pt x="13701" y="8289"/>
                  </a:cubicBezTo>
                  <a:cubicBezTo>
                    <a:pt x="16011" y="8314"/>
                    <a:pt x="18460" y="9595"/>
                    <a:pt x="19942" y="11541"/>
                  </a:cubicBezTo>
                  <a:cubicBezTo>
                    <a:pt x="21135" y="13124"/>
                    <a:pt x="21537" y="14944"/>
                    <a:pt x="21072" y="16665"/>
                  </a:cubicBezTo>
                  <a:cubicBezTo>
                    <a:pt x="20243" y="19779"/>
                    <a:pt x="16978" y="21186"/>
                    <a:pt x="11641" y="20734"/>
                  </a:cubicBezTo>
                  <a:cubicBezTo>
                    <a:pt x="8288" y="20457"/>
                    <a:pt x="4935" y="20621"/>
                    <a:pt x="1683" y="21236"/>
                  </a:cubicBezTo>
                  <a:cubicBezTo>
                    <a:pt x="1218" y="21324"/>
                    <a:pt x="728" y="21173"/>
                    <a:pt x="389" y="20834"/>
                  </a:cubicBezTo>
                  <a:cubicBezTo>
                    <a:pt x="88" y="20533"/>
                    <a:pt x="-63" y="20056"/>
                    <a:pt x="25" y="19578"/>
                  </a:cubicBezTo>
                  <a:close/>
                  <a:moveTo>
                    <a:pt x="13701" y="9042"/>
                  </a:moveTo>
                  <a:cubicBezTo>
                    <a:pt x="12897" y="9030"/>
                    <a:pt x="12269" y="8402"/>
                    <a:pt x="12257" y="7611"/>
                  </a:cubicBezTo>
                  <a:lnTo>
                    <a:pt x="12257" y="7598"/>
                  </a:lnTo>
                  <a:cubicBezTo>
                    <a:pt x="12231" y="5538"/>
                    <a:pt x="11038" y="3253"/>
                    <a:pt x="9293" y="1922"/>
                  </a:cubicBezTo>
                  <a:cubicBezTo>
                    <a:pt x="7899" y="867"/>
                    <a:pt x="6304" y="503"/>
                    <a:pt x="4797" y="904"/>
                  </a:cubicBezTo>
                  <a:lnTo>
                    <a:pt x="4797" y="904"/>
                  </a:lnTo>
                  <a:cubicBezTo>
                    <a:pt x="2034" y="1645"/>
                    <a:pt x="841" y="4559"/>
                    <a:pt x="1256" y="9570"/>
                  </a:cubicBezTo>
                  <a:cubicBezTo>
                    <a:pt x="1544" y="12985"/>
                    <a:pt x="1369" y="16401"/>
                    <a:pt x="741" y="19717"/>
                  </a:cubicBezTo>
                  <a:cubicBezTo>
                    <a:pt x="690" y="19955"/>
                    <a:pt x="766" y="20181"/>
                    <a:pt x="942" y="20357"/>
                  </a:cubicBezTo>
                  <a:cubicBezTo>
                    <a:pt x="1105" y="20520"/>
                    <a:pt x="1344" y="20596"/>
                    <a:pt x="1582" y="20558"/>
                  </a:cubicBezTo>
                  <a:cubicBezTo>
                    <a:pt x="4897" y="19930"/>
                    <a:pt x="8313" y="19754"/>
                    <a:pt x="11729" y="20043"/>
                  </a:cubicBezTo>
                  <a:cubicBezTo>
                    <a:pt x="16740" y="20458"/>
                    <a:pt x="19653" y="19264"/>
                    <a:pt x="20394" y="16502"/>
                  </a:cubicBezTo>
                  <a:cubicBezTo>
                    <a:pt x="20796" y="14995"/>
                    <a:pt x="20444" y="13400"/>
                    <a:pt x="19377" y="12006"/>
                  </a:cubicBezTo>
                  <a:cubicBezTo>
                    <a:pt x="19189" y="11755"/>
                    <a:pt x="18975" y="11516"/>
                    <a:pt x="18749" y="11290"/>
                  </a:cubicBezTo>
                  <a:cubicBezTo>
                    <a:pt x="17405" y="9934"/>
                    <a:pt x="15484" y="9055"/>
                    <a:pt x="13701" y="904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6212CDD-312E-43B2-8C92-C668E4D612B7}"/>
              </a:ext>
            </a:extLst>
          </p:cNvPr>
          <p:cNvSpPr txBox="1"/>
          <p:nvPr/>
        </p:nvSpPr>
        <p:spPr>
          <a:xfrm>
            <a:off x="2667775" y="3842913"/>
            <a:ext cx="119782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558CAF-04DA-4F50-8719-6CDA120EF293}"/>
              </a:ext>
            </a:extLst>
          </p:cNvPr>
          <p:cNvSpPr txBox="1"/>
          <p:nvPr/>
        </p:nvSpPr>
        <p:spPr>
          <a:xfrm>
            <a:off x="4515429" y="2768257"/>
            <a:ext cx="119782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BC1431-EAC4-4EF2-BC7F-D28DDEE8BEF3}"/>
              </a:ext>
            </a:extLst>
          </p:cNvPr>
          <p:cNvSpPr txBox="1"/>
          <p:nvPr/>
        </p:nvSpPr>
        <p:spPr>
          <a:xfrm>
            <a:off x="6117986" y="2080100"/>
            <a:ext cx="119782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424CFC-7D90-444C-B108-DA6B94F64662}"/>
              </a:ext>
            </a:extLst>
          </p:cNvPr>
          <p:cNvSpPr txBox="1"/>
          <p:nvPr/>
        </p:nvSpPr>
        <p:spPr>
          <a:xfrm>
            <a:off x="8173030" y="3390426"/>
            <a:ext cx="119782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B2B4FED-3100-4140-A52A-17FF8B91717B}"/>
              </a:ext>
            </a:extLst>
          </p:cNvPr>
          <p:cNvGrpSpPr/>
          <p:nvPr/>
        </p:nvGrpSpPr>
        <p:grpSpPr>
          <a:xfrm>
            <a:off x="730496" y="2576183"/>
            <a:ext cx="1541957" cy="1013154"/>
            <a:chOff x="332936" y="2720099"/>
            <a:chExt cx="2975111" cy="101315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E7E2CD2-087C-4B16-B511-84C302A9A1C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D6A64D0-974A-4BAB-BA70-A5B2D2A26C5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A068A63-0E12-4495-858A-0EFB7D86736D}"/>
              </a:ext>
            </a:extLst>
          </p:cNvPr>
          <p:cNvGrpSpPr/>
          <p:nvPr/>
        </p:nvGrpSpPr>
        <p:grpSpPr>
          <a:xfrm>
            <a:off x="9919547" y="2576183"/>
            <a:ext cx="1541957" cy="1013154"/>
            <a:chOff x="332936" y="2720099"/>
            <a:chExt cx="2975111" cy="101315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EAA7DC8-F72E-4679-A671-1B7ED75494B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193645D-1834-4BF6-993E-43A42E3F007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8E2B3F5-3FB1-42BD-8A28-AC98A53B94E8}"/>
              </a:ext>
            </a:extLst>
          </p:cNvPr>
          <p:cNvGrpSpPr/>
          <p:nvPr/>
        </p:nvGrpSpPr>
        <p:grpSpPr>
          <a:xfrm>
            <a:off x="2049637" y="1275284"/>
            <a:ext cx="1541957" cy="1013154"/>
            <a:chOff x="332936" y="2720099"/>
            <a:chExt cx="2975111" cy="10131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71E9CC9-DD69-4B48-8447-8D743B42798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EE06F32-5B2F-4B49-B0BC-C98155BC1D2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14FB5D1-F43C-465A-85CD-A0B56526B430}"/>
              </a:ext>
            </a:extLst>
          </p:cNvPr>
          <p:cNvGrpSpPr/>
          <p:nvPr/>
        </p:nvGrpSpPr>
        <p:grpSpPr>
          <a:xfrm>
            <a:off x="8600407" y="1275284"/>
            <a:ext cx="1541957" cy="1013154"/>
            <a:chOff x="332936" y="2720099"/>
            <a:chExt cx="2975111" cy="10131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4740801-22AC-465E-8110-F99F3B9C913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C85EE5C-313E-4C26-83AC-BCC27ED5122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C2EA6DE-FBA2-4EE6-BC1C-537EFED7BB0B}"/>
              </a:ext>
            </a:extLst>
          </p:cNvPr>
          <p:cNvGrpSpPr/>
          <p:nvPr/>
        </p:nvGrpSpPr>
        <p:grpSpPr>
          <a:xfrm>
            <a:off x="4632960" y="4673910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B21CD07-A768-474E-9F64-067DA506AA3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6ECDA9F-3347-4BAE-B850-FE4C202A73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aphic 13" descr="Lightbulb">
            <a:extLst>
              <a:ext uri="{FF2B5EF4-FFF2-40B4-BE49-F238E27FC236}">
                <a16:creationId xmlns:a16="http://schemas.microsoft.com/office/drawing/2014/main" id="{B5CDB79E-8BF9-48E6-AD8C-A3B025D4C45D}"/>
              </a:ext>
            </a:extLst>
          </p:cNvPr>
          <p:cNvGrpSpPr/>
          <p:nvPr/>
        </p:nvGrpSpPr>
        <p:grpSpPr>
          <a:xfrm>
            <a:off x="1916548" y="4087798"/>
            <a:ext cx="774192" cy="774192"/>
            <a:chOff x="1916548" y="4087798"/>
            <a:chExt cx="774192" cy="774192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16F5D53-967A-495F-A2A9-738330F50386}"/>
                </a:ext>
              </a:extLst>
            </p:cNvPr>
            <p:cNvSpPr/>
            <p:nvPr/>
          </p:nvSpPr>
          <p:spPr>
            <a:xfrm>
              <a:off x="2198805" y="4603926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C75F82A-779C-48E1-9D52-E12300D738FB}"/>
                </a:ext>
              </a:extLst>
            </p:cNvPr>
            <p:cNvSpPr/>
            <p:nvPr/>
          </p:nvSpPr>
          <p:spPr>
            <a:xfrm>
              <a:off x="2198805" y="4684571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C5FD288-90A9-4FD0-937A-E4A0ADA96E10}"/>
                </a:ext>
              </a:extLst>
            </p:cNvPr>
            <p:cNvSpPr/>
            <p:nvPr/>
          </p:nvSpPr>
          <p:spPr>
            <a:xfrm>
              <a:off x="2251224" y="4765216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8B6FB2D-D6E4-4E51-BFFD-1CAD1CF6130A}"/>
                </a:ext>
              </a:extLst>
            </p:cNvPr>
            <p:cNvSpPr/>
            <p:nvPr/>
          </p:nvSpPr>
          <p:spPr>
            <a:xfrm>
              <a:off x="2093967" y="4136185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12" descr="Handshake">
            <a:extLst>
              <a:ext uri="{FF2B5EF4-FFF2-40B4-BE49-F238E27FC236}">
                <a16:creationId xmlns:a16="http://schemas.microsoft.com/office/drawing/2014/main" id="{8925D172-33D8-40FA-B8B6-626239DC4828}"/>
              </a:ext>
            </a:extLst>
          </p:cNvPr>
          <p:cNvGrpSpPr/>
          <p:nvPr/>
        </p:nvGrpSpPr>
        <p:grpSpPr>
          <a:xfrm>
            <a:off x="3746338" y="2262840"/>
            <a:ext cx="1096632" cy="1096632"/>
            <a:chOff x="3746338" y="2262840"/>
            <a:chExt cx="1096632" cy="1096632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35057BE-478D-4E12-A88B-F0552F40962B}"/>
                </a:ext>
              </a:extLst>
            </p:cNvPr>
            <p:cNvSpPr/>
            <p:nvPr/>
          </p:nvSpPr>
          <p:spPr>
            <a:xfrm>
              <a:off x="4234475" y="2993149"/>
              <a:ext cx="89515" cy="96733"/>
            </a:xfrm>
            <a:custGeom>
              <a:avLst/>
              <a:gdLst>
                <a:gd name="connsiteX0" fmla="*/ 24767 w 89515"/>
                <a:gd name="connsiteY0" fmla="*/ 96733 h 96733"/>
                <a:gd name="connsiteX1" fmla="*/ 7632 w 89515"/>
                <a:gd name="connsiteY1" fmla="*/ 91022 h 96733"/>
                <a:gd name="connsiteX2" fmla="*/ 5347 w 89515"/>
                <a:gd name="connsiteY2" fmla="*/ 59037 h 96733"/>
                <a:gd name="connsiteX3" fmla="*/ 49898 w 89515"/>
                <a:gd name="connsiteY3" fmla="*/ 7632 h 96733"/>
                <a:gd name="connsiteX4" fmla="*/ 81883 w 89515"/>
                <a:gd name="connsiteY4" fmla="*/ 5347 h 96733"/>
                <a:gd name="connsiteX5" fmla="*/ 84168 w 89515"/>
                <a:gd name="connsiteY5" fmla="*/ 37332 h 96733"/>
                <a:gd name="connsiteX6" fmla="*/ 39617 w 89515"/>
                <a:gd name="connsiteY6" fmla="*/ 88737 h 96733"/>
                <a:gd name="connsiteX7" fmla="*/ 24767 w 89515"/>
                <a:gd name="connsiteY7" fmla="*/ 96733 h 96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515" h="96733">
                  <a:moveTo>
                    <a:pt x="24767" y="96733"/>
                  </a:moveTo>
                  <a:cubicBezTo>
                    <a:pt x="19055" y="96733"/>
                    <a:pt x="12201" y="95591"/>
                    <a:pt x="7632" y="91022"/>
                  </a:cubicBezTo>
                  <a:cubicBezTo>
                    <a:pt x="-1507" y="83025"/>
                    <a:pt x="-2649" y="68175"/>
                    <a:pt x="5347" y="59037"/>
                  </a:cubicBezTo>
                  <a:lnTo>
                    <a:pt x="49898" y="7632"/>
                  </a:lnTo>
                  <a:cubicBezTo>
                    <a:pt x="57894" y="-1507"/>
                    <a:pt x="72745" y="-2649"/>
                    <a:pt x="81883" y="5347"/>
                  </a:cubicBezTo>
                  <a:cubicBezTo>
                    <a:pt x="91022" y="13344"/>
                    <a:pt x="92164" y="28194"/>
                    <a:pt x="84168" y="37332"/>
                  </a:cubicBezTo>
                  <a:lnTo>
                    <a:pt x="39617" y="88737"/>
                  </a:lnTo>
                  <a:cubicBezTo>
                    <a:pt x="36190" y="93306"/>
                    <a:pt x="30479" y="95591"/>
                    <a:pt x="24767" y="9673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43877B8-E2A1-4F56-84C0-1C5AE66D96CD}"/>
                </a:ext>
              </a:extLst>
            </p:cNvPr>
            <p:cNvSpPr/>
            <p:nvPr/>
          </p:nvSpPr>
          <p:spPr>
            <a:xfrm>
              <a:off x="4158523" y="2946899"/>
              <a:ext cx="108907" cy="116996"/>
            </a:xfrm>
            <a:custGeom>
              <a:avLst/>
              <a:gdLst>
                <a:gd name="connsiteX0" fmla="*/ 31036 w 108907"/>
                <a:gd name="connsiteY0" fmla="*/ 116711 h 116996"/>
                <a:gd name="connsiteX1" fmla="*/ 9332 w 108907"/>
                <a:gd name="connsiteY1" fmla="*/ 109857 h 116996"/>
                <a:gd name="connsiteX2" fmla="*/ 7047 w 108907"/>
                <a:gd name="connsiteY2" fmla="*/ 69875 h 116996"/>
                <a:gd name="connsiteX3" fmla="*/ 59594 w 108907"/>
                <a:gd name="connsiteY3" fmla="*/ 9332 h 116996"/>
                <a:gd name="connsiteX4" fmla="*/ 99576 w 108907"/>
                <a:gd name="connsiteY4" fmla="*/ 7047 h 116996"/>
                <a:gd name="connsiteX5" fmla="*/ 101860 w 108907"/>
                <a:gd name="connsiteY5" fmla="*/ 47029 h 116996"/>
                <a:gd name="connsiteX6" fmla="*/ 49313 w 108907"/>
                <a:gd name="connsiteY6" fmla="*/ 107572 h 116996"/>
                <a:gd name="connsiteX7" fmla="*/ 31036 w 108907"/>
                <a:gd name="connsiteY7" fmla="*/ 116711 h 116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907" h="116996">
                  <a:moveTo>
                    <a:pt x="31036" y="116711"/>
                  </a:moveTo>
                  <a:cubicBezTo>
                    <a:pt x="23040" y="117853"/>
                    <a:pt x="16186" y="115568"/>
                    <a:pt x="9332" y="109857"/>
                  </a:cubicBezTo>
                  <a:cubicBezTo>
                    <a:pt x="-2091" y="99576"/>
                    <a:pt x="-3234" y="81299"/>
                    <a:pt x="7047" y="69875"/>
                  </a:cubicBezTo>
                  <a:lnTo>
                    <a:pt x="59594" y="9332"/>
                  </a:lnTo>
                  <a:cubicBezTo>
                    <a:pt x="69875" y="-2091"/>
                    <a:pt x="88152" y="-3234"/>
                    <a:pt x="99576" y="7047"/>
                  </a:cubicBezTo>
                  <a:cubicBezTo>
                    <a:pt x="110999" y="17328"/>
                    <a:pt x="112141" y="35606"/>
                    <a:pt x="101860" y="47029"/>
                  </a:cubicBezTo>
                  <a:lnTo>
                    <a:pt x="49313" y="107572"/>
                  </a:lnTo>
                  <a:cubicBezTo>
                    <a:pt x="44744" y="113284"/>
                    <a:pt x="37890" y="116711"/>
                    <a:pt x="31036" y="11671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67AE424-FD1F-4819-8B5F-A789D6A8C0C3}"/>
                </a:ext>
              </a:extLst>
            </p:cNvPr>
            <p:cNvSpPr/>
            <p:nvPr/>
          </p:nvSpPr>
          <p:spPr>
            <a:xfrm>
              <a:off x="4080780" y="2893144"/>
              <a:ext cx="120461" cy="128417"/>
            </a:xfrm>
            <a:custGeom>
              <a:avLst/>
              <a:gdLst>
                <a:gd name="connsiteX0" fmla="*/ 36813 w 120461"/>
                <a:gd name="connsiteY0" fmla="*/ 128199 h 128417"/>
                <a:gd name="connsiteX1" fmla="*/ 11682 w 120461"/>
                <a:gd name="connsiteY1" fmla="*/ 120203 h 128417"/>
                <a:gd name="connsiteX2" fmla="*/ 8255 w 120461"/>
                <a:gd name="connsiteY2" fmla="*/ 72225 h 128417"/>
                <a:gd name="connsiteX3" fmla="*/ 60802 w 120461"/>
                <a:gd name="connsiteY3" fmla="*/ 11682 h 128417"/>
                <a:gd name="connsiteX4" fmla="*/ 108780 w 120461"/>
                <a:gd name="connsiteY4" fmla="*/ 8255 h 128417"/>
                <a:gd name="connsiteX5" fmla="*/ 112206 w 120461"/>
                <a:gd name="connsiteY5" fmla="*/ 56233 h 128417"/>
                <a:gd name="connsiteX6" fmla="*/ 59660 w 120461"/>
                <a:gd name="connsiteY6" fmla="*/ 116776 h 128417"/>
                <a:gd name="connsiteX7" fmla="*/ 36813 w 120461"/>
                <a:gd name="connsiteY7" fmla="*/ 128199 h 12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461" h="128417">
                  <a:moveTo>
                    <a:pt x="36813" y="128199"/>
                  </a:moveTo>
                  <a:cubicBezTo>
                    <a:pt x="27674" y="129341"/>
                    <a:pt x="18536" y="125914"/>
                    <a:pt x="11682" y="120203"/>
                  </a:cubicBezTo>
                  <a:cubicBezTo>
                    <a:pt x="-2026" y="107637"/>
                    <a:pt x="-4311" y="85933"/>
                    <a:pt x="8255" y="72225"/>
                  </a:cubicBezTo>
                  <a:lnTo>
                    <a:pt x="60802" y="11682"/>
                  </a:lnTo>
                  <a:cubicBezTo>
                    <a:pt x="73367" y="-2026"/>
                    <a:pt x="95072" y="-4311"/>
                    <a:pt x="108780" y="8255"/>
                  </a:cubicBezTo>
                  <a:cubicBezTo>
                    <a:pt x="122487" y="20821"/>
                    <a:pt x="124772" y="42525"/>
                    <a:pt x="112206" y="56233"/>
                  </a:cubicBezTo>
                  <a:lnTo>
                    <a:pt x="59660" y="116776"/>
                  </a:lnTo>
                  <a:cubicBezTo>
                    <a:pt x="53948" y="123630"/>
                    <a:pt x="44809" y="128199"/>
                    <a:pt x="36813" y="12819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278C0DF-B91A-47BE-84C7-C6C375F72ACD}"/>
                </a:ext>
              </a:extLst>
            </p:cNvPr>
            <p:cNvSpPr/>
            <p:nvPr/>
          </p:nvSpPr>
          <p:spPr>
            <a:xfrm>
              <a:off x="3997390" y="2842882"/>
              <a:ext cx="128457" cy="136414"/>
            </a:xfrm>
            <a:custGeom>
              <a:avLst/>
              <a:gdLst>
                <a:gd name="connsiteX0" fmla="*/ 36813 w 128457"/>
                <a:gd name="connsiteY0" fmla="*/ 136195 h 136414"/>
                <a:gd name="connsiteX1" fmla="*/ 11682 w 128457"/>
                <a:gd name="connsiteY1" fmla="*/ 128199 h 136414"/>
                <a:gd name="connsiteX2" fmla="*/ 8255 w 128457"/>
                <a:gd name="connsiteY2" fmla="*/ 80221 h 136414"/>
                <a:gd name="connsiteX3" fmla="*/ 68798 w 128457"/>
                <a:gd name="connsiteY3" fmla="*/ 11682 h 136414"/>
                <a:gd name="connsiteX4" fmla="*/ 116776 w 128457"/>
                <a:gd name="connsiteY4" fmla="*/ 8255 h 136414"/>
                <a:gd name="connsiteX5" fmla="*/ 120203 w 128457"/>
                <a:gd name="connsiteY5" fmla="*/ 56233 h 136414"/>
                <a:gd name="connsiteX6" fmla="*/ 59660 w 128457"/>
                <a:gd name="connsiteY6" fmla="*/ 124772 h 136414"/>
                <a:gd name="connsiteX7" fmla="*/ 36813 w 128457"/>
                <a:gd name="connsiteY7" fmla="*/ 136195 h 136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457" h="136414">
                  <a:moveTo>
                    <a:pt x="36813" y="136195"/>
                  </a:moveTo>
                  <a:cubicBezTo>
                    <a:pt x="27674" y="137338"/>
                    <a:pt x="18536" y="133911"/>
                    <a:pt x="11682" y="128199"/>
                  </a:cubicBezTo>
                  <a:cubicBezTo>
                    <a:pt x="-2026" y="115633"/>
                    <a:pt x="-4311" y="93929"/>
                    <a:pt x="8255" y="80221"/>
                  </a:cubicBezTo>
                  <a:lnTo>
                    <a:pt x="68798" y="11682"/>
                  </a:lnTo>
                  <a:cubicBezTo>
                    <a:pt x="81364" y="-2026"/>
                    <a:pt x="103068" y="-4311"/>
                    <a:pt x="116776" y="8255"/>
                  </a:cubicBezTo>
                  <a:cubicBezTo>
                    <a:pt x="130484" y="20820"/>
                    <a:pt x="132768" y="42525"/>
                    <a:pt x="120203" y="56233"/>
                  </a:cubicBezTo>
                  <a:lnTo>
                    <a:pt x="59660" y="124772"/>
                  </a:lnTo>
                  <a:cubicBezTo>
                    <a:pt x="52806" y="131626"/>
                    <a:pt x="44809" y="135053"/>
                    <a:pt x="36813" y="13619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0B87FB9-6E24-443F-A505-DAC737A63850}"/>
                </a:ext>
              </a:extLst>
            </p:cNvPr>
            <p:cNvSpPr/>
            <p:nvPr/>
          </p:nvSpPr>
          <p:spPr>
            <a:xfrm>
              <a:off x="3798884" y="2513009"/>
              <a:ext cx="228554" cy="271963"/>
            </a:xfrm>
            <a:custGeom>
              <a:avLst/>
              <a:gdLst>
                <a:gd name="connsiteX0" fmla="*/ 0 w 228554"/>
                <a:gd name="connsiteY0" fmla="*/ 214757 h 271963"/>
                <a:gd name="connsiteX1" fmla="*/ 87959 w 228554"/>
                <a:gd name="connsiteY1" fmla="*/ 268446 h 271963"/>
                <a:gd name="connsiteX2" fmla="*/ 118802 w 228554"/>
                <a:gd name="connsiteY2" fmla="*/ 260450 h 271963"/>
                <a:gd name="connsiteX3" fmla="*/ 225038 w 228554"/>
                <a:gd name="connsiteY3" fmla="*/ 84532 h 271963"/>
                <a:gd name="connsiteX4" fmla="*/ 217042 w 228554"/>
                <a:gd name="connsiteY4" fmla="*/ 53689 h 271963"/>
                <a:gd name="connsiteX5" fmla="*/ 130225 w 228554"/>
                <a:gd name="connsiteY5" fmla="*/ 0 h 271963"/>
                <a:gd name="connsiteX6" fmla="*/ 0 w 228554"/>
                <a:gd name="connsiteY6" fmla="*/ 214757 h 271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554" h="271963">
                  <a:moveTo>
                    <a:pt x="0" y="214757"/>
                  </a:moveTo>
                  <a:lnTo>
                    <a:pt x="87959" y="268446"/>
                  </a:lnTo>
                  <a:cubicBezTo>
                    <a:pt x="98240" y="275300"/>
                    <a:pt x="113090" y="271873"/>
                    <a:pt x="118802" y="260450"/>
                  </a:cubicBezTo>
                  <a:lnTo>
                    <a:pt x="225038" y="84532"/>
                  </a:lnTo>
                  <a:cubicBezTo>
                    <a:pt x="231892" y="74251"/>
                    <a:pt x="228465" y="59401"/>
                    <a:pt x="217042" y="53689"/>
                  </a:cubicBezTo>
                  <a:lnTo>
                    <a:pt x="130225" y="0"/>
                  </a:lnTo>
                  <a:lnTo>
                    <a:pt x="0" y="21475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A9688B8-9D7C-41DD-B8FE-C022A849CFD0}"/>
                </a:ext>
              </a:extLst>
            </p:cNvPr>
            <p:cNvSpPr/>
            <p:nvPr/>
          </p:nvSpPr>
          <p:spPr>
            <a:xfrm>
              <a:off x="3939390" y="2615818"/>
              <a:ext cx="612479" cy="491421"/>
            </a:xfrm>
            <a:custGeom>
              <a:avLst/>
              <a:gdLst>
                <a:gd name="connsiteX0" fmla="*/ 599721 w 612479"/>
                <a:gd name="connsiteY0" fmla="*/ 261592 h 491421"/>
                <a:gd name="connsiteX1" fmla="*/ 415806 w 612479"/>
                <a:gd name="connsiteY1" fmla="*/ 103952 h 491421"/>
                <a:gd name="connsiteX2" fmla="*/ 403241 w 612479"/>
                <a:gd name="connsiteY2" fmla="*/ 92528 h 491421"/>
                <a:gd name="connsiteX3" fmla="*/ 324420 w 612479"/>
                <a:gd name="connsiteY3" fmla="*/ 182772 h 491421"/>
                <a:gd name="connsiteX4" fmla="*/ 278727 w 612479"/>
                <a:gd name="connsiteY4" fmla="*/ 205619 h 491421"/>
                <a:gd name="connsiteX5" fmla="*/ 273016 w 612479"/>
                <a:gd name="connsiteY5" fmla="*/ 205619 h 491421"/>
                <a:gd name="connsiteX6" fmla="*/ 228465 w 612479"/>
                <a:gd name="connsiteY6" fmla="*/ 188484 h 491421"/>
                <a:gd name="connsiteX7" fmla="*/ 221611 w 612479"/>
                <a:gd name="connsiteY7" fmla="*/ 91386 h 491421"/>
                <a:gd name="connsiteX8" fmla="*/ 289008 w 612479"/>
                <a:gd name="connsiteY8" fmla="*/ 13708 h 491421"/>
                <a:gd name="connsiteX9" fmla="*/ 99382 w 612479"/>
                <a:gd name="connsiteY9" fmla="*/ 0 h 491421"/>
                <a:gd name="connsiteX10" fmla="*/ 0 w 612479"/>
                <a:gd name="connsiteY10" fmla="*/ 164495 h 491421"/>
                <a:gd name="connsiteX11" fmla="*/ 77678 w 612479"/>
                <a:gd name="connsiteY11" fmla="*/ 254738 h 491421"/>
                <a:gd name="connsiteX12" fmla="*/ 107379 w 612479"/>
                <a:gd name="connsiteY12" fmla="*/ 220469 h 491421"/>
                <a:gd name="connsiteX13" fmla="*/ 150787 w 612479"/>
                <a:gd name="connsiteY13" fmla="*/ 201049 h 491421"/>
                <a:gd name="connsiteX14" fmla="*/ 150787 w 612479"/>
                <a:gd name="connsiteY14" fmla="*/ 201049 h 491421"/>
                <a:gd name="connsiteX15" fmla="*/ 188484 w 612479"/>
                <a:gd name="connsiteY15" fmla="*/ 214757 h 491421"/>
                <a:gd name="connsiteX16" fmla="*/ 207903 w 612479"/>
                <a:gd name="connsiteY16" fmla="*/ 255881 h 491421"/>
                <a:gd name="connsiteX17" fmla="*/ 227323 w 612479"/>
                <a:gd name="connsiteY17" fmla="*/ 252454 h 491421"/>
                <a:gd name="connsiteX18" fmla="*/ 265019 w 612479"/>
                <a:gd name="connsiteY18" fmla="*/ 266162 h 491421"/>
                <a:gd name="connsiteX19" fmla="*/ 284439 w 612479"/>
                <a:gd name="connsiteY19" fmla="*/ 308428 h 491421"/>
                <a:gd name="connsiteX20" fmla="*/ 299289 w 612479"/>
                <a:gd name="connsiteY20" fmla="*/ 306143 h 491421"/>
                <a:gd name="connsiteX21" fmla="*/ 299289 w 612479"/>
                <a:gd name="connsiteY21" fmla="*/ 306143 h 491421"/>
                <a:gd name="connsiteX22" fmla="*/ 333559 w 612479"/>
                <a:gd name="connsiteY22" fmla="*/ 318709 h 491421"/>
                <a:gd name="connsiteX23" fmla="*/ 350694 w 612479"/>
                <a:gd name="connsiteY23" fmla="*/ 354121 h 491421"/>
                <a:gd name="connsiteX24" fmla="*/ 363259 w 612479"/>
                <a:gd name="connsiteY24" fmla="*/ 351836 h 491421"/>
                <a:gd name="connsiteX25" fmla="*/ 363259 w 612479"/>
                <a:gd name="connsiteY25" fmla="*/ 351836 h 491421"/>
                <a:gd name="connsiteX26" fmla="*/ 392960 w 612479"/>
                <a:gd name="connsiteY26" fmla="*/ 363259 h 491421"/>
                <a:gd name="connsiteX27" fmla="*/ 408952 w 612479"/>
                <a:gd name="connsiteY27" fmla="*/ 394102 h 491421"/>
                <a:gd name="connsiteX28" fmla="*/ 397529 w 612479"/>
                <a:gd name="connsiteY28" fmla="*/ 427230 h 491421"/>
                <a:gd name="connsiteX29" fmla="*/ 358690 w 612479"/>
                <a:gd name="connsiteY29" fmla="*/ 471780 h 491421"/>
                <a:gd name="connsiteX30" fmla="*/ 374683 w 612479"/>
                <a:gd name="connsiteY30" fmla="*/ 484346 h 491421"/>
                <a:gd name="connsiteX31" fmla="*/ 402098 w 612479"/>
                <a:gd name="connsiteY31" fmla="*/ 491200 h 491421"/>
                <a:gd name="connsiteX32" fmla="*/ 443222 w 612479"/>
                <a:gd name="connsiteY32" fmla="*/ 442080 h 491421"/>
                <a:gd name="connsiteX33" fmla="*/ 443222 w 612479"/>
                <a:gd name="connsiteY33" fmla="*/ 440937 h 491421"/>
                <a:gd name="connsiteX34" fmla="*/ 454645 w 612479"/>
                <a:gd name="connsiteY34" fmla="*/ 442080 h 491421"/>
                <a:gd name="connsiteX35" fmla="*/ 495769 w 612479"/>
                <a:gd name="connsiteY35" fmla="*/ 392960 h 491421"/>
                <a:gd name="connsiteX36" fmla="*/ 495769 w 612479"/>
                <a:gd name="connsiteY36" fmla="*/ 391817 h 491421"/>
                <a:gd name="connsiteX37" fmla="*/ 507192 w 612479"/>
                <a:gd name="connsiteY37" fmla="*/ 392960 h 491421"/>
                <a:gd name="connsiteX38" fmla="*/ 548316 w 612479"/>
                <a:gd name="connsiteY38" fmla="*/ 343840 h 491421"/>
                <a:gd name="connsiteX39" fmla="*/ 547174 w 612479"/>
                <a:gd name="connsiteY39" fmla="*/ 336986 h 491421"/>
                <a:gd name="connsiteX40" fmla="*/ 571163 w 612479"/>
                <a:gd name="connsiteY40" fmla="*/ 341555 h 491421"/>
                <a:gd name="connsiteX41" fmla="*/ 612286 w 612479"/>
                <a:gd name="connsiteY41" fmla="*/ 292435 h 491421"/>
                <a:gd name="connsiteX42" fmla="*/ 599721 w 612479"/>
                <a:gd name="connsiteY42" fmla="*/ 261592 h 491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12479" h="491421">
                  <a:moveTo>
                    <a:pt x="599721" y="261592"/>
                  </a:moveTo>
                  <a:lnTo>
                    <a:pt x="415806" y="103952"/>
                  </a:lnTo>
                  <a:lnTo>
                    <a:pt x="403241" y="92528"/>
                  </a:lnTo>
                  <a:lnTo>
                    <a:pt x="324420" y="182772"/>
                  </a:lnTo>
                  <a:cubicBezTo>
                    <a:pt x="312997" y="196480"/>
                    <a:pt x="297005" y="204476"/>
                    <a:pt x="278727" y="205619"/>
                  </a:cubicBezTo>
                  <a:cubicBezTo>
                    <a:pt x="276443" y="205619"/>
                    <a:pt x="274158" y="205619"/>
                    <a:pt x="273016" y="205619"/>
                  </a:cubicBezTo>
                  <a:cubicBezTo>
                    <a:pt x="255881" y="205619"/>
                    <a:pt x="239888" y="199907"/>
                    <a:pt x="228465" y="188484"/>
                  </a:cubicBezTo>
                  <a:cubicBezTo>
                    <a:pt x="199907" y="163352"/>
                    <a:pt x="197622" y="119944"/>
                    <a:pt x="221611" y="91386"/>
                  </a:cubicBezTo>
                  <a:lnTo>
                    <a:pt x="289008" y="13708"/>
                  </a:lnTo>
                  <a:cubicBezTo>
                    <a:pt x="236461" y="6854"/>
                    <a:pt x="169064" y="34270"/>
                    <a:pt x="99382" y="0"/>
                  </a:cubicBezTo>
                  <a:lnTo>
                    <a:pt x="0" y="164495"/>
                  </a:lnTo>
                  <a:lnTo>
                    <a:pt x="77678" y="254738"/>
                  </a:lnTo>
                  <a:lnTo>
                    <a:pt x="107379" y="220469"/>
                  </a:lnTo>
                  <a:cubicBezTo>
                    <a:pt x="117659" y="207903"/>
                    <a:pt x="133652" y="201049"/>
                    <a:pt x="150787" y="201049"/>
                  </a:cubicBezTo>
                  <a:lnTo>
                    <a:pt x="150787" y="201049"/>
                  </a:lnTo>
                  <a:cubicBezTo>
                    <a:pt x="164495" y="201049"/>
                    <a:pt x="178203" y="205619"/>
                    <a:pt x="188484" y="214757"/>
                  </a:cubicBezTo>
                  <a:cubicBezTo>
                    <a:pt x="201049" y="225038"/>
                    <a:pt x="206761" y="239888"/>
                    <a:pt x="207903" y="255881"/>
                  </a:cubicBezTo>
                  <a:cubicBezTo>
                    <a:pt x="213615" y="253596"/>
                    <a:pt x="220469" y="252454"/>
                    <a:pt x="227323" y="252454"/>
                  </a:cubicBezTo>
                  <a:cubicBezTo>
                    <a:pt x="241031" y="252454"/>
                    <a:pt x="254738" y="257023"/>
                    <a:pt x="265019" y="266162"/>
                  </a:cubicBezTo>
                  <a:cubicBezTo>
                    <a:pt x="277585" y="277585"/>
                    <a:pt x="284439" y="292435"/>
                    <a:pt x="284439" y="308428"/>
                  </a:cubicBezTo>
                  <a:cubicBezTo>
                    <a:pt x="289008" y="307285"/>
                    <a:pt x="294720" y="306143"/>
                    <a:pt x="299289" y="306143"/>
                  </a:cubicBezTo>
                  <a:lnTo>
                    <a:pt x="299289" y="306143"/>
                  </a:lnTo>
                  <a:cubicBezTo>
                    <a:pt x="311855" y="306143"/>
                    <a:pt x="323278" y="310712"/>
                    <a:pt x="333559" y="318709"/>
                  </a:cubicBezTo>
                  <a:cubicBezTo>
                    <a:pt x="343840" y="327847"/>
                    <a:pt x="349551" y="340413"/>
                    <a:pt x="350694" y="354121"/>
                  </a:cubicBezTo>
                  <a:cubicBezTo>
                    <a:pt x="354121" y="352978"/>
                    <a:pt x="358690" y="351836"/>
                    <a:pt x="363259" y="351836"/>
                  </a:cubicBezTo>
                  <a:lnTo>
                    <a:pt x="363259" y="351836"/>
                  </a:lnTo>
                  <a:cubicBezTo>
                    <a:pt x="374683" y="351836"/>
                    <a:pt x="384964" y="355263"/>
                    <a:pt x="392960" y="363259"/>
                  </a:cubicBezTo>
                  <a:cubicBezTo>
                    <a:pt x="402098" y="371256"/>
                    <a:pt x="407810" y="382679"/>
                    <a:pt x="408952" y="394102"/>
                  </a:cubicBezTo>
                  <a:cubicBezTo>
                    <a:pt x="410095" y="406668"/>
                    <a:pt x="405525" y="418091"/>
                    <a:pt x="397529" y="427230"/>
                  </a:cubicBezTo>
                  <a:lnTo>
                    <a:pt x="358690" y="471780"/>
                  </a:lnTo>
                  <a:lnTo>
                    <a:pt x="374683" y="484346"/>
                  </a:lnTo>
                  <a:cubicBezTo>
                    <a:pt x="382679" y="488915"/>
                    <a:pt x="391818" y="492342"/>
                    <a:pt x="402098" y="491200"/>
                  </a:cubicBezTo>
                  <a:cubicBezTo>
                    <a:pt x="427230" y="488915"/>
                    <a:pt x="445507" y="467211"/>
                    <a:pt x="443222" y="442080"/>
                  </a:cubicBezTo>
                  <a:cubicBezTo>
                    <a:pt x="443222" y="442080"/>
                    <a:pt x="443222" y="440937"/>
                    <a:pt x="443222" y="440937"/>
                  </a:cubicBezTo>
                  <a:cubicBezTo>
                    <a:pt x="446649" y="442080"/>
                    <a:pt x="451218" y="442080"/>
                    <a:pt x="454645" y="442080"/>
                  </a:cubicBezTo>
                  <a:cubicBezTo>
                    <a:pt x="479777" y="439795"/>
                    <a:pt x="498054" y="418091"/>
                    <a:pt x="495769" y="392960"/>
                  </a:cubicBezTo>
                  <a:cubicBezTo>
                    <a:pt x="495769" y="392960"/>
                    <a:pt x="495769" y="391817"/>
                    <a:pt x="495769" y="391817"/>
                  </a:cubicBezTo>
                  <a:cubicBezTo>
                    <a:pt x="499196" y="392960"/>
                    <a:pt x="503765" y="392960"/>
                    <a:pt x="507192" y="392960"/>
                  </a:cubicBezTo>
                  <a:cubicBezTo>
                    <a:pt x="532323" y="390675"/>
                    <a:pt x="550601" y="368971"/>
                    <a:pt x="548316" y="343840"/>
                  </a:cubicBezTo>
                  <a:cubicBezTo>
                    <a:pt x="548316" y="341555"/>
                    <a:pt x="547174" y="339271"/>
                    <a:pt x="547174" y="336986"/>
                  </a:cubicBezTo>
                  <a:cubicBezTo>
                    <a:pt x="554028" y="340413"/>
                    <a:pt x="562024" y="342698"/>
                    <a:pt x="571163" y="341555"/>
                  </a:cubicBezTo>
                  <a:cubicBezTo>
                    <a:pt x="596294" y="339271"/>
                    <a:pt x="614571" y="317566"/>
                    <a:pt x="612286" y="292435"/>
                  </a:cubicBezTo>
                  <a:cubicBezTo>
                    <a:pt x="613429" y="279870"/>
                    <a:pt x="607717" y="269589"/>
                    <a:pt x="599721" y="26159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43E1E3A-FDA3-4242-9DD7-CD997D4BE04B}"/>
                </a:ext>
              </a:extLst>
            </p:cNvPr>
            <p:cNvSpPr/>
            <p:nvPr/>
          </p:nvSpPr>
          <p:spPr>
            <a:xfrm>
              <a:off x="4561868" y="2513009"/>
              <a:ext cx="228554" cy="271963"/>
            </a:xfrm>
            <a:custGeom>
              <a:avLst/>
              <a:gdLst>
                <a:gd name="connsiteX0" fmla="*/ 228555 w 228554"/>
                <a:gd name="connsiteY0" fmla="*/ 214757 h 271963"/>
                <a:gd name="connsiteX1" fmla="*/ 140596 w 228554"/>
                <a:gd name="connsiteY1" fmla="*/ 268446 h 271963"/>
                <a:gd name="connsiteX2" fmla="*/ 109753 w 228554"/>
                <a:gd name="connsiteY2" fmla="*/ 260450 h 271963"/>
                <a:gd name="connsiteX3" fmla="*/ 3517 w 228554"/>
                <a:gd name="connsiteY3" fmla="*/ 84532 h 271963"/>
                <a:gd name="connsiteX4" fmla="*/ 11513 w 228554"/>
                <a:gd name="connsiteY4" fmla="*/ 53689 h 271963"/>
                <a:gd name="connsiteX5" fmla="*/ 99472 w 228554"/>
                <a:gd name="connsiteY5" fmla="*/ 0 h 271963"/>
                <a:gd name="connsiteX6" fmla="*/ 228555 w 228554"/>
                <a:gd name="connsiteY6" fmla="*/ 214757 h 271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554" h="271963">
                  <a:moveTo>
                    <a:pt x="228555" y="214757"/>
                  </a:moveTo>
                  <a:lnTo>
                    <a:pt x="140596" y="268446"/>
                  </a:lnTo>
                  <a:cubicBezTo>
                    <a:pt x="130315" y="275300"/>
                    <a:pt x="115465" y="271873"/>
                    <a:pt x="109753" y="260450"/>
                  </a:cubicBezTo>
                  <a:lnTo>
                    <a:pt x="3517" y="84532"/>
                  </a:lnTo>
                  <a:cubicBezTo>
                    <a:pt x="-3337" y="74251"/>
                    <a:pt x="90" y="59401"/>
                    <a:pt x="11513" y="53689"/>
                  </a:cubicBezTo>
                  <a:lnTo>
                    <a:pt x="99472" y="0"/>
                  </a:lnTo>
                  <a:lnTo>
                    <a:pt x="228555" y="21475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E5EBAA2-8D5F-440E-B405-4C063DF6A88F}"/>
                </a:ext>
              </a:extLst>
            </p:cNvPr>
            <p:cNvSpPr/>
            <p:nvPr/>
          </p:nvSpPr>
          <p:spPr>
            <a:xfrm>
              <a:off x="4165451" y="2605367"/>
              <a:ext cx="483323" cy="268616"/>
            </a:xfrm>
            <a:custGeom>
              <a:avLst/>
              <a:gdLst>
                <a:gd name="connsiteX0" fmla="*/ 386226 w 483323"/>
                <a:gd name="connsiteY0" fmla="*/ 15020 h 268616"/>
                <a:gd name="connsiteX1" fmla="*/ 146338 w 483323"/>
                <a:gd name="connsiteY1" fmla="*/ 1313 h 268616"/>
                <a:gd name="connsiteX2" fmla="*/ 140626 w 483323"/>
                <a:gd name="connsiteY2" fmla="*/ 170 h 268616"/>
                <a:gd name="connsiteX3" fmla="*/ 101787 w 483323"/>
                <a:gd name="connsiteY3" fmla="*/ 15020 h 268616"/>
                <a:gd name="connsiteX4" fmla="*/ 11543 w 483323"/>
                <a:gd name="connsiteY4" fmla="*/ 117830 h 268616"/>
                <a:gd name="connsiteX5" fmla="*/ 16113 w 483323"/>
                <a:gd name="connsiteY5" fmla="*/ 181800 h 268616"/>
                <a:gd name="connsiteX6" fmla="*/ 50383 w 483323"/>
                <a:gd name="connsiteY6" fmla="*/ 193223 h 268616"/>
                <a:gd name="connsiteX7" fmla="*/ 81225 w 483323"/>
                <a:gd name="connsiteY7" fmla="*/ 177231 h 268616"/>
                <a:gd name="connsiteX8" fmla="*/ 174896 w 483323"/>
                <a:gd name="connsiteY8" fmla="*/ 69852 h 268616"/>
                <a:gd name="connsiteX9" fmla="*/ 388511 w 483323"/>
                <a:gd name="connsiteY9" fmla="*/ 253766 h 268616"/>
                <a:gd name="connsiteX10" fmla="*/ 388511 w 483323"/>
                <a:gd name="connsiteY10" fmla="*/ 253766 h 268616"/>
                <a:gd name="connsiteX11" fmla="*/ 388511 w 483323"/>
                <a:gd name="connsiteY11" fmla="*/ 253766 h 268616"/>
                <a:gd name="connsiteX12" fmla="*/ 401076 w 483323"/>
                <a:gd name="connsiteY12" fmla="*/ 268617 h 268616"/>
                <a:gd name="connsiteX13" fmla="*/ 483324 w 483323"/>
                <a:gd name="connsiteY13" fmla="*/ 173804 h 268616"/>
                <a:gd name="connsiteX14" fmla="*/ 386226 w 483323"/>
                <a:gd name="connsiteY14" fmla="*/ 15020 h 26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83323" h="268616">
                  <a:moveTo>
                    <a:pt x="386226" y="15020"/>
                  </a:moveTo>
                  <a:cubicBezTo>
                    <a:pt x="291413" y="49290"/>
                    <a:pt x="222874" y="16163"/>
                    <a:pt x="146338" y="1313"/>
                  </a:cubicBezTo>
                  <a:cubicBezTo>
                    <a:pt x="145196" y="1313"/>
                    <a:pt x="140626" y="170"/>
                    <a:pt x="140626" y="170"/>
                  </a:cubicBezTo>
                  <a:cubicBezTo>
                    <a:pt x="126918" y="-972"/>
                    <a:pt x="112068" y="3597"/>
                    <a:pt x="101787" y="15020"/>
                  </a:cubicBezTo>
                  <a:lnTo>
                    <a:pt x="11543" y="117830"/>
                  </a:lnTo>
                  <a:cubicBezTo>
                    <a:pt x="-5591" y="137249"/>
                    <a:pt x="-3307" y="165807"/>
                    <a:pt x="16113" y="181800"/>
                  </a:cubicBezTo>
                  <a:cubicBezTo>
                    <a:pt x="26394" y="189796"/>
                    <a:pt x="37817" y="194365"/>
                    <a:pt x="50383" y="193223"/>
                  </a:cubicBezTo>
                  <a:cubicBezTo>
                    <a:pt x="61806" y="192081"/>
                    <a:pt x="73229" y="187512"/>
                    <a:pt x="81225" y="177231"/>
                  </a:cubicBezTo>
                  <a:cubicBezTo>
                    <a:pt x="81225" y="177231"/>
                    <a:pt x="174896" y="69852"/>
                    <a:pt x="174896" y="69852"/>
                  </a:cubicBezTo>
                  <a:lnTo>
                    <a:pt x="388511" y="253766"/>
                  </a:lnTo>
                  <a:lnTo>
                    <a:pt x="388511" y="253766"/>
                  </a:lnTo>
                  <a:lnTo>
                    <a:pt x="388511" y="253766"/>
                  </a:lnTo>
                  <a:cubicBezTo>
                    <a:pt x="394222" y="259478"/>
                    <a:pt x="396507" y="261763"/>
                    <a:pt x="401076" y="268617"/>
                  </a:cubicBezTo>
                  <a:lnTo>
                    <a:pt x="483324" y="173804"/>
                  </a:lnTo>
                  <a:lnTo>
                    <a:pt x="386226" y="1502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4" name="Graphic 14" descr="Gears">
            <a:extLst>
              <a:ext uri="{FF2B5EF4-FFF2-40B4-BE49-F238E27FC236}">
                <a16:creationId xmlns:a16="http://schemas.microsoft.com/office/drawing/2014/main" id="{8567E5AC-4E30-4CF7-B5B9-4B4CA6FAE857}"/>
              </a:ext>
            </a:extLst>
          </p:cNvPr>
          <p:cNvGrpSpPr/>
          <p:nvPr/>
        </p:nvGrpSpPr>
        <p:grpSpPr>
          <a:xfrm>
            <a:off x="7396978" y="2545729"/>
            <a:ext cx="621029" cy="751522"/>
            <a:chOff x="7396978" y="2545729"/>
            <a:chExt cx="621029" cy="751522"/>
          </a:xfrm>
          <a:solidFill>
            <a:srgbClr val="0D6B91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973E148-868B-4BBE-BF97-E9089786DFA4}"/>
                </a:ext>
              </a:extLst>
            </p:cNvPr>
            <p:cNvSpPr/>
            <p:nvPr/>
          </p:nvSpPr>
          <p:spPr>
            <a:xfrm>
              <a:off x="7612244" y="2545729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0176646-2542-4D9C-A78D-2382E8576299}"/>
                </a:ext>
              </a:extLst>
            </p:cNvPr>
            <p:cNvSpPr/>
            <p:nvPr/>
          </p:nvSpPr>
          <p:spPr>
            <a:xfrm>
              <a:off x="7396978" y="2892439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7" name="Graphic 11" descr="Trophy">
            <a:extLst>
              <a:ext uri="{FF2B5EF4-FFF2-40B4-BE49-F238E27FC236}">
                <a16:creationId xmlns:a16="http://schemas.microsoft.com/office/drawing/2014/main" id="{7900E180-8256-4367-901E-4B21117E1CD0}"/>
              </a:ext>
            </a:extLst>
          </p:cNvPr>
          <p:cNvSpPr/>
          <p:nvPr/>
        </p:nvSpPr>
        <p:spPr>
          <a:xfrm>
            <a:off x="9523252" y="4157965"/>
            <a:ext cx="577850" cy="651319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82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Arc Radial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496620D-A9D5-47EF-A876-169143C414C1}"/>
              </a:ext>
            </a:extLst>
          </p:cNvPr>
          <p:cNvGrpSpPr/>
          <p:nvPr/>
        </p:nvGrpSpPr>
        <p:grpSpPr>
          <a:xfrm>
            <a:off x="1630491" y="1566154"/>
            <a:ext cx="8931018" cy="3725692"/>
            <a:chOff x="52819300" y="18072100"/>
            <a:chExt cx="7736635" cy="322744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E90D054-C0AF-4465-B8FA-81A943FC3FFF}"/>
                </a:ext>
              </a:extLst>
            </p:cNvPr>
            <p:cNvSpPr/>
            <p:nvPr/>
          </p:nvSpPr>
          <p:spPr>
            <a:xfrm>
              <a:off x="52819300" y="18999200"/>
              <a:ext cx="2301035" cy="230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17" extrusionOk="0">
                  <a:moveTo>
                    <a:pt x="16424" y="201"/>
                  </a:moveTo>
                  <a:lnTo>
                    <a:pt x="16424" y="201"/>
                  </a:lnTo>
                  <a:cubicBezTo>
                    <a:pt x="14597" y="-291"/>
                    <a:pt x="12700" y="131"/>
                    <a:pt x="11048" y="1372"/>
                  </a:cubicBezTo>
                  <a:cubicBezTo>
                    <a:pt x="9068" y="2872"/>
                    <a:pt x="7768" y="5367"/>
                    <a:pt x="7745" y="7733"/>
                  </a:cubicBezTo>
                  <a:lnTo>
                    <a:pt x="7745" y="7745"/>
                  </a:lnTo>
                  <a:lnTo>
                    <a:pt x="7745" y="7745"/>
                  </a:lnTo>
                  <a:lnTo>
                    <a:pt x="7745" y="7745"/>
                  </a:lnTo>
                  <a:lnTo>
                    <a:pt x="7721" y="7745"/>
                  </a:lnTo>
                  <a:cubicBezTo>
                    <a:pt x="5367" y="7768"/>
                    <a:pt x="2872" y="9068"/>
                    <a:pt x="1372" y="11048"/>
                  </a:cubicBezTo>
                  <a:cubicBezTo>
                    <a:pt x="131" y="12688"/>
                    <a:pt x="-291" y="14597"/>
                    <a:pt x="201" y="16424"/>
                  </a:cubicBezTo>
                  <a:cubicBezTo>
                    <a:pt x="810" y="18697"/>
                    <a:pt x="2954" y="21286"/>
                    <a:pt x="9712" y="20723"/>
                  </a:cubicBezTo>
                  <a:cubicBezTo>
                    <a:pt x="12781" y="20466"/>
                    <a:pt x="15850" y="20618"/>
                    <a:pt x="18814" y="21180"/>
                  </a:cubicBezTo>
                  <a:cubicBezTo>
                    <a:pt x="19470" y="21309"/>
                    <a:pt x="20149" y="21098"/>
                    <a:pt x="20630" y="20618"/>
                  </a:cubicBezTo>
                  <a:cubicBezTo>
                    <a:pt x="21098" y="20149"/>
                    <a:pt x="21309" y="19470"/>
                    <a:pt x="21192" y="18802"/>
                  </a:cubicBezTo>
                  <a:cubicBezTo>
                    <a:pt x="20630" y="15827"/>
                    <a:pt x="20477" y="12770"/>
                    <a:pt x="20735" y="9701"/>
                  </a:cubicBezTo>
                  <a:cubicBezTo>
                    <a:pt x="21297" y="2954"/>
                    <a:pt x="18697" y="810"/>
                    <a:pt x="16424" y="20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639D284-4849-41A2-8082-976F05F20AD3}"/>
                </a:ext>
              </a:extLst>
            </p:cNvPr>
            <p:cNvSpPr/>
            <p:nvPr/>
          </p:nvSpPr>
          <p:spPr>
            <a:xfrm>
              <a:off x="52882800" y="19075400"/>
              <a:ext cx="2152004" cy="215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60" extrusionOk="0">
                  <a:moveTo>
                    <a:pt x="20835" y="20834"/>
                  </a:moveTo>
                  <a:cubicBezTo>
                    <a:pt x="20497" y="21173"/>
                    <a:pt x="20020" y="21324"/>
                    <a:pt x="19544" y="21236"/>
                  </a:cubicBezTo>
                  <a:cubicBezTo>
                    <a:pt x="16297" y="20621"/>
                    <a:pt x="12962" y="20457"/>
                    <a:pt x="9603" y="20734"/>
                  </a:cubicBezTo>
                  <a:cubicBezTo>
                    <a:pt x="4275" y="21173"/>
                    <a:pt x="1015" y="19767"/>
                    <a:pt x="188" y="16665"/>
                  </a:cubicBezTo>
                  <a:cubicBezTo>
                    <a:pt x="-276" y="14932"/>
                    <a:pt x="125" y="13111"/>
                    <a:pt x="1316" y="11541"/>
                  </a:cubicBezTo>
                  <a:cubicBezTo>
                    <a:pt x="2795" y="9595"/>
                    <a:pt x="5240" y="8314"/>
                    <a:pt x="7547" y="8289"/>
                  </a:cubicBezTo>
                  <a:cubicBezTo>
                    <a:pt x="7960" y="8289"/>
                    <a:pt x="8274" y="7962"/>
                    <a:pt x="8274" y="7573"/>
                  </a:cubicBezTo>
                  <a:lnTo>
                    <a:pt x="8274" y="7560"/>
                  </a:lnTo>
                  <a:cubicBezTo>
                    <a:pt x="8299" y="5250"/>
                    <a:pt x="9578" y="2801"/>
                    <a:pt x="11521" y="1319"/>
                  </a:cubicBezTo>
                  <a:cubicBezTo>
                    <a:pt x="13100" y="126"/>
                    <a:pt x="14918" y="-276"/>
                    <a:pt x="16635" y="189"/>
                  </a:cubicBezTo>
                  <a:lnTo>
                    <a:pt x="16635" y="189"/>
                  </a:lnTo>
                  <a:cubicBezTo>
                    <a:pt x="19744" y="1017"/>
                    <a:pt x="21149" y="4283"/>
                    <a:pt x="20697" y="9620"/>
                  </a:cubicBezTo>
                  <a:cubicBezTo>
                    <a:pt x="20421" y="12973"/>
                    <a:pt x="20584" y="16326"/>
                    <a:pt x="21199" y="19578"/>
                  </a:cubicBezTo>
                  <a:cubicBezTo>
                    <a:pt x="21324" y="20018"/>
                    <a:pt x="21174" y="20495"/>
                    <a:pt x="20835" y="20834"/>
                  </a:cubicBezTo>
                  <a:close/>
                  <a:moveTo>
                    <a:pt x="2545" y="11252"/>
                  </a:moveTo>
                  <a:cubicBezTo>
                    <a:pt x="2319" y="11478"/>
                    <a:pt x="2106" y="11717"/>
                    <a:pt x="1918" y="11968"/>
                  </a:cubicBezTo>
                  <a:cubicBezTo>
                    <a:pt x="865" y="13362"/>
                    <a:pt x="501" y="14957"/>
                    <a:pt x="902" y="16464"/>
                  </a:cubicBezTo>
                  <a:cubicBezTo>
                    <a:pt x="1642" y="19227"/>
                    <a:pt x="4550" y="20420"/>
                    <a:pt x="9552" y="20005"/>
                  </a:cubicBezTo>
                  <a:cubicBezTo>
                    <a:pt x="12962" y="19717"/>
                    <a:pt x="16372" y="19892"/>
                    <a:pt x="19682" y="20520"/>
                  </a:cubicBezTo>
                  <a:cubicBezTo>
                    <a:pt x="19920" y="20570"/>
                    <a:pt x="20146" y="20495"/>
                    <a:pt x="20321" y="20319"/>
                  </a:cubicBezTo>
                  <a:cubicBezTo>
                    <a:pt x="20484" y="20156"/>
                    <a:pt x="20559" y="19917"/>
                    <a:pt x="20522" y="19679"/>
                  </a:cubicBezTo>
                  <a:cubicBezTo>
                    <a:pt x="19895" y="16364"/>
                    <a:pt x="19719" y="12948"/>
                    <a:pt x="20008" y="9532"/>
                  </a:cubicBezTo>
                  <a:cubicBezTo>
                    <a:pt x="20421" y="4521"/>
                    <a:pt x="19230" y="1608"/>
                    <a:pt x="16472" y="867"/>
                  </a:cubicBezTo>
                  <a:lnTo>
                    <a:pt x="16472" y="867"/>
                  </a:lnTo>
                  <a:cubicBezTo>
                    <a:pt x="14968" y="465"/>
                    <a:pt x="13376" y="817"/>
                    <a:pt x="11984" y="1884"/>
                  </a:cubicBezTo>
                  <a:cubicBezTo>
                    <a:pt x="10229" y="3215"/>
                    <a:pt x="9051" y="5488"/>
                    <a:pt x="9026" y="7560"/>
                  </a:cubicBezTo>
                  <a:lnTo>
                    <a:pt x="9026" y="7573"/>
                  </a:lnTo>
                  <a:cubicBezTo>
                    <a:pt x="9013" y="8364"/>
                    <a:pt x="8386" y="9004"/>
                    <a:pt x="7584" y="9004"/>
                  </a:cubicBezTo>
                  <a:cubicBezTo>
                    <a:pt x="5804" y="9017"/>
                    <a:pt x="3886" y="9896"/>
                    <a:pt x="2545" y="1125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9BD6F18-7878-440D-AC9F-34937BF64FC7}"/>
                </a:ext>
              </a:extLst>
            </p:cNvPr>
            <p:cNvSpPr/>
            <p:nvPr/>
          </p:nvSpPr>
          <p:spPr>
            <a:xfrm>
              <a:off x="54368700" y="18072100"/>
              <a:ext cx="2528534" cy="236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9" h="21220" extrusionOk="0">
                  <a:moveTo>
                    <a:pt x="18379" y="1157"/>
                  </a:moveTo>
                  <a:lnTo>
                    <a:pt x="18379" y="1157"/>
                  </a:lnTo>
                  <a:cubicBezTo>
                    <a:pt x="17079" y="53"/>
                    <a:pt x="15414" y="-277"/>
                    <a:pt x="13687" y="235"/>
                  </a:cubicBezTo>
                  <a:cubicBezTo>
                    <a:pt x="11606" y="861"/>
                    <a:pt x="9747" y="2625"/>
                    <a:pt x="8945" y="4730"/>
                  </a:cubicBezTo>
                  <a:lnTo>
                    <a:pt x="8945" y="4742"/>
                  </a:lnTo>
                  <a:lnTo>
                    <a:pt x="8945" y="4742"/>
                  </a:lnTo>
                  <a:lnTo>
                    <a:pt x="8945" y="4742"/>
                  </a:lnTo>
                  <a:lnTo>
                    <a:pt x="8925" y="4730"/>
                  </a:lnTo>
                  <a:cubicBezTo>
                    <a:pt x="7026" y="3888"/>
                    <a:pt x="4599" y="4139"/>
                    <a:pt x="2740" y="5368"/>
                  </a:cubicBezTo>
                  <a:cubicBezTo>
                    <a:pt x="1207" y="6381"/>
                    <a:pt x="242" y="7951"/>
                    <a:pt x="39" y="9772"/>
                  </a:cubicBezTo>
                  <a:cubicBezTo>
                    <a:pt x="-215" y="12037"/>
                    <a:pt x="648" y="15155"/>
                    <a:pt x="6264" y="17135"/>
                  </a:cubicBezTo>
                  <a:cubicBezTo>
                    <a:pt x="8813" y="18034"/>
                    <a:pt x="11220" y="19297"/>
                    <a:pt x="13413" y="20902"/>
                  </a:cubicBezTo>
                  <a:cubicBezTo>
                    <a:pt x="13901" y="21255"/>
                    <a:pt x="14510" y="21323"/>
                    <a:pt x="15048" y="21061"/>
                  </a:cubicBezTo>
                  <a:cubicBezTo>
                    <a:pt x="15586" y="20811"/>
                    <a:pt x="15972" y="20276"/>
                    <a:pt x="16094" y="19639"/>
                  </a:cubicBezTo>
                  <a:cubicBezTo>
                    <a:pt x="16622" y="16759"/>
                    <a:pt x="17495" y="13949"/>
                    <a:pt x="18714" y="11285"/>
                  </a:cubicBezTo>
                  <a:cubicBezTo>
                    <a:pt x="21385" y="5425"/>
                    <a:pt x="20004" y="2545"/>
                    <a:pt x="18379" y="115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FD15EB1-C896-41FE-B7B1-213E285D52CE}"/>
                </a:ext>
              </a:extLst>
            </p:cNvPr>
            <p:cNvSpPr/>
            <p:nvPr/>
          </p:nvSpPr>
          <p:spPr>
            <a:xfrm>
              <a:off x="54444899" y="18135600"/>
              <a:ext cx="2379861" cy="222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1260" extrusionOk="0">
                  <a:moveTo>
                    <a:pt x="15466" y="21151"/>
                  </a:moveTo>
                  <a:cubicBezTo>
                    <a:pt x="15080" y="21333"/>
                    <a:pt x="14638" y="21284"/>
                    <a:pt x="14285" y="21029"/>
                  </a:cubicBezTo>
                  <a:cubicBezTo>
                    <a:pt x="11844" y="19292"/>
                    <a:pt x="9172" y="17907"/>
                    <a:pt x="6356" y="16935"/>
                  </a:cubicBezTo>
                  <a:cubicBezTo>
                    <a:pt x="1861" y="15380"/>
                    <a:pt x="-325" y="12926"/>
                    <a:pt x="39" y="9828"/>
                  </a:cubicBezTo>
                  <a:cubicBezTo>
                    <a:pt x="238" y="8103"/>
                    <a:pt x="1177" y="6621"/>
                    <a:pt x="2668" y="5649"/>
                  </a:cubicBezTo>
                  <a:cubicBezTo>
                    <a:pt x="4523" y="4447"/>
                    <a:pt x="6941" y="4191"/>
                    <a:pt x="8830" y="5018"/>
                  </a:cubicBezTo>
                  <a:cubicBezTo>
                    <a:pt x="9172" y="5163"/>
                    <a:pt x="9525" y="4993"/>
                    <a:pt x="9669" y="4641"/>
                  </a:cubicBezTo>
                  <a:lnTo>
                    <a:pt x="9680" y="4629"/>
                  </a:lnTo>
                  <a:cubicBezTo>
                    <a:pt x="10464" y="2576"/>
                    <a:pt x="12319" y="851"/>
                    <a:pt x="14406" y="231"/>
                  </a:cubicBezTo>
                  <a:cubicBezTo>
                    <a:pt x="16085" y="-267"/>
                    <a:pt x="17708" y="49"/>
                    <a:pt x="18956" y="1094"/>
                  </a:cubicBezTo>
                  <a:lnTo>
                    <a:pt x="18956" y="1094"/>
                  </a:lnTo>
                  <a:cubicBezTo>
                    <a:pt x="21209" y="2977"/>
                    <a:pt x="21275" y="6415"/>
                    <a:pt x="19133" y="11031"/>
                  </a:cubicBezTo>
                  <a:cubicBezTo>
                    <a:pt x="17785" y="13935"/>
                    <a:pt x="16814" y="16996"/>
                    <a:pt x="16228" y="20130"/>
                  </a:cubicBezTo>
                  <a:cubicBezTo>
                    <a:pt x="16140" y="20604"/>
                    <a:pt x="15853" y="20981"/>
                    <a:pt x="15466" y="21151"/>
                  </a:cubicBezTo>
                  <a:close/>
                  <a:moveTo>
                    <a:pt x="3739" y="5856"/>
                  </a:moveTo>
                  <a:cubicBezTo>
                    <a:pt x="3474" y="5977"/>
                    <a:pt x="3231" y="6111"/>
                    <a:pt x="2988" y="6269"/>
                  </a:cubicBezTo>
                  <a:cubicBezTo>
                    <a:pt x="1663" y="7131"/>
                    <a:pt x="846" y="8431"/>
                    <a:pt x="669" y="9926"/>
                  </a:cubicBezTo>
                  <a:cubicBezTo>
                    <a:pt x="349" y="12671"/>
                    <a:pt x="2325" y="14809"/>
                    <a:pt x="6544" y="16267"/>
                  </a:cubicBezTo>
                  <a:cubicBezTo>
                    <a:pt x="9426" y="17263"/>
                    <a:pt x="12143" y="18672"/>
                    <a:pt x="14638" y="20446"/>
                  </a:cubicBezTo>
                  <a:cubicBezTo>
                    <a:pt x="14815" y="20568"/>
                    <a:pt x="15025" y="20592"/>
                    <a:pt x="15223" y="20507"/>
                  </a:cubicBezTo>
                  <a:cubicBezTo>
                    <a:pt x="15422" y="20422"/>
                    <a:pt x="15555" y="20240"/>
                    <a:pt x="15599" y="20009"/>
                  </a:cubicBezTo>
                  <a:cubicBezTo>
                    <a:pt x="16195" y="16814"/>
                    <a:pt x="17189" y="13692"/>
                    <a:pt x="18558" y="10727"/>
                  </a:cubicBezTo>
                  <a:cubicBezTo>
                    <a:pt x="20568" y="6390"/>
                    <a:pt x="20568" y="3341"/>
                    <a:pt x="18569" y="1677"/>
                  </a:cubicBezTo>
                  <a:lnTo>
                    <a:pt x="18569" y="1677"/>
                  </a:lnTo>
                  <a:cubicBezTo>
                    <a:pt x="17476" y="766"/>
                    <a:pt x="16052" y="498"/>
                    <a:pt x="14572" y="936"/>
                  </a:cubicBezTo>
                  <a:cubicBezTo>
                    <a:pt x="12706" y="1482"/>
                    <a:pt x="10972" y="3086"/>
                    <a:pt x="10265" y="4920"/>
                  </a:cubicBezTo>
                  <a:lnTo>
                    <a:pt x="10254" y="4933"/>
                  </a:lnTo>
                  <a:cubicBezTo>
                    <a:pt x="9978" y="5637"/>
                    <a:pt x="9260" y="5977"/>
                    <a:pt x="8598" y="5686"/>
                  </a:cubicBezTo>
                  <a:cubicBezTo>
                    <a:pt x="7151" y="5066"/>
                    <a:pt x="5285" y="5139"/>
                    <a:pt x="3739" y="585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53E246A-4A76-45EC-B629-A7F9BDABD624}"/>
                </a:ext>
              </a:extLst>
            </p:cNvPr>
            <p:cNvSpPr/>
            <p:nvPr/>
          </p:nvSpPr>
          <p:spPr>
            <a:xfrm>
              <a:off x="56476900" y="18072100"/>
              <a:ext cx="2527988" cy="236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220" extrusionOk="0">
                  <a:moveTo>
                    <a:pt x="1836" y="1157"/>
                  </a:moveTo>
                  <a:lnTo>
                    <a:pt x="1836" y="1157"/>
                  </a:lnTo>
                  <a:cubicBezTo>
                    <a:pt x="3137" y="53"/>
                    <a:pt x="4803" y="-277"/>
                    <a:pt x="6530" y="235"/>
                  </a:cubicBezTo>
                  <a:cubicBezTo>
                    <a:pt x="8613" y="861"/>
                    <a:pt x="10472" y="2625"/>
                    <a:pt x="11275" y="4730"/>
                  </a:cubicBezTo>
                  <a:lnTo>
                    <a:pt x="11275" y="4742"/>
                  </a:lnTo>
                  <a:lnTo>
                    <a:pt x="11275" y="4742"/>
                  </a:lnTo>
                  <a:lnTo>
                    <a:pt x="11275" y="4742"/>
                  </a:lnTo>
                  <a:lnTo>
                    <a:pt x="11295" y="4730"/>
                  </a:lnTo>
                  <a:cubicBezTo>
                    <a:pt x="13195" y="3888"/>
                    <a:pt x="15623" y="4139"/>
                    <a:pt x="17482" y="5368"/>
                  </a:cubicBezTo>
                  <a:cubicBezTo>
                    <a:pt x="19017" y="6381"/>
                    <a:pt x="19982" y="7951"/>
                    <a:pt x="20185" y="9772"/>
                  </a:cubicBezTo>
                  <a:cubicBezTo>
                    <a:pt x="20439" y="12037"/>
                    <a:pt x="19575" y="15155"/>
                    <a:pt x="13957" y="17135"/>
                  </a:cubicBezTo>
                  <a:cubicBezTo>
                    <a:pt x="11407" y="18034"/>
                    <a:pt x="8999" y="19297"/>
                    <a:pt x="6804" y="20902"/>
                  </a:cubicBezTo>
                  <a:cubicBezTo>
                    <a:pt x="6317" y="21255"/>
                    <a:pt x="5707" y="21323"/>
                    <a:pt x="5169" y="21061"/>
                  </a:cubicBezTo>
                  <a:cubicBezTo>
                    <a:pt x="4630" y="20811"/>
                    <a:pt x="4244" y="20276"/>
                    <a:pt x="4122" y="19639"/>
                  </a:cubicBezTo>
                  <a:cubicBezTo>
                    <a:pt x="3594" y="16759"/>
                    <a:pt x="2720" y="13949"/>
                    <a:pt x="1501" y="11285"/>
                  </a:cubicBezTo>
                  <a:cubicBezTo>
                    <a:pt x="-1161" y="5425"/>
                    <a:pt x="211" y="2545"/>
                    <a:pt x="1836" y="115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B6F89696-59C1-47DB-9653-3AF9A4353232}"/>
                </a:ext>
              </a:extLst>
            </p:cNvPr>
            <p:cNvSpPr/>
            <p:nvPr/>
          </p:nvSpPr>
          <p:spPr>
            <a:xfrm>
              <a:off x="56553099" y="18135599"/>
              <a:ext cx="2379612" cy="2221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267" extrusionOk="0">
                  <a:moveTo>
                    <a:pt x="4467" y="20142"/>
                  </a:moveTo>
                  <a:cubicBezTo>
                    <a:pt x="3882" y="17006"/>
                    <a:pt x="2909" y="13943"/>
                    <a:pt x="1561" y="11037"/>
                  </a:cubicBezTo>
                  <a:cubicBezTo>
                    <a:pt x="-582" y="6418"/>
                    <a:pt x="-516" y="2978"/>
                    <a:pt x="1738" y="1094"/>
                  </a:cubicBezTo>
                  <a:lnTo>
                    <a:pt x="1738" y="1094"/>
                  </a:lnTo>
                  <a:cubicBezTo>
                    <a:pt x="2998" y="49"/>
                    <a:pt x="4611" y="-267"/>
                    <a:pt x="6290" y="231"/>
                  </a:cubicBezTo>
                  <a:cubicBezTo>
                    <a:pt x="8378" y="839"/>
                    <a:pt x="10235" y="2565"/>
                    <a:pt x="11019" y="4632"/>
                  </a:cubicBezTo>
                  <a:lnTo>
                    <a:pt x="11030" y="4644"/>
                  </a:lnTo>
                  <a:cubicBezTo>
                    <a:pt x="11163" y="4996"/>
                    <a:pt x="11527" y="5166"/>
                    <a:pt x="11870" y="5021"/>
                  </a:cubicBezTo>
                  <a:cubicBezTo>
                    <a:pt x="13759" y="4194"/>
                    <a:pt x="16179" y="4449"/>
                    <a:pt x="18035" y="5653"/>
                  </a:cubicBezTo>
                  <a:cubicBezTo>
                    <a:pt x="19537" y="6625"/>
                    <a:pt x="20466" y="8108"/>
                    <a:pt x="20664" y="9834"/>
                  </a:cubicBezTo>
                  <a:cubicBezTo>
                    <a:pt x="21018" y="12922"/>
                    <a:pt x="18830" y="15377"/>
                    <a:pt x="14345" y="16945"/>
                  </a:cubicBezTo>
                  <a:cubicBezTo>
                    <a:pt x="11516" y="17930"/>
                    <a:pt x="8842" y="19303"/>
                    <a:pt x="6412" y="21041"/>
                  </a:cubicBezTo>
                  <a:cubicBezTo>
                    <a:pt x="6058" y="21297"/>
                    <a:pt x="5616" y="21333"/>
                    <a:pt x="5230" y="21163"/>
                  </a:cubicBezTo>
                  <a:cubicBezTo>
                    <a:pt x="4843" y="20993"/>
                    <a:pt x="4544" y="20604"/>
                    <a:pt x="4467" y="20142"/>
                  </a:cubicBezTo>
                  <a:close/>
                  <a:moveTo>
                    <a:pt x="12091" y="5689"/>
                  </a:moveTo>
                  <a:cubicBezTo>
                    <a:pt x="11439" y="5981"/>
                    <a:pt x="10710" y="5640"/>
                    <a:pt x="10433" y="4935"/>
                  </a:cubicBezTo>
                  <a:lnTo>
                    <a:pt x="10422" y="4923"/>
                  </a:lnTo>
                  <a:cubicBezTo>
                    <a:pt x="9715" y="3088"/>
                    <a:pt x="7992" y="1483"/>
                    <a:pt x="6113" y="936"/>
                  </a:cubicBezTo>
                  <a:cubicBezTo>
                    <a:pt x="4633" y="499"/>
                    <a:pt x="3208" y="766"/>
                    <a:pt x="2114" y="1678"/>
                  </a:cubicBezTo>
                  <a:lnTo>
                    <a:pt x="2114" y="1678"/>
                  </a:lnTo>
                  <a:cubicBezTo>
                    <a:pt x="114" y="3355"/>
                    <a:pt x="114" y="6406"/>
                    <a:pt x="2125" y="10734"/>
                  </a:cubicBezTo>
                  <a:cubicBezTo>
                    <a:pt x="3495" y="13699"/>
                    <a:pt x="4489" y="16823"/>
                    <a:pt x="5086" y="20020"/>
                  </a:cubicBezTo>
                  <a:cubicBezTo>
                    <a:pt x="5130" y="20251"/>
                    <a:pt x="5263" y="20434"/>
                    <a:pt x="5461" y="20519"/>
                  </a:cubicBezTo>
                  <a:cubicBezTo>
                    <a:pt x="5660" y="20604"/>
                    <a:pt x="5870" y="20592"/>
                    <a:pt x="6047" y="20458"/>
                  </a:cubicBezTo>
                  <a:cubicBezTo>
                    <a:pt x="8533" y="18683"/>
                    <a:pt x="11262" y="17273"/>
                    <a:pt x="14146" y="16276"/>
                  </a:cubicBezTo>
                  <a:cubicBezTo>
                    <a:pt x="18366" y="14818"/>
                    <a:pt x="20344" y="12678"/>
                    <a:pt x="20024" y="9931"/>
                  </a:cubicBezTo>
                  <a:cubicBezTo>
                    <a:pt x="19847" y="8436"/>
                    <a:pt x="19029" y="7136"/>
                    <a:pt x="17703" y="6273"/>
                  </a:cubicBezTo>
                  <a:cubicBezTo>
                    <a:pt x="17460" y="6115"/>
                    <a:pt x="17217" y="5981"/>
                    <a:pt x="16952" y="5859"/>
                  </a:cubicBezTo>
                  <a:cubicBezTo>
                    <a:pt x="15405" y="5130"/>
                    <a:pt x="13538" y="5057"/>
                    <a:pt x="12091" y="568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AC897E2-3B61-4595-96B2-1FF0DF1C9A72}"/>
                </a:ext>
              </a:extLst>
            </p:cNvPr>
            <p:cNvSpPr/>
            <p:nvPr/>
          </p:nvSpPr>
          <p:spPr>
            <a:xfrm>
              <a:off x="58254899" y="18999200"/>
              <a:ext cx="2301036" cy="230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17" extrusionOk="0">
                  <a:moveTo>
                    <a:pt x="4800" y="201"/>
                  </a:moveTo>
                  <a:lnTo>
                    <a:pt x="4800" y="201"/>
                  </a:lnTo>
                  <a:cubicBezTo>
                    <a:pt x="6627" y="-291"/>
                    <a:pt x="8524" y="131"/>
                    <a:pt x="10176" y="1372"/>
                  </a:cubicBezTo>
                  <a:cubicBezTo>
                    <a:pt x="12156" y="2872"/>
                    <a:pt x="13456" y="5367"/>
                    <a:pt x="13479" y="7733"/>
                  </a:cubicBezTo>
                  <a:lnTo>
                    <a:pt x="13479" y="7745"/>
                  </a:lnTo>
                  <a:lnTo>
                    <a:pt x="13479" y="7745"/>
                  </a:lnTo>
                  <a:lnTo>
                    <a:pt x="13479" y="7745"/>
                  </a:lnTo>
                  <a:lnTo>
                    <a:pt x="13503" y="7745"/>
                  </a:lnTo>
                  <a:cubicBezTo>
                    <a:pt x="15857" y="7768"/>
                    <a:pt x="18352" y="9068"/>
                    <a:pt x="19852" y="11048"/>
                  </a:cubicBezTo>
                  <a:cubicBezTo>
                    <a:pt x="21093" y="12688"/>
                    <a:pt x="21515" y="14597"/>
                    <a:pt x="21023" y="16424"/>
                  </a:cubicBezTo>
                  <a:cubicBezTo>
                    <a:pt x="20414" y="18697"/>
                    <a:pt x="18270" y="21286"/>
                    <a:pt x="11512" y="20723"/>
                  </a:cubicBezTo>
                  <a:cubicBezTo>
                    <a:pt x="8443" y="20466"/>
                    <a:pt x="5374" y="20618"/>
                    <a:pt x="2410" y="21180"/>
                  </a:cubicBezTo>
                  <a:cubicBezTo>
                    <a:pt x="1754" y="21309"/>
                    <a:pt x="1075" y="21098"/>
                    <a:pt x="594" y="20618"/>
                  </a:cubicBezTo>
                  <a:cubicBezTo>
                    <a:pt x="126" y="20149"/>
                    <a:pt x="-85" y="19470"/>
                    <a:pt x="32" y="18802"/>
                  </a:cubicBezTo>
                  <a:cubicBezTo>
                    <a:pt x="594" y="15827"/>
                    <a:pt x="747" y="12770"/>
                    <a:pt x="489" y="9701"/>
                  </a:cubicBezTo>
                  <a:cubicBezTo>
                    <a:pt x="-62" y="2954"/>
                    <a:pt x="2527" y="810"/>
                    <a:pt x="4800" y="20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8100000" sx="101000" sy="101000" algn="tr" rotWithShape="0">
                <a:prstClr val="black">
                  <a:alpha val="13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24AF18B-67B0-46DF-905B-2EA1D1CF45B0}"/>
                </a:ext>
              </a:extLst>
            </p:cNvPr>
            <p:cNvSpPr/>
            <p:nvPr/>
          </p:nvSpPr>
          <p:spPr>
            <a:xfrm>
              <a:off x="58331100" y="19075399"/>
              <a:ext cx="2150080" cy="215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60" extrusionOk="0">
                  <a:moveTo>
                    <a:pt x="25" y="19578"/>
                  </a:moveTo>
                  <a:cubicBezTo>
                    <a:pt x="640" y="16326"/>
                    <a:pt x="804" y="12985"/>
                    <a:pt x="527" y="9620"/>
                  </a:cubicBezTo>
                  <a:cubicBezTo>
                    <a:pt x="88" y="4283"/>
                    <a:pt x="1494" y="1017"/>
                    <a:pt x="4596" y="189"/>
                  </a:cubicBezTo>
                  <a:lnTo>
                    <a:pt x="4596" y="189"/>
                  </a:lnTo>
                  <a:cubicBezTo>
                    <a:pt x="6329" y="-276"/>
                    <a:pt x="8150" y="126"/>
                    <a:pt x="9720" y="1319"/>
                  </a:cubicBezTo>
                  <a:cubicBezTo>
                    <a:pt x="11666" y="2801"/>
                    <a:pt x="12947" y="5250"/>
                    <a:pt x="12972" y="7560"/>
                  </a:cubicBezTo>
                  <a:lnTo>
                    <a:pt x="12972" y="7573"/>
                  </a:lnTo>
                  <a:cubicBezTo>
                    <a:pt x="12972" y="7975"/>
                    <a:pt x="13299" y="8289"/>
                    <a:pt x="13701" y="8289"/>
                  </a:cubicBezTo>
                  <a:cubicBezTo>
                    <a:pt x="16011" y="8314"/>
                    <a:pt x="18460" y="9595"/>
                    <a:pt x="19942" y="11541"/>
                  </a:cubicBezTo>
                  <a:cubicBezTo>
                    <a:pt x="21135" y="13124"/>
                    <a:pt x="21537" y="14944"/>
                    <a:pt x="21072" y="16665"/>
                  </a:cubicBezTo>
                  <a:cubicBezTo>
                    <a:pt x="20243" y="19779"/>
                    <a:pt x="16978" y="21186"/>
                    <a:pt x="11641" y="20734"/>
                  </a:cubicBezTo>
                  <a:cubicBezTo>
                    <a:pt x="8288" y="20457"/>
                    <a:pt x="4935" y="20621"/>
                    <a:pt x="1683" y="21236"/>
                  </a:cubicBezTo>
                  <a:cubicBezTo>
                    <a:pt x="1218" y="21324"/>
                    <a:pt x="728" y="21173"/>
                    <a:pt x="389" y="20834"/>
                  </a:cubicBezTo>
                  <a:cubicBezTo>
                    <a:pt x="88" y="20533"/>
                    <a:pt x="-63" y="20056"/>
                    <a:pt x="25" y="19578"/>
                  </a:cubicBezTo>
                  <a:close/>
                  <a:moveTo>
                    <a:pt x="13701" y="9042"/>
                  </a:moveTo>
                  <a:cubicBezTo>
                    <a:pt x="12897" y="9030"/>
                    <a:pt x="12269" y="8402"/>
                    <a:pt x="12257" y="7611"/>
                  </a:cubicBezTo>
                  <a:lnTo>
                    <a:pt x="12257" y="7598"/>
                  </a:lnTo>
                  <a:cubicBezTo>
                    <a:pt x="12231" y="5538"/>
                    <a:pt x="11038" y="3253"/>
                    <a:pt x="9293" y="1922"/>
                  </a:cubicBezTo>
                  <a:cubicBezTo>
                    <a:pt x="7899" y="867"/>
                    <a:pt x="6304" y="503"/>
                    <a:pt x="4797" y="904"/>
                  </a:cubicBezTo>
                  <a:lnTo>
                    <a:pt x="4797" y="904"/>
                  </a:lnTo>
                  <a:cubicBezTo>
                    <a:pt x="2034" y="1645"/>
                    <a:pt x="841" y="4559"/>
                    <a:pt x="1256" y="9570"/>
                  </a:cubicBezTo>
                  <a:cubicBezTo>
                    <a:pt x="1544" y="12985"/>
                    <a:pt x="1369" y="16401"/>
                    <a:pt x="741" y="19717"/>
                  </a:cubicBezTo>
                  <a:cubicBezTo>
                    <a:pt x="690" y="19955"/>
                    <a:pt x="766" y="20181"/>
                    <a:pt x="942" y="20357"/>
                  </a:cubicBezTo>
                  <a:cubicBezTo>
                    <a:pt x="1105" y="20520"/>
                    <a:pt x="1344" y="20596"/>
                    <a:pt x="1582" y="20558"/>
                  </a:cubicBezTo>
                  <a:cubicBezTo>
                    <a:pt x="4897" y="19930"/>
                    <a:pt x="8313" y="19754"/>
                    <a:pt x="11729" y="20043"/>
                  </a:cubicBezTo>
                  <a:cubicBezTo>
                    <a:pt x="16740" y="20458"/>
                    <a:pt x="19653" y="19264"/>
                    <a:pt x="20394" y="16502"/>
                  </a:cubicBezTo>
                  <a:cubicBezTo>
                    <a:pt x="20796" y="14995"/>
                    <a:pt x="20444" y="13400"/>
                    <a:pt x="19377" y="12006"/>
                  </a:cubicBezTo>
                  <a:cubicBezTo>
                    <a:pt x="19189" y="11755"/>
                    <a:pt x="18975" y="11516"/>
                    <a:pt x="18749" y="11290"/>
                  </a:cubicBezTo>
                  <a:cubicBezTo>
                    <a:pt x="17405" y="9934"/>
                    <a:pt x="15484" y="9055"/>
                    <a:pt x="13701" y="904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6212CDD-312E-43B2-8C92-C668E4D612B7}"/>
              </a:ext>
            </a:extLst>
          </p:cNvPr>
          <p:cNvSpPr txBox="1"/>
          <p:nvPr/>
        </p:nvSpPr>
        <p:spPr>
          <a:xfrm>
            <a:off x="2667775" y="3842913"/>
            <a:ext cx="119782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558CAF-04DA-4F50-8719-6CDA120EF293}"/>
              </a:ext>
            </a:extLst>
          </p:cNvPr>
          <p:cNvSpPr txBox="1"/>
          <p:nvPr/>
        </p:nvSpPr>
        <p:spPr>
          <a:xfrm>
            <a:off x="4515429" y="2768257"/>
            <a:ext cx="119782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BC1431-EAC4-4EF2-BC7F-D28DDEE8BEF3}"/>
              </a:ext>
            </a:extLst>
          </p:cNvPr>
          <p:cNvSpPr txBox="1"/>
          <p:nvPr/>
        </p:nvSpPr>
        <p:spPr>
          <a:xfrm>
            <a:off x="6117986" y="2080100"/>
            <a:ext cx="119782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424CFC-7D90-444C-B108-DA6B94F64662}"/>
              </a:ext>
            </a:extLst>
          </p:cNvPr>
          <p:cNvSpPr txBox="1"/>
          <p:nvPr/>
        </p:nvSpPr>
        <p:spPr>
          <a:xfrm>
            <a:off x="8173030" y="3390426"/>
            <a:ext cx="1197821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C2EA6DE-FBA2-4EE6-BC1C-537EFED7BB0B}"/>
              </a:ext>
            </a:extLst>
          </p:cNvPr>
          <p:cNvGrpSpPr/>
          <p:nvPr/>
        </p:nvGrpSpPr>
        <p:grpSpPr>
          <a:xfrm>
            <a:off x="4632960" y="4673910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B21CD07-A768-474E-9F64-067DA506AA3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6ECDA9F-3347-4BAE-B850-FE4C202A73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759155D-A9AD-4391-BB07-7543E0602627}"/>
              </a:ext>
            </a:extLst>
          </p:cNvPr>
          <p:cNvGrpSpPr/>
          <p:nvPr/>
        </p:nvGrpSpPr>
        <p:grpSpPr>
          <a:xfrm>
            <a:off x="730496" y="2576183"/>
            <a:ext cx="1541957" cy="1013154"/>
            <a:chOff x="332936" y="2720099"/>
            <a:chExt cx="2975111" cy="101315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83A0FBA-E4E7-41C0-A6E4-DB1FBDAC18F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26D7EFC-FFAE-4BAE-A035-A737CDDB6D2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27BC59A-6410-497F-8127-856D1FDD7259}"/>
              </a:ext>
            </a:extLst>
          </p:cNvPr>
          <p:cNvGrpSpPr/>
          <p:nvPr/>
        </p:nvGrpSpPr>
        <p:grpSpPr>
          <a:xfrm>
            <a:off x="9919547" y="2576183"/>
            <a:ext cx="1541957" cy="1013154"/>
            <a:chOff x="332936" y="2720099"/>
            <a:chExt cx="2975111" cy="101315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FD0A1AA-37C6-4FF1-9067-42E19D7363E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6963E5A-E7AA-42CC-9191-B8830F5E536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160C629-6C05-4888-952F-D807E727E0BF}"/>
              </a:ext>
            </a:extLst>
          </p:cNvPr>
          <p:cNvGrpSpPr/>
          <p:nvPr/>
        </p:nvGrpSpPr>
        <p:grpSpPr>
          <a:xfrm>
            <a:off x="2049637" y="1275284"/>
            <a:ext cx="1541957" cy="1013154"/>
            <a:chOff x="332936" y="2720099"/>
            <a:chExt cx="2975111" cy="1013154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51D6EFC-02BE-4551-A063-C12514C6F08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6D87202-A3FE-41B0-B515-25A1D866284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97C9124-D617-4C32-9D1B-25EBF4261203}"/>
              </a:ext>
            </a:extLst>
          </p:cNvPr>
          <p:cNvGrpSpPr/>
          <p:nvPr/>
        </p:nvGrpSpPr>
        <p:grpSpPr>
          <a:xfrm>
            <a:off x="8600407" y="1275284"/>
            <a:ext cx="1541957" cy="1013154"/>
            <a:chOff x="332936" y="2720099"/>
            <a:chExt cx="2975111" cy="101315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EDDBD67-7EE4-4531-84ED-3E137ABB235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248A37F-BD42-4B86-92EA-E497BF719AB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2" name="Graphic 13" descr="Lightbulb">
            <a:extLst>
              <a:ext uri="{FF2B5EF4-FFF2-40B4-BE49-F238E27FC236}">
                <a16:creationId xmlns:a16="http://schemas.microsoft.com/office/drawing/2014/main" id="{B5CDB79E-8BF9-48E6-AD8C-A3B025D4C45D}"/>
              </a:ext>
            </a:extLst>
          </p:cNvPr>
          <p:cNvGrpSpPr/>
          <p:nvPr/>
        </p:nvGrpSpPr>
        <p:grpSpPr>
          <a:xfrm>
            <a:off x="1916548" y="4087798"/>
            <a:ext cx="774192" cy="774192"/>
            <a:chOff x="1916548" y="4087798"/>
            <a:chExt cx="774192" cy="774192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1D82266-F837-4293-9E53-EE1A453B8862}"/>
                </a:ext>
              </a:extLst>
            </p:cNvPr>
            <p:cNvSpPr/>
            <p:nvPr/>
          </p:nvSpPr>
          <p:spPr>
            <a:xfrm>
              <a:off x="2198805" y="4603926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C0D897D-D110-4EBA-B141-195D9CEE8019}"/>
                </a:ext>
              </a:extLst>
            </p:cNvPr>
            <p:cNvSpPr/>
            <p:nvPr/>
          </p:nvSpPr>
          <p:spPr>
            <a:xfrm>
              <a:off x="2198805" y="4684571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B8514B1-56EC-444F-9A99-CF1733A24728}"/>
                </a:ext>
              </a:extLst>
            </p:cNvPr>
            <p:cNvSpPr/>
            <p:nvPr/>
          </p:nvSpPr>
          <p:spPr>
            <a:xfrm>
              <a:off x="2251224" y="4765216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8C8CB53-410C-48FE-894A-9B8A59E656C8}"/>
                </a:ext>
              </a:extLst>
            </p:cNvPr>
            <p:cNvSpPr/>
            <p:nvPr/>
          </p:nvSpPr>
          <p:spPr>
            <a:xfrm>
              <a:off x="2093967" y="4136185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12" descr="Handshake">
            <a:extLst>
              <a:ext uri="{FF2B5EF4-FFF2-40B4-BE49-F238E27FC236}">
                <a16:creationId xmlns:a16="http://schemas.microsoft.com/office/drawing/2014/main" id="{8925D172-33D8-40FA-B8B6-626239DC4828}"/>
              </a:ext>
            </a:extLst>
          </p:cNvPr>
          <p:cNvGrpSpPr/>
          <p:nvPr/>
        </p:nvGrpSpPr>
        <p:grpSpPr>
          <a:xfrm>
            <a:off x="3746338" y="2262840"/>
            <a:ext cx="1096632" cy="1096632"/>
            <a:chOff x="3746338" y="2262840"/>
            <a:chExt cx="1096632" cy="1096632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2569FA2-7E35-4973-9F46-9DB8DE19A53B}"/>
                </a:ext>
              </a:extLst>
            </p:cNvPr>
            <p:cNvSpPr/>
            <p:nvPr/>
          </p:nvSpPr>
          <p:spPr>
            <a:xfrm>
              <a:off x="4234475" y="2993149"/>
              <a:ext cx="89515" cy="96733"/>
            </a:xfrm>
            <a:custGeom>
              <a:avLst/>
              <a:gdLst>
                <a:gd name="connsiteX0" fmla="*/ 24767 w 89515"/>
                <a:gd name="connsiteY0" fmla="*/ 96733 h 96733"/>
                <a:gd name="connsiteX1" fmla="*/ 7632 w 89515"/>
                <a:gd name="connsiteY1" fmla="*/ 91022 h 96733"/>
                <a:gd name="connsiteX2" fmla="*/ 5347 w 89515"/>
                <a:gd name="connsiteY2" fmla="*/ 59037 h 96733"/>
                <a:gd name="connsiteX3" fmla="*/ 49898 w 89515"/>
                <a:gd name="connsiteY3" fmla="*/ 7632 h 96733"/>
                <a:gd name="connsiteX4" fmla="*/ 81883 w 89515"/>
                <a:gd name="connsiteY4" fmla="*/ 5347 h 96733"/>
                <a:gd name="connsiteX5" fmla="*/ 84168 w 89515"/>
                <a:gd name="connsiteY5" fmla="*/ 37332 h 96733"/>
                <a:gd name="connsiteX6" fmla="*/ 39617 w 89515"/>
                <a:gd name="connsiteY6" fmla="*/ 88737 h 96733"/>
                <a:gd name="connsiteX7" fmla="*/ 24767 w 89515"/>
                <a:gd name="connsiteY7" fmla="*/ 96733 h 96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515" h="96733">
                  <a:moveTo>
                    <a:pt x="24767" y="96733"/>
                  </a:moveTo>
                  <a:cubicBezTo>
                    <a:pt x="19055" y="96733"/>
                    <a:pt x="12201" y="95591"/>
                    <a:pt x="7632" y="91022"/>
                  </a:cubicBezTo>
                  <a:cubicBezTo>
                    <a:pt x="-1507" y="83025"/>
                    <a:pt x="-2649" y="68175"/>
                    <a:pt x="5347" y="59037"/>
                  </a:cubicBezTo>
                  <a:lnTo>
                    <a:pt x="49898" y="7632"/>
                  </a:lnTo>
                  <a:cubicBezTo>
                    <a:pt x="57894" y="-1507"/>
                    <a:pt x="72745" y="-2649"/>
                    <a:pt x="81883" y="5347"/>
                  </a:cubicBezTo>
                  <a:cubicBezTo>
                    <a:pt x="91022" y="13344"/>
                    <a:pt x="92164" y="28194"/>
                    <a:pt x="84168" y="37332"/>
                  </a:cubicBezTo>
                  <a:lnTo>
                    <a:pt x="39617" y="88737"/>
                  </a:lnTo>
                  <a:cubicBezTo>
                    <a:pt x="36190" y="93306"/>
                    <a:pt x="30479" y="95591"/>
                    <a:pt x="24767" y="9673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82CFC3B-FDB5-4AEA-AC50-5488E5C868F5}"/>
                </a:ext>
              </a:extLst>
            </p:cNvPr>
            <p:cNvSpPr/>
            <p:nvPr/>
          </p:nvSpPr>
          <p:spPr>
            <a:xfrm>
              <a:off x="4158523" y="2946899"/>
              <a:ext cx="108907" cy="116996"/>
            </a:xfrm>
            <a:custGeom>
              <a:avLst/>
              <a:gdLst>
                <a:gd name="connsiteX0" fmla="*/ 31036 w 108907"/>
                <a:gd name="connsiteY0" fmla="*/ 116711 h 116996"/>
                <a:gd name="connsiteX1" fmla="*/ 9332 w 108907"/>
                <a:gd name="connsiteY1" fmla="*/ 109857 h 116996"/>
                <a:gd name="connsiteX2" fmla="*/ 7047 w 108907"/>
                <a:gd name="connsiteY2" fmla="*/ 69875 h 116996"/>
                <a:gd name="connsiteX3" fmla="*/ 59594 w 108907"/>
                <a:gd name="connsiteY3" fmla="*/ 9332 h 116996"/>
                <a:gd name="connsiteX4" fmla="*/ 99576 w 108907"/>
                <a:gd name="connsiteY4" fmla="*/ 7047 h 116996"/>
                <a:gd name="connsiteX5" fmla="*/ 101860 w 108907"/>
                <a:gd name="connsiteY5" fmla="*/ 47029 h 116996"/>
                <a:gd name="connsiteX6" fmla="*/ 49313 w 108907"/>
                <a:gd name="connsiteY6" fmla="*/ 107572 h 116996"/>
                <a:gd name="connsiteX7" fmla="*/ 31036 w 108907"/>
                <a:gd name="connsiteY7" fmla="*/ 116711 h 116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907" h="116996">
                  <a:moveTo>
                    <a:pt x="31036" y="116711"/>
                  </a:moveTo>
                  <a:cubicBezTo>
                    <a:pt x="23040" y="117853"/>
                    <a:pt x="16186" y="115568"/>
                    <a:pt x="9332" y="109857"/>
                  </a:cubicBezTo>
                  <a:cubicBezTo>
                    <a:pt x="-2091" y="99576"/>
                    <a:pt x="-3234" y="81299"/>
                    <a:pt x="7047" y="69875"/>
                  </a:cubicBezTo>
                  <a:lnTo>
                    <a:pt x="59594" y="9332"/>
                  </a:lnTo>
                  <a:cubicBezTo>
                    <a:pt x="69875" y="-2091"/>
                    <a:pt x="88152" y="-3234"/>
                    <a:pt x="99576" y="7047"/>
                  </a:cubicBezTo>
                  <a:cubicBezTo>
                    <a:pt x="110999" y="17328"/>
                    <a:pt x="112141" y="35606"/>
                    <a:pt x="101860" y="47029"/>
                  </a:cubicBezTo>
                  <a:lnTo>
                    <a:pt x="49313" y="107572"/>
                  </a:lnTo>
                  <a:cubicBezTo>
                    <a:pt x="44744" y="113284"/>
                    <a:pt x="37890" y="116711"/>
                    <a:pt x="31036" y="11671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27FA4ED-A3E0-4581-828A-CD43F47F6DC2}"/>
                </a:ext>
              </a:extLst>
            </p:cNvPr>
            <p:cNvSpPr/>
            <p:nvPr/>
          </p:nvSpPr>
          <p:spPr>
            <a:xfrm>
              <a:off x="4080780" y="2893144"/>
              <a:ext cx="120461" cy="128417"/>
            </a:xfrm>
            <a:custGeom>
              <a:avLst/>
              <a:gdLst>
                <a:gd name="connsiteX0" fmla="*/ 36813 w 120461"/>
                <a:gd name="connsiteY0" fmla="*/ 128199 h 128417"/>
                <a:gd name="connsiteX1" fmla="*/ 11682 w 120461"/>
                <a:gd name="connsiteY1" fmla="*/ 120203 h 128417"/>
                <a:gd name="connsiteX2" fmla="*/ 8255 w 120461"/>
                <a:gd name="connsiteY2" fmla="*/ 72225 h 128417"/>
                <a:gd name="connsiteX3" fmla="*/ 60802 w 120461"/>
                <a:gd name="connsiteY3" fmla="*/ 11682 h 128417"/>
                <a:gd name="connsiteX4" fmla="*/ 108780 w 120461"/>
                <a:gd name="connsiteY4" fmla="*/ 8255 h 128417"/>
                <a:gd name="connsiteX5" fmla="*/ 112206 w 120461"/>
                <a:gd name="connsiteY5" fmla="*/ 56233 h 128417"/>
                <a:gd name="connsiteX6" fmla="*/ 59660 w 120461"/>
                <a:gd name="connsiteY6" fmla="*/ 116776 h 128417"/>
                <a:gd name="connsiteX7" fmla="*/ 36813 w 120461"/>
                <a:gd name="connsiteY7" fmla="*/ 128199 h 12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461" h="128417">
                  <a:moveTo>
                    <a:pt x="36813" y="128199"/>
                  </a:moveTo>
                  <a:cubicBezTo>
                    <a:pt x="27674" y="129341"/>
                    <a:pt x="18536" y="125914"/>
                    <a:pt x="11682" y="120203"/>
                  </a:cubicBezTo>
                  <a:cubicBezTo>
                    <a:pt x="-2026" y="107637"/>
                    <a:pt x="-4311" y="85933"/>
                    <a:pt x="8255" y="72225"/>
                  </a:cubicBezTo>
                  <a:lnTo>
                    <a:pt x="60802" y="11682"/>
                  </a:lnTo>
                  <a:cubicBezTo>
                    <a:pt x="73367" y="-2026"/>
                    <a:pt x="95072" y="-4311"/>
                    <a:pt x="108780" y="8255"/>
                  </a:cubicBezTo>
                  <a:cubicBezTo>
                    <a:pt x="122487" y="20821"/>
                    <a:pt x="124772" y="42525"/>
                    <a:pt x="112206" y="56233"/>
                  </a:cubicBezTo>
                  <a:lnTo>
                    <a:pt x="59660" y="116776"/>
                  </a:lnTo>
                  <a:cubicBezTo>
                    <a:pt x="53948" y="123630"/>
                    <a:pt x="44809" y="128199"/>
                    <a:pt x="36813" y="12819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74CDD5A-5591-414B-BE49-569E94D4FDC2}"/>
                </a:ext>
              </a:extLst>
            </p:cNvPr>
            <p:cNvSpPr/>
            <p:nvPr/>
          </p:nvSpPr>
          <p:spPr>
            <a:xfrm>
              <a:off x="3997390" y="2842882"/>
              <a:ext cx="128457" cy="136414"/>
            </a:xfrm>
            <a:custGeom>
              <a:avLst/>
              <a:gdLst>
                <a:gd name="connsiteX0" fmla="*/ 36813 w 128457"/>
                <a:gd name="connsiteY0" fmla="*/ 136195 h 136414"/>
                <a:gd name="connsiteX1" fmla="*/ 11682 w 128457"/>
                <a:gd name="connsiteY1" fmla="*/ 128199 h 136414"/>
                <a:gd name="connsiteX2" fmla="*/ 8255 w 128457"/>
                <a:gd name="connsiteY2" fmla="*/ 80221 h 136414"/>
                <a:gd name="connsiteX3" fmla="*/ 68798 w 128457"/>
                <a:gd name="connsiteY3" fmla="*/ 11682 h 136414"/>
                <a:gd name="connsiteX4" fmla="*/ 116776 w 128457"/>
                <a:gd name="connsiteY4" fmla="*/ 8255 h 136414"/>
                <a:gd name="connsiteX5" fmla="*/ 120203 w 128457"/>
                <a:gd name="connsiteY5" fmla="*/ 56233 h 136414"/>
                <a:gd name="connsiteX6" fmla="*/ 59660 w 128457"/>
                <a:gd name="connsiteY6" fmla="*/ 124772 h 136414"/>
                <a:gd name="connsiteX7" fmla="*/ 36813 w 128457"/>
                <a:gd name="connsiteY7" fmla="*/ 136195 h 136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457" h="136414">
                  <a:moveTo>
                    <a:pt x="36813" y="136195"/>
                  </a:moveTo>
                  <a:cubicBezTo>
                    <a:pt x="27674" y="137338"/>
                    <a:pt x="18536" y="133911"/>
                    <a:pt x="11682" y="128199"/>
                  </a:cubicBezTo>
                  <a:cubicBezTo>
                    <a:pt x="-2026" y="115633"/>
                    <a:pt x="-4311" y="93929"/>
                    <a:pt x="8255" y="80221"/>
                  </a:cubicBezTo>
                  <a:lnTo>
                    <a:pt x="68798" y="11682"/>
                  </a:lnTo>
                  <a:cubicBezTo>
                    <a:pt x="81364" y="-2026"/>
                    <a:pt x="103068" y="-4311"/>
                    <a:pt x="116776" y="8255"/>
                  </a:cubicBezTo>
                  <a:cubicBezTo>
                    <a:pt x="130484" y="20820"/>
                    <a:pt x="132768" y="42525"/>
                    <a:pt x="120203" y="56233"/>
                  </a:cubicBezTo>
                  <a:lnTo>
                    <a:pt x="59660" y="124772"/>
                  </a:lnTo>
                  <a:cubicBezTo>
                    <a:pt x="52806" y="131626"/>
                    <a:pt x="44809" y="135053"/>
                    <a:pt x="36813" y="13619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E6504CA-27BD-4D85-99E7-1A10A0005BC1}"/>
                </a:ext>
              </a:extLst>
            </p:cNvPr>
            <p:cNvSpPr/>
            <p:nvPr/>
          </p:nvSpPr>
          <p:spPr>
            <a:xfrm>
              <a:off x="3798884" y="2513009"/>
              <a:ext cx="228554" cy="271963"/>
            </a:xfrm>
            <a:custGeom>
              <a:avLst/>
              <a:gdLst>
                <a:gd name="connsiteX0" fmla="*/ 0 w 228554"/>
                <a:gd name="connsiteY0" fmla="*/ 214757 h 271963"/>
                <a:gd name="connsiteX1" fmla="*/ 87959 w 228554"/>
                <a:gd name="connsiteY1" fmla="*/ 268446 h 271963"/>
                <a:gd name="connsiteX2" fmla="*/ 118802 w 228554"/>
                <a:gd name="connsiteY2" fmla="*/ 260450 h 271963"/>
                <a:gd name="connsiteX3" fmla="*/ 225038 w 228554"/>
                <a:gd name="connsiteY3" fmla="*/ 84532 h 271963"/>
                <a:gd name="connsiteX4" fmla="*/ 217042 w 228554"/>
                <a:gd name="connsiteY4" fmla="*/ 53689 h 271963"/>
                <a:gd name="connsiteX5" fmla="*/ 130225 w 228554"/>
                <a:gd name="connsiteY5" fmla="*/ 0 h 271963"/>
                <a:gd name="connsiteX6" fmla="*/ 0 w 228554"/>
                <a:gd name="connsiteY6" fmla="*/ 214757 h 271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554" h="271963">
                  <a:moveTo>
                    <a:pt x="0" y="214757"/>
                  </a:moveTo>
                  <a:lnTo>
                    <a:pt x="87959" y="268446"/>
                  </a:lnTo>
                  <a:cubicBezTo>
                    <a:pt x="98240" y="275300"/>
                    <a:pt x="113090" y="271873"/>
                    <a:pt x="118802" y="260450"/>
                  </a:cubicBezTo>
                  <a:lnTo>
                    <a:pt x="225038" y="84532"/>
                  </a:lnTo>
                  <a:cubicBezTo>
                    <a:pt x="231892" y="74251"/>
                    <a:pt x="228465" y="59401"/>
                    <a:pt x="217042" y="53689"/>
                  </a:cubicBezTo>
                  <a:lnTo>
                    <a:pt x="130225" y="0"/>
                  </a:lnTo>
                  <a:lnTo>
                    <a:pt x="0" y="21475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628F6B8-C9EF-4398-9831-D72878355BF9}"/>
                </a:ext>
              </a:extLst>
            </p:cNvPr>
            <p:cNvSpPr/>
            <p:nvPr/>
          </p:nvSpPr>
          <p:spPr>
            <a:xfrm>
              <a:off x="3939390" y="2615818"/>
              <a:ext cx="612479" cy="491421"/>
            </a:xfrm>
            <a:custGeom>
              <a:avLst/>
              <a:gdLst>
                <a:gd name="connsiteX0" fmla="*/ 599721 w 612479"/>
                <a:gd name="connsiteY0" fmla="*/ 261592 h 491421"/>
                <a:gd name="connsiteX1" fmla="*/ 415806 w 612479"/>
                <a:gd name="connsiteY1" fmla="*/ 103952 h 491421"/>
                <a:gd name="connsiteX2" fmla="*/ 403241 w 612479"/>
                <a:gd name="connsiteY2" fmla="*/ 92528 h 491421"/>
                <a:gd name="connsiteX3" fmla="*/ 324420 w 612479"/>
                <a:gd name="connsiteY3" fmla="*/ 182772 h 491421"/>
                <a:gd name="connsiteX4" fmla="*/ 278727 w 612479"/>
                <a:gd name="connsiteY4" fmla="*/ 205619 h 491421"/>
                <a:gd name="connsiteX5" fmla="*/ 273016 w 612479"/>
                <a:gd name="connsiteY5" fmla="*/ 205619 h 491421"/>
                <a:gd name="connsiteX6" fmla="*/ 228465 w 612479"/>
                <a:gd name="connsiteY6" fmla="*/ 188484 h 491421"/>
                <a:gd name="connsiteX7" fmla="*/ 221611 w 612479"/>
                <a:gd name="connsiteY7" fmla="*/ 91386 h 491421"/>
                <a:gd name="connsiteX8" fmla="*/ 289008 w 612479"/>
                <a:gd name="connsiteY8" fmla="*/ 13708 h 491421"/>
                <a:gd name="connsiteX9" fmla="*/ 99382 w 612479"/>
                <a:gd name="connsiteY9" fmla="*/ 0 h 491421"/>
                <a:gd name="connsiteX10" fmla="*/ 0 w 612479"/>
                <a:gd name="connsiteY10" fmla="*/ 164495 h 491421"/>
                <a:gd name="connsiteX11" fmla="*/ 77678 w 612479"/>
                <a:gd name="connsiteY11" fmla="*/ 254738 h 491421"/>
                <a:gd name="connsiteX12" fmla="*/ 107379 w 612479"/>
                <a:gd name="connsiteY12" fmla="*/ 220469 h 491421"/>
                <a:gd name="connsiteX13" fmla="*/ 150787 w 612479"/>
                <a:gd name="connsiteY13" fmla="*/ 201049 h 491421"/>
                <a:gd name="connsiteX14" fmla="*/ 150787 w 612479"/>
                <a:gd name="connsiteY14" fmla="*/ 201049 h 491421"/>
                <a:gd name="connsiteX15" fmla="*/ 188484 w 612479"/>
                <a:gd name="connsiteY15" fmla="*/ 214757 h 491421"/>
                <a:gd name="connsiteX16" fmla="*/ 207903 w 612479"/>
                <a:gd name="connsiteY16" fmla="*/ 255881 h 491421"/>
                <a:gd name="connsiteX17" fmla="*/ 227323 w 612479"/>
                <a:gd name="connsiteY17" fmla="*/ 252454 h 491421"/>
                <a:gd name="connsiteX18" fmla="*/ 265019 w 612479"/>
                <a:gd name="connsiteY18" fmla="*/ 266162 h 491421"/>
                <a:gd name="connsiteX19" fmla="*/ 284439 w 612479"/>
                <a:gd name="connsiteY19" fmla="*/ 308428 h 491421"/>
                <a:gd name="connsiteX20" fmla="*/ 299289 w 612479"/>
                <a:gd name="connsiteY20" fmla="*/ 306143 h 491421"/>
                <a:gd name="connsiteX21" fmla="*/ 299289 w 612479"/>
                <a:gd name="connsiteY21" fmla="*/ 306143 h 491421"/>
                <a:gd name="connsiteX22" fmla="*/ 333559 w 612479"/>
                <a:gd name="connsiteY22" fmla="*/ 318709 h 491421"/>
                <a:gd name="connsiteX23" fmla="*/ 350694 w 612479"/>
                <a:gd name="connsiteY23" fmla="*/ 354121 h 491421"/>
                <a:gd name="connsiteX24" fmla="*/ 363259 w 612479"/>
                <a:gd name="connsiteY24" fmla="*/ 351836 h 491421"/>
                <a:gd name="connsiteX25" fmla="*/ 363259 w 612479"/>
                <a:gd name="connsiteY25" fmla="*/ 351836 h 491421"/>
                <a:gd name="connsiteX26" fmla="*/ 392960 w 612479"/>
                <a:gd name="connsiteY26" fmla="*/ 363259 h 491421"/>
                <a:gd name="connsiteX27" fmla="*/ 408952 w 612479"/>
                <a:gd name="connsiteY27" fmla="*/ 394102 h 491421"/>
                <a:gd name="connsiteX28" fmla="*/ 397529 w 612479"/>
                <a:gd name="connsiteY28" fmla="*/ 427230 h 491421"/>
                <a:gd name="connsiteX29" fmla="*/ 358690 w 612479"/>
                <a:gd name="connsiteY29" fmla="*/ 471780 h 491421"/>
                <a:gd name="connsiteX30" fmla="*/ 374683 w 612479"/>
                <a:gd name="connsiteY30" fmla="*/ 484346 h 491421"/>
                <a:gd name="connsiteX31" fmla="*/ 402098 w 612479"/>
                <a:gd name="connsiteY31" fmla="*/ 491200 h 491421"/>
                <a:gd name="connsiteX32" fmla="*/ 443222 w 612479"/>
                <a:gd name="connsiteY32" fmla="*/ 442080 h 491421"/>
                <a:gd name="connsiteX33" fmla="*/ 443222 w 612479"/>
                <a:gd name="connsiteY33" fmla="*/ 440937 h 491421"/>
                <a:gd name="connsiteX34" fmla="*/ 454645 w 612479"/>
                <a:gd name="connsiteY34" fmla="*/ 442080 h 491421"/>
                <a:gd name="connsiteX35" fmla="*/ 495769 w 612479"/>
                <a:gd name="connsiteY35" fmla="*/ 392960 h 491421"/>
                <a:gd name="connsiteX36" fmla="*/ 495769 w 612479"/>
                <a:gd name="connsiteY36" fmla="*/ 391817 h 491421"/>
                <a:gd name="connsiteX37" fmla="*/ 507192 w 612479"/>
                <a:gd name="connsiteY37" fmla="*/ 392960 h 491421"/>
                <a:gd name="connsiteX38" fmla="*/ 548316 w 612479"/>
                <a:gd name="connsiteY38" fmla="*/ 343840 h 491421"/>
                <a:gd name="connsiteX39" fmla="*/ 547174 w 612479"/>
                <a:gd name="connsiteY39" fmla="*/ 336986 h 491421"/>
                <a:gd name="connsiteX40" fmla="*/ 571163 w 612479"/>
                <a:gd name="connsiteY40" fmla="*/ 341555 h 491421"/>
                <a:gd name="connsiteX41" fmla="*/ 612286 w 612479"/>
                <a:gd name="connsiteY41" fmla="*/ 292435 h 491421"/>
                <a:gd name="connsiteX42" fmla="*/ 599721 w 612479"/>
                <a:gd name="connsiteY42" fmla="*/ 261592 h 491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12479" h="491421">
                  <a:moveTo>
                    <a:pt x="599721" y="261592"/>
                  </a:moveTo>
                  <a:lnTo>
                    <a:pt x="415806" y="103952"/>
                  </a:lnTo>
                  <a:lnTo>
                    <a:pt x="403241" y="92528"/>
                  </a:lnTo>
                  <a:lnTo>
                    <a:pt x="324420" y="182772"/>
                  </a:lnTo>
                  <a:cubicBezTo>
                    <a:pt x="312997" y="196480"/>
                    <a:pt x="297005" y="204476"/>
                    <a:pt x="278727" y="205619"/>
                  </a:cubicBezTo>
                  <a:cubicBezTo>
                    <a:pt x="276443" y="205619"/>
                    <a:pt x="274158" y="205619"/>
                    <a:pt x="273016" y="205619"/>
                  </a:cubicBezTo>
                  <a:cubicBezTo>
                    <a:pt x="255881" y="205619"/>
                    <a:pt x="239888" y="199907"/>
                    <a:pt x="228465" y="188484"/>
                  </a:cubicBezTo>
                  <a:cubicBezTo>
                    <a:pt x="199907" y="163352"/>
                    <a:pt x="197622" y="119944"/>
                    <a:pt x="221611" y="91386"/>
                  </a:cubicBezTo>
                  <a:lnTo>
                    <a:pt x="289008" y="13708"/>
                  </a:lnTo>
                  <a:cubicBezTo>
                    <a:pt x="236461" y="6854"/>
                    <a:pt x="169064" y="34270"/>
                    <a:pt x="99382" y="0"/>
                  </a:cubicBezTo>
                  <a:lnTo>
                    <a:pt x="0" y="164495"/>
                  </a:lnTo>
                  <a:lnTo>
                    <a:pt x="77678" y="254738"/>
                  </a:lnTo>
                  <a:lnTo>
                    <a:pt x="107379" y="220469"/>
                  </a:lnTo>
                  <a:cubicBezTo>
                    <a:pt x="117659" y="207903"/>
                    <a:pt x="133652" y="201049"/>
                    <a:pt x="150787" y="201049"/>
                  </a:cubicBezTo>
                  <a:lnTo>
                    <a:pt x="150787" y="201049"/>
                  </a:lnTo>
                  <a:cubicBezTo>
                    <a:pt x="164495" y="201049"/>
                    <a:pt x="178203" y="205619"/>
                    <a:pt x="188484" y="214757"/>
                  </a:cubicBezTo>
                  <a:cubicBezTo>
                    <a:pt x="201049" y="225038"/>
                    <a:pt x="206761" y="239888"/>
                    <a:pt x="207903" y="255881"/>
                  </a:cubicBezTo>
                  <a:cubicBezTo>
                    <a:pt x="213615" y="253596"/>
                    <a:pt x="220469" y="252454"/>
                    <a:pt x="227323" y="252454"/>
                  </a:cubicBezTo>
                  <a:cubicBezTo>
                    <a:pt x="241031" y="252454"/>
                    <a:pt x="254738" y="257023"/>
                    <a:pt x="265019" y="266162"/>
                  </a:cubicBezTo>
                  <a:cubicBezTo>
                    <a:pt x="277585" y="277585"/>
                    <a:pt x="284439" y="292435"/>
                    <a:pt x="284439" y="308428"/>
                  </a:cubicBezTo>
                  <a:cubicBezTo>
                    <a:pt x="289008" y="307285"/>
                    <a:pt x="294720" y="306143"/>
                    <a:pt x="299289" y="306143"/>
                  </a:cubicBezTo>
                  <a:lnTo>
                    <a:pt x="299289" y="306143"/>
                  </a:lnTo>
                  <a:cubicBezTo>
                    <a:pt x="311855" y="306143"/>
                    <a:pt x="323278" y="310712"/>
                    <a:pt x="333559" y="318709"/>
                  </a:cubicBezTo>
                  <a:cubicBezTo>
                    <a:pt x="343840" y="327847"/>
                    <a:pt x="349551" y="340413"/>
                    <a:pt x="350694" y="354121"/>
                  </a:cubicBezTo>
                  <a:cubicBezTo>
                    <a:pt x="354121" y="352978"/>
                    <a:pt x="358690" y="351836"/>
                    <a:pt x="363259" y="351836"/>
                  </a:cubicBezTo>
                  <a:lnTo>
                    <a:pt x="363259" y="351836"/>
                  </a:lnTo>
                  <a:cubicBezTo>
                    <a:pt x="374683" y="351836"/>
                    <a:pt x="384964" y="355263"/>
                    <a:pt x="392960" y="363259"/>
                  </a:cubicBezTo>
                  <a:cubicBezTo>
                    <a:pt x="402098" y="371256"/>
                    <a:pt x="407810" y="382679"/>
                    <a:pt x="408952" y="394102"/>
                  </a:cubicBezTo>
                  <a:cubicBezTo>
                    <a:pt x="410095" y="406668"/>
                    <a:pt x="405525" y="418091"/>
                    <a:pt x="397529" y="427230"/>
                  </a:cubicBezTo>
                  <a:lnTo>
                    <a:pt x="358690" y="471780"/>
                  </a:lnTo>
                  <a:lnTo>
                    <a:pt x="374683" y="484346"/>
                  </a:lnTo>
                  <a:cubicBezTo>
                    <a:pt x="382679" y="488915"/>
                    <a:pt x="391818" y="492342"/>
                    <a:pt x="402098" y="491200"/>
                  </a:cubicBezTo>
                  <a:cubicBezTo>
                    <a:pt x="427230" y="488915"/>
                    <a:pt x="445507" y="467211"/>
                    <a:pt x="443222" y="442080"/>
                  </a:cubicBezTo>
                  <a:cubicBezTo>
                    <a:pt x="443222" y="442080"/>
                    <a:pt x="443222" y="440937"/>
                    <a:pt x="443222" y="440937"/>
                  </a:cubicBezTo>
                  <a:cubicBezTo>
                    <a:pt x="446649" y="442080"/>
                    <a:pt x="451218" y="442080"/>
                    <a:pt x="454645" y="442080"/>
                  </a:cubicBezTo>
                  <a:cubicBezTo>
                    <a:pt x="479777" y="439795"/>
                    <a:pt x="498054" y="418091"/>
                    <a:pt x="495769" y="392960"/>
                  </a:cubicBezTo>
                  <a:cubicBezTo>
                    <a:pt x="495769" y="392960"/>
                    <a:pt x="495769" y="391817"/>
                    <a:pt x="495769" y="391817"/>
                  </a:cubicBezTo>
                  <a:cubicBezTo>
                    <a:pt x="499196" y="392960"/>
                    <a:pt x="503765" y="392960"/>
                    <a:pt x="507192" y="392960"/>
                  </a:cubicBezTo>
                  <a:cubicBezTo>
                    <a:pt x="532323" y="390675"/>
                    <a:pt x="550601" y="368971"/>
                    <a:pt x="548316" y="343840"/>
                  </a:cubicBezTo>
                  <a:cubicBezTo>
                    <a:pt x="548316" y="341555"/>
                    <a:pt x="547174" y="339271"/>
                    <a:pt x="547174" y="336986"/>
                  </a:cubicBezTo>
                  <a:cubicBezTo>
                    <a:pt x="554028" y="340413"/>
                    <a:pt x="562024" y="342698"/>
                    <a:pt x="571163" y="341555"/>
                  </a:cubicBezTo>
                  <a:cubicBezTo>
                    <a:pt x="596294" y="339271"/>
                    <a:pt x="614571" y="317566"/>
                    <a:pt x="612286" y="292435"/>
                  </a:cubicBezTo>
                  <a:cubicBezTo>
                    <a:pt x="613429" y="279870"/>
                    <a:pt x="607717" y="269589"/>
                    <a:pt x="599721" y="26159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387A6784-9DDA-4C48-BB2B-3B1DA0EA3342}"/>
                </a:ext>
              </a:extLst>
            </p:cNvPr>
            <p:cNvSpPr/>
            <p:nvPr/>
          </p:nvSpPr>
          <p:spPr>
            <a:xfrm>
              <a:off x="4561868" y="2513009"/>
              <a:ext cx="228554" cy="271963"/>
            </a:xfrm>
            <a:custGeom>
              <a:avLst/>
              <a:gdLst>
                <a:gd name="connsiteX0" fmla="*/ 228555 w 228554"/>
                <a:gd name="connsiteY0" fmla="*/ 214757 h 271963"/>
                <a:gd name="connsiteX1" fmla="*/ 140596 w 228554"/>
                <a:gd name="connsiteY1" fmla="*/ 268446 h 271963"/>
                <a:gd name="connsiteX2" fmla="*/ 109753 w 228554"/>
                <a:gd name="connsiteY2" fmla="*/ 260450 h 271963"/>
                <a:gd name="connsiteX3" fmla="*/ 3517 w 228554"/>
                <a:gd name="connsiteY3" fmla="*/ 84532 h 271963"/>
                <a:gd name="connsiteX4" fmla="*/ 11513 w 228554"/>
                <a:gd name="connsiteY4" fmla="*/ 53689 h 271963"/>
                <a:gd name="connsiteX5" fmla="*/ 99472 w 228554"/>
                <a:gd name="connsiteY5" fmla="*/ 0 h 271963"/>
                <a:gd name="connsiteX6" fmla="*/ 228555 w 228554"/>
                <a:gd name="connsiteY6" fmla="*/ 214757 h 271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554" h="271963">
                  <a:moveTo>
                    <a:pt x="228555" y="214757"/>
                  </a:moveTo>
                  <a:lnTo>
                    <a:pt x="140596" y="268446"/>
                  </a:lnTo>
                  <a:cubicBezTo>
                    <a:pt x="130315" y="275300"/>
                    <a:pt x="115465" y="271873"/>
                    <a:pt x="109753" y="260450"/>
                  </a:cubicBezTo>
                  <a:lnTo>
                    <a:pt x="3517" y="84532"/>
                  </a:lnTo>
                  <a:cubicBezTo>
                    <a:pt x="-3337" y="74251"/>
                    <a:pt x="90" y="59401"/>
                    <a:pt x="11513" y="53689"/>
                  </a:cubicBezTo>
                  <a:lnTo>
                    <a:pt x="99472" y="0"/>
                  </a:lnTo>
                  <a:lnTo>
                    <a:pt x="228555" y="21475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1818742-B40B-439A-A0ED-E5FDF30F93F8}"/>
                </a:ext>
              </a:extLst>
            </p:cNvPr>
            <p:cNvSpPr/>
            <p:nvPr/>
          </p:nvSpPr>
          <p:spPr>
            <a:xfrm>
              <a:off x="4165451" y="2605367"/>
              <a:ext cx="483323" cy="268616"/>
            </a:xfrm>
            <a:custGeom>
              <a:avLst/>
              <a:gdLst>
                <a:gd name="connsiteX0" fmla="*/ 386226 w 483323"/>
                <a:gd name="connsiteY0" fmla="*/ 15020 h 268616"/>
                <a:gd name="connsiteX1" fmla="*/ 146338 w 483323"/>
                <a:gd name="connsiteY1" fmla="*/ 1313 h 268616"/>
                <a:gd name="connsiteX2" fmla="*/ 140626 w 483323"/>
                <a:gd name="connsiteY2" fmla="*/ 170 h 268616"/>
                <a:gd name="connsiteX3" fmla="*/ 101787 w 483323"/>
                <a:gd name="connsiteY3" fmla="*/ 15020 h 268616"/>
                <a:gd name="connsiteX4" fmla="*/ 11543 w 483323"/>
                <a:gd name="connsiteY4" fmla="*/ 117830 h 268616"/>
                <a:gd name="connsiteX5" fmla="*/ 16113 w 483323"/>
                <a:gd name="connsiteY5" fmla="*/ 181800 h 268616"/>
                <a:gd name="connsiteX6" fmla="*/ 50383 w 483323"/>
                <a:gd name="connsiteY6" fmla="*/ 193223 h 268616"/>
                <a:gd name="connsiteX7" fmla="*/ 81225 w 483323"/>
                <a:gd name="connsiteY7" fmla="*/ 177231 h 268616"/>
                <a:gd name="connsiteX8" fmla="*/ 174896 w 483323"/>
                <a:gd name="connsiteY8" fmla="*/ 69852 h 268616"/>
                <a:gd name="connsiteX9" fmla="*/ 388511 w 483323"/>
                <a:gd name="connsiteY9" fmla="*/ 253766 h 268616"/>
                <a:gd name="connsiteX10" fmla="*/ 388511 w 483323"/>
                <a:gd name="connsiteY10" fmla="*/ 253766 h 268616"/>
                <a:gd name="connsiteX11" fmla="*/ 388511 w 483323"/>
                <a:gd name="connsiteY11" fmla="*/ 253766 h 268616"/>
                <a:gd name="connsiteX12" fmla="*/ 401076 w 483323"/>
                <a:gd name="connsiteY12" fmla="*/ 268617 h 268616"/>
                <a:gd name="connsiteX13" fmla="*/ 483324 w 483323"/>
                <a:gd name="connsiteY13" fmla="*/ 173804 h 268616"/>
                <a:gd name="connsiteX14" fmla="*/ 386226 w 483323"/>
                <a:gd name="connsiteY14" fmla="*/ 15020 h 26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83323" h="268616">
                  <a:moveTo>
                    <a:pt x="386226" y="15020"/>
                  </a:moveTo>
                  <a:cubicBezTo>
                    <a:pt x="291413" y="49290"/>
                    <a:pt x="222874" y="16163"/>
                    <a:pt x="146338" y="1313"/>
                  </a:cubicBezTo>
                  <a:cubicBezTo>
                    <a:pt x="145196" y="1313"/>
                    <a:pt x="140626" y="170"/>
                    <a:pt x="140626" y="170"/>
                  </a:cubicBezTo>
                  <a:cubicBezTo>
                    <a:pt x="126918" y="-972"/>
                    <a:pt x="112068" y="3597"/>
                    <a:pt x="101787" y="15020"/>
                  </a:cubicBezTo>
                  <a:lnTo>
                    <a:pt x="11543" y="117830"/>
                  </a:lnTo>
                  <a:cubicBezTo>
                    <a:pt x="-5591" y="137249"/>
                    <a:pt x="-3307" y="165807"/>
                    <a:pt x="16113" y="181800"/>
                  </a:cubicBezTo>
                  <a:cubicBezTo>
                    <a:pt x="26394" y="189796"/>
                    <a:pt x="37817" y="194365"/>
                    <a:pt x="50383" y="193223"/>
                  </a:cubicBezTo>
                  <a:cubicBezTo>
                    <a:pt x="61806" y="192081"/>
                    <a:pt x="73229" y="187512"/>
                    <a:pt x="81225" y="177231"/>
                  </a:cubicBezTo>
                  <a:cubicBezTo>
                    <a:pt x="81225" y="177231"/>
                    <a:pt x="174896" y="69852"/>
                    <a:pt x="174896" y="69852"/>
                  </a:cubicBezTo>
                  <a:lnTo>
                    <a:pt x="388511" y="253766"/>
                  </a:lnTo>
                  <a:lnTo>
                    <a:pt x="388511" y="253766"/>
                  </a:lnTo>
                  <a:lnTo>
                    <a:pt x="388511" y="253766"/>
                  </a:lnTo>
                  <a:cubicBezTo>
                    <a:pt x="394222" y="259478"/>
                    <a:pt x="396507" y="261763"/>
                    <a:pt x="401076" y="268617"/>
                  </a:cubicBezTo>
                  <a:lnTo>
                    <a:pt x="483324" y="173804"/>
                  </a:lnTo>
                  <a:lnTo>
                    <a:pt x="386226" y="1502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aphic 14" descr="Gears">
            <a:extLst>
              <a:ext uri="{FF2B5EF4-FFF2-40B4-BE49-F238E27FC236}">
                <a16:creationId xmlns:a16="http://schemas.microsoft.com/office/drawing/2014/main" id="{8567E5AC-4E30-4CF7-B5B9-4B4CA6FAE857}"/>
              </a:ext>
            </a:extLst>
          </p:cNvPr>
          <p:cNvGrpSpPr/>
          <p:nvPr/>
        </p:nvGrpSpPr>
        <p:grpSpPr>
          <a:xfrm>
            <a:off x="7396978" y="2545729"/>
            <a:ext cx="621029" cy="751522"/>
            <a:chOff x="7396978" y="2545729"/>
            <a:chExt cx="621029" cy="751522"/>
          </a:xfrm>
          <a:solidFill>
            <a:srgbClr val="0D6B91"/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B7D6BC0-0E13-49D7-A520-CF393933C342}"/>
                </a:ext>
              </a:extLst>
            </p:cNvPr>
            <p:cNvSpPr/>
            <p:nvPr/>
          </p:nvSpPr>
          <p:spPr>
            <a:xfrm>
              <a:off x="7612244" y="2545729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BB7FAA5-6BD3-45FA-B786-E14FFBC4BC36}"/>
                </a:ext>
              </a:extLst>
            </p:cNvPr>
            <p:cNvSpPr/>
            <p:nvPr/>
          </p:nvSpPr>
          <p:spPr>
            <a:xfrm>
              <a:off x="7396978" y="2892439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4" name="Graphic 11" descr="Trophy">
            <a:extLst>
              <a:ext uri="{FF2B5EF4-FFF2-40B4-BE49-F238E27FC236}">
                <a16:creationId xmlns:a16="http://schemas.microsoft.com/office/drawing/2014/main" id="{7900E180-8256-4367-901E-4B21117E1CD0}"/>
              </a:ext>
            </a:extLst>
          </p:cNvPr>
          <p:cNvSpPr/>
          <p:nvPr/>
        </p:nvSpPr>
        <p:spPr>
          <a:xfrm>
            <a:off x="9523252" y="4157965"/>
            <a:ext cx="577850" cy="651319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823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5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287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Heart Arc Radial – Slide Template</vt:lpstr>
      <vt:lpstr>Heart Arc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Arc Radial</dc:title>
  <dc:creator>PresentationGO.com</dc:creator>
  <dc:description>© Copyright PresentationGO.com</dc:description>
  <dcterms:created xsi:type="dcterms:W3CDTF">2014-11-26T05:14:11Z</dcterms:created>
  <dcterms:modified xsi:type="dcterms:W3CDTF">2020-04-30T17:38:16Z</dcterms:modified>
  <cp:category>Charts &amp; Diagrams</cp:category>
</cp:coreProperties>
</file>