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4" y="9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78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35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D1BF4D-58B7-41F0-839D-D4D56162ED77}"/>
              </a:ext>
            </a:extLst>
          </p:cNvPr>
          <p:cNvSpPr/>
          <p:nvPr/>
        </p:nvSpPr>
        <p:spPr>
          <a:xfrm>
            <a:off x="2961714" y="2185370"/>
            <a:ext cx="3220571" cy="322057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8600" dist="1397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Diagram w/ Triangles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ED239BB-096A-4930-BC9B-A7FA5CB5F990}"/>
              </a:ext>
            </a:extLst>
          </p:cNvPr>
          <p:cNvSpPr/>
          <p:nvPr/>
        </p:nvSpPr>
        <p:spPr>
          <a:xfrm>
            <a:off x="2924820" y="2148476"/>
            <a:ext cx="3294361" cy="329436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AC93352-B2CA-464B-94B5-38D7337CA7F7}"/>
              </a:ext>
            </a:extLst>
          </p:cNvPr>
          <p:cNvSpPr/>
          <p:nvPr/>
        </p:nvSpPr>
        <p:spPr>
          <a:xfrm>
            <a:off x="4572000" y="3795657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C92ED5B-669A-401E-BB1D-8799971A1D1D}"/>
              </a:ext>
            </a:extLst>
          </p:cNvPr>
          <p:cNvSpPr/>
          <p:nvPr/>
        </p:nvSpPr>
        <p:spPr>
          <a:xfrm>
            <a:off x="4572000" y="2972066"/>
            <a:ext cx="823590" cy="82359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1267326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1267326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AEB764B-04C1-4AA4-A4CC-1E84446152B5}"/>
              </a:ext>
            </a:extLst>
          </p:cNvPr>
          <p:cNvSpPr/>
          <p:nvPr/>
        </p:nvSpPr>
        <p:spPr>
          <a:xfrm>
            <a:off x="5395590" y="2972066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5D46AF-A555-4DAA-9F92-EEA1F44E9FAE}"/>
              </a:ext>
            </a:extLst>
          </p:cNvPr>
          <p:cNvSpPr/>
          <p:nvPr/>
        </p:nvSpPr>
        <p:spPr>
          <a:xfrm>
            <a:off x="3748409" y="2972066"/>
            <a:ext cx="823590" cy="82359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D9A7BF-61DB-4572-BF30-70B9E6D93955}"/>
              </a:ext>
            </a:extLst>
          </p:cNvPr>
          <p:cNvSpPr/>
          <p:nvPr/>
        </p:nvSpPr>
        <p:spPr>
          <a:xfrm>
            <a:off x="2924819" y="2148476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D45EFF5-BF87-45A7-9BC8-64DE30082C18}"/>
              </a:ext>
            </a:extLst>
          </p:cNvPr>
          <p:cNvSpPr/>
          <p:nvPr/>
        </p:nvSpPr>
        <p:spPr>
          <a:xfrm>
            <a:off x="5395590" y="2148476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DBB13500-EF8F-4DC5-ADBB-C3DD818BF9BF}"/>
              </a:ext>
            </a:extLst>
          </p:cNvPr>
          <p:cNvSpPr/>
          <p:nvPr/>
        </p:nvSpPr>
        <p:spPr>
          <a:xfrm>
            <a:off x="2924819" y="2972066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C52EB7CE-486E-4EE9-9EE4-6BF8BB8F9280}"/>
              </a:ext>
            </a:extLst>
          </p:cNvPr>
          <p:cNvSpPr/>
          <p:nvPr/>
        </p:nvSpPr>
        <p:spPr>
          <a:xfrm>
            <a:off x="3748409" y="3795657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41" descr="Users">
            <a:extLst>
              <a:ext uri="{FF2B5EF4-FFF2-40B4-BE49-F238E27FC236}">
                <a16:creationId xmlns:a16="http://schemas.microsoft.com/office/drawing/2014/main" id="{637E4233-6FB6-4627-A32E-BE9FEDD2010F}"/>
              </a:ext>
            </a:extLst>
          </p:cNvPr>
          <p:cNvGrpSpPr/>
          <p:nvPr/>
        </p:nvGrpSpPr>
        <p:grpSpPr>
          <a:xfrm>
            <a:off x="4271962" y="3608490"/>
            <a:ext cx="600075" cy="371475"/>
            <a:chOff x="5695949" y="3387227"/>
            <a:chExt cx="800100" cy="4953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D044712-2E40-47BB-9573-45145368D2F2}"/>
                </a:ext>
              </a:extLst>
            </p:cNvPr>
            <p:cNvSpPr/>
            <p:nvPr/>
          </p:nvSpPr>
          <p:spPr>
            <a:xfrm>
              <a:off x="57816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212BD9B-99DF-477E-BA2A-C311DD448ECA}"/>
                </a:ext>
              </a:extLst>
            </p:cNvPr>
            <p:cNvSpPr/>
            <p:nvPr/>
          </p:nvSpPr>
          <p:spPr>
            <a:xfrm>
              <a:off x="62388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F9EDA09-6431-434C-AE57-70973BB26E6C}"/>
                </a:ext>
              </a:extLst>
            </p:cNvPr>
            <p:cNvSpPr/>
            <p:nvPr/>
          </p:nvSpPr>
          <p:spPr>
            <a:xfrm>
              <a:off x="5924549" y="3714887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6FA82E-3947-44CF-9CFE-10F3D723309C}"/>
                </a:ext>
              </a:extLst>
            </p:cNvPr>
            <p:cNvSpPr/>
            <p:nvPr/>
          </p:nvSpPr>
          <p:spPr>
            <a:xfrm>
              <a:off x="6010274" y="352057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83903F-7F2F-48C1-92F8-674BCE9D84FF}"/>
                </a:ext>
              </a:extLst>
            </p:cNvPr>
            <p:cNvSpPr/>
            <p:nvPr/>
          </p:nvSpPr>
          <p:spPr>
            <a:xfrm>
              <a:off x="6185534" y="3581537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13D46F0-03E9-4AFD-98FB-330F254FC84C}"/>
                </a:ext>
              </a:extLst>
            </p:cNvPr>
            <p:cNvSpPr/>
            <p:nvPr/>
          </p:nvSpPr>
          <p:spPr>
            <a:xfrm>
              <a:off x="5695949" y="3581537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2FF6-BE5F-4D02-8F89-09396F7BE0D2}"/>
              </a:ext>
            </a:extLst>
          </p:cNvPr>
          <p:cNvGrpSpPr/>
          <p:nvPr/>
        </p:nvGrpSpPr>
        <p:grpSpPr>
          <a:xfrm>
            <a:off x="6691483" y="3224641"/>
            <a:ext cx="2202816" cy="952228"/>
            <a:chOff x="8921977" y="1394910"/>
            <a:chExt cx="2937088" cy="126963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446F00-6197-44BB-8293-E6947A50A40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054703-85AE-42F2-9D17-EEAB7FABEA6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672046-0F3D-4655-A37F-1D63D7C9F809}"/>
              </a:ext>
            </a:extLst>
          </p:cNvPr>
          <p:cNvGrpSpPr/>
          <p:nvPr/>
        </p:nvGrpSpPr>
        <p:grpSpPr>
          <a:xfrm>
            <a:off x="6691483" y="4503463"/>
            <a:ext cx="2202816" cy="952228"/>
            <a:chOff x="8921977" y="4001571"/>
            <a:chExt cx="2937088" cy="1269636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579DB30-136D-462C-983A-88022C7F3F16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0DA303B-A102-42CA-8886-34298921BDE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D2CBF2-1B6E-4520-B7E2-EA0291FF244F}"/>
              </a:ext>
            </a:extLst>
          </p:cNvPr>
          <p:cNvGrpSpPr/>
          <p:nvPr/>
        </p:nvGrpSpPr>
        <p:grpSpPr>
          <a:xfrm>
            <a:off x="249702" y="3224644"/>
            <a:ext cx="2202816" cy="952228"/>
            <a:chOff x="332936" y="2555951"/>
            <a:chExt cx="2937088" cy="126963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7C50A7-0CB8-43D8-A32D-9C2869C3ADF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5. 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C1F261-7AA8-4737-BA48-61B41AF99C2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83DEE8E-F592-4D98-AF86-4857D555FD78}"/>
              </a:ext>
            </a:extLst>
          </p:cNvPr>
          <p:cNvGrpSpPr/>
          <p:nvPr/>
        </p:nvGrpSpPr>
        <p:grpSpPr>
          <a:xfrm>
            <a:off x="249702" y="4503463"/>
            <a:ext cx="2202816" cy="952228"/>
            <a:chOff x="332936" y="4580523"/>
            <a:chExt cx="2937088" cy="126963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0FF898-55EA-4058-8C7B-EB52722D67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4.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8FE2C47-56E5-4449-9C5C-0824DDA301B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D3554A-54FF-4554-82C3-F765A7DC2B79}"/>
              </a:ext>
            </a:extLst>
          </p:cNvPr>
          <p:cNvGrpSpPr/>
          <p:nvPr/>
        </p:nvGrpSpPr>
        <p:grpSpPr>
          <a:xfrm>
            <a:off x="6697329" y="1945820"/>
            <a:ext cx="2202816" cy="952228"/>
            <a:chOff x="8921977" y="1394910"/>
            <a:chExt cx="2937088" cy="126963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6808AA-321A-4AF6-8976-E50C65FE6E2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/>
                <a:t>1.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A08D09-9BE0-4EDA-A272-3AEEEAF8FB5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D6EEECD-46F7-4B54-BD54-8ADBBE3542BA}"/>
              </a:ext>
            </a:extLst>
          </p:cNvPr>
          <p:cNvGrpSpPr/>
          <p:nvPr/>
        </p:nvGrpSpPr>
        <p:grpSpPr>
          <a:xfrm>
            <a:off x="255548" y="1945823"/>
            <a:ext cx="2202816" cy="952228"/>
            <a:chOff x="332936" y="2555951"/>
            <a:chExt cx="2937088" cy="126963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B1A4E23-A527-4C69-8326-EC3843D2F3D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/>
                <a:t>6. 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4089A2-043A-4BD5-A89C-001BCBDEB1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0DC6F2FC-6DC8-4CCE-A5D9-6844192CA727}"/>
              </a:ext>
            </a:extLst>
          </p:cNvPr>
          <p:cNvSpPr txBox="1"/>
          <p:nvPr/>
        </p:nvSpPr>
        <p:spPr>
          <a:xfrm>
            <a:off x="5815310" y="3362411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DB3CE5A-912D-49D7-A3D3-BB2F405B3543}"/>
              </a:ext>
            </a:extLst>
          </p:cNvPr>
          <p:cNvSpPr txBox="1"/>
          <p:nvPr/>
        </p:nvSpPr>
        <p:spPr>
          <a:xfrm>
            <a:off x="2972022" y="3362411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64453-2D92-43C5-9980-0923DA3656CD}"/>
              </a:ext>
            </a:extLst>
          </p:cNvPr>
          <p:cNvSpPr txBox="1"/>
          <p:nvPr/>
        </p:nvSpPr>
        <p:spPr>
          <a:xfrm>
            <a:off x="5005631" y="2498963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88D3904-7A0E-4619-A357-5906B6D5CBDE}"/>
              </a:ext>
            </a:extLst>
          </p:cNvPr>
          <p:cNvSpPr txBox="1"/>
          <p:nvPr/>
        </p:nvSpPr>
        <p:spPr>
          <a:xfrm>
            <a:off x="5005631" y="4153367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3E1F7B3-A1CD-48BF-BA6E-703D256DDF64}"/>
              </a:ext>
            </a:extLst>
          </p:cNvPr>
          <p:cNvSpPr txBox="1"/>
          <p:nvPr/>
        </p:nvSpPr>
        <p:spPr>
          <a:xfrm>
            <a:off x="3817450" y="414921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5EB741D-9DD7-4984-82A8-ACB62D668CF3}"/>
              </a:ext>
            </a:extLst>
          </p:cNvPr>
          <p:cNvSpPr txBox="1"/>
          <p:nvPr/>
        </p:nvSpPr>
        <p:spPr>
          <a:xfrm>
            <a:off x="3817450" y="2498963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0436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D1BF4D-58B7-41F0-839D-D4D56162ED77}"/>
              </a:ext>
            </a:extLst>
          </p:cNvPr>
          <p:cNvSpPr/>
          <p:nvPr/>
        </p:nvSpPr>
        <p:spPr>
          <a:xfrm>
            <a:off x="2961714" y="2185370"/>
            <a:ext cx="3220571" cy="322057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8600" dist="1397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Heart Diagram w/ Triangles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AED239BB-096A-4930-BC9B-A7FA5CB5F990}"/>
              </a:ext>
            </a:extLst>
          </p:cNvPr>
          <p:cNvSpPr/>
          <p:nvPr/>
        </p:nvSpPr>
        <p:spPr>
          <a:xfrm>
            <a:off x="2924820" y="2148476"/>
            <a:ext cx="3294361" cy="3294361"/>
          </a:xfrm>
          <a:custGeom>
            <a:avLst/>
            <a:gdLst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166139 w 4392481"/>
              <a:gd name="connsiteY23" fmla="*/ 1264259 h 4392481"/>
              <a:gd name="connsiteX24" fmla="*/ 0 w 4392481"/>
              <a:gd name="connsiteY24" fmla="*/ 109812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166139 w 4392481"/>
              <a:gd name="connsiteY22" fmla="*/ 1264259 h 4392481"/>
              <a:gd name="connsiteX23" fmla="*/ 0 w 4392481"/>
              <a:gd name="connsiteY23" fmla="*/ 1098120 h 4392481"/>
              <a:gd name="connsiteX24" fmla="*/ 1098120 w 4392481"/>
              <a:gd name="connsiteY2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177028 w 4392481"/>
              <a:gd name="connsiteY19" fmla="*/ 2196240 h 4392481"/>
              <a:gd name="connsiteX20" fmla="*/ 0 w 4392481"/>
              <a:gd name="connsiteY20" fmla="*/ 2196240 h 4392481"/>
              <a:gd name="connsiteX21" fmla="*/ 0 w 4392481"/>
              <a:gd name="connsiteY21" fmla="*/ 1098120 h 4392481"/>
              <a:gd name="connsiteX22" fmla="*/ 0 w 4392481"/>
              <a:gd name="connsiteY22" fmla="*/ 1098120 h 4392481"/>
              <a:gd name="connsiteX23" fmla="*/ 1098120 w 4392481"/>
              <a:gd name="connsiteY23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177029 w 4392481"/>
              <a:gd name="connsiteY18" fmla="*/ 2196241 h 4392481"/>
              <a:gd name="connsiteX19" fmla="*/ 0 w 4392481"/>
              <a:gd name="connsiteY19" fmla="*/ 2196240 h 4392481"/>
              <a:gd name="connsiteX20" fmla="*/ 0 w 4392481"/>
              <a:gd name="connsiteY20" fmla="*/ 1098120 h 4392481"/>
              <a:gd name="connsiteX21" fmla="*/ 0 w 4392481"/>
              <a:gd name="connsiteY21" fmla="*/ 1098120 h 4392481"/>
              <a:gd name="connsiteX22" fmla="*/ 1098120 w 4392481"/>
              <a:gd name="connsiteY22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1098120 w 4392481"/>
              <a:gd name="connsiteY16" fmla="*/ 3294360 h 4392481"/>
              <a:gd name="connsiteX17" fmla="*/ 0 w 4392481"/>
              <a:gd name="connsiteY17" fmla="*/ 2196241 h 4392481"/>
              <a:gd name="connsiteX18" fmla="*/ 0 w 4392481"/>
              <a:gd name="connsiteY18" fmla="*/ 2196240 h 4392481"/>
              <a:gd name="connsiteX19" fmla="*/ 0 w 4392481"/>
              <a:gd name="connsiteY19" fmla="*/ 1098120 h 4392481"/>
              <a:gd name="connsiteX20" fmla="*/ 0 w 4392481"/>
              <a:gd name="connsiteY20" fmla="*/ 1098120 h 4392481"/>
              <a:gd name="connsiteX21" fmla="*/ 1098120 w 4392481"/>
              <a:gd name="connsiteY21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1098120 w 4392481"/>
              <a:gd name="connsiteY15" fmla="*/ 3294361 h 4392481"/>
              <a:gd name="connsiteX16" fmla="*/ 0 w 4392481"/>
              <a:gd name="connsiteY16" fmla="*/ 2196241 h 4392481"/>
              <a:gd name="connsiteX17" fmla="*/ 0 w 4392481"/>
              <a:gd name="connsiteY17" fmla="*/ 2196240 h 4392481"/>
              <a:gd name="connsiteX18" fmla="*/ 0 w 4392481"/>
              <a:gd name="connsiteY18" fmla="*/ 1098120 h 4392481"/>
              <a:gd name="connsiteX19" fmla="*/ 0 w 4392481"/>
              <a:gd name="connsiteY19" fmla="*/ 1098120 h 4392481"/>
              <a:gd name="connsiteX20" fmla="*/ 1098120 w 4392481"/>
              <a:gd name="connsiteY20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1098121 w 4392481"/>
              <a:gd name="connsiteY14" fmla="*/ 3294361 h 4392481"/>
              <a:gd name="connsiteX15" fmla="*/ 0 w 4392481"/>
              <a:gd name="connsiteY15" fmla="*/ 2196241 h 4392481"/>
              <a:gd name="connsiteX16" fmla="*/ 0 w 4392481"/>
              <a:gd name="connsiteY16" fmla="*/ 2196240 h 4392481"/>
              <a:gd name="connsiteX17" fmla="*/ 0 w 4392481"/>
              <a:gd name="connsiteY17" fmla="*/ 1098120 h 4392481"/>
              <a:gd name="connsiteX18" fmla="*/ 0 w 4392481"/>
              <a:gd name="connsiteY18" fmla="*/ 1098120 h 4392481"/>
              <a:gd name="connsiteX19" fmla="*/ 1098120 w 4392481"/>
              <a:gd name="connsiteY19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3983074 h 4392481"/>
              <a:gd name="connsiteX13" fmla="*/ 2196240 w 4392481"/>
              <a:gd name="connsiteY13" fmla="*/ 4392480 h 4392481"/>
              <a:gd name="connsiteX14" fmla="*/ 0 w 4392481"/>
              <a:gd name="connsiteY14" fmla="*/ 2196241 h 4392481"/>
              <a:gd name="connsiteX15" fmla="*/ 0 w 4392481"/>
              <a:gd name="connsiteY15" fmla="*/ 2196240 h 4392481"/>
              <a:gd name="connsiteX16" fmla="*/ 0 w 4392481"/>
              <a:gd name="connsiteY16" fmla="*/ 1098120 h 4392481"/>
              <a:gd name="connsiteX17" fmla="*/ 0 w 4392481"/>
              <a:gd name="connsiteY17" fmla="*/ 1098120 h 4392481"/>
              <a:gd name="connsiteX18" fmla="*/ 1098120 w 4392481"/>
              <a:gd name="connsiteY18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1 w 4392481"/>
              <a:gd name="connsiteY11" fmla="*/ 3983073 h 4392481"/>
              <a:gd name="connsiteX12" fmla="*/ 2196240 w 4392481"/>
              <a:gd name="connsiteY12" fmla="*/ 4392480 h 4392481"/>
              <a:gd name="connsiteX13" fmla="*/ 0 w 4392481"/>
              <a:gd name="connsiteY13" fmla="*/ 2196241 h 4392481"/>
              <a:gd name="connsiteX14" fmla="*/ 0 w 4392481"/>
              <a:gd name="connsiteY14" fmla="*/ 2196240 h 4392481"/>
              <a:gd name="connsiteX15" fmla="*/ 0 w 4392481"/>
              <a:gd name="connsiteY15" fmla="*/ 1098120 h 4392481"/>
              <a:gd name="connsiteX16" fmla="*/ 0 w 4392481"/>
              <a:gd name="connsiteY16" fmla="*/ 1098120 h 4392481"/>
              <a:gd name="connsiteX17" fmla="*/ 1098120 w 4392481"/>
              <a:gd name="connsiteY17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3294361 w 4392481"/>
              <a:gd name="connsiteY9" fmla="*/ 3294361 h 4392481"/>
              <a:gd name="connsiteX10" fmla="*/ 2196241 w 4392481"/>
              <a:gd name="connsiteY10" fmla="*/ 4392481 h 4392481"/>
              <a:gd name="connsiteX11" fmla="*/ 2196240 w 4392481"/>
              <a:gd name="connsiteY11" fmla="*/ 4392480 h 4392481"/>
              <a:gd name="connsiteX12" fmla="*/ 0 w 4392481"/>
              <a:gd name="connsiteY12" fmla="*/ 2196241 h 4392481"/>
              <a:gd name="connsiteX13" fmla="*/ 0 w 4392481"/>
              <a:gd name="connsiteY13" fmla="*/ 2196240 h 4392481"/>
              <a:gd name="connsiteX14" fmla="*/ 0 w 4392481"/>
              <a:gd name="connsiteY14" fmla="*/ 1098120 h 4392481"/>
              <a:gd name="connsiteX15" fmla="*/ 0 w 4392481"/>
              <a:gd name="connsiteY15" fmla="*/ 1098120 h 4392481"/>
              <a:gd name="connsiteX16" fmla="*/ 1098120 w 4392481"/>
              <a:gd name="connsiteY16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191924 w 4392481"/>
              <a:gd name="connsiteY7" fmla="*/ 2196241 h 4392481"/>
              <a:gd name="connsiteX8" fmla="*/ 4392481 w 4392481"/>
              <a:gd name="connsiteY8" fmla="*/ 2196241 h 4392481"/>
              <a:gd name="connsiteX9" fmla="*/ 2196241 w 4392481"/>
              <a:gd name="connsiteY9" fmla="*/ 4392481 h 4392481"/>
              <a:gd name="connsiteX10" fmla="*/ 2196240 w 4392481"/>
              <a:gd name="connsiteY10" fmla="*/ 4392480 h 4392481"/>
              <a:gd name="connsiteX11" fmla="*/ 0 w 4392481"/>
              <a:gd name="connsiteY11" fmla="*/ 2196241 h 4392481"/>
              <a:gd name="connsiteX12" fmla="*/ 0 w 4392481"/>
              <a:gd name="connsiteY12" fmla="*/ 2196240 h 4392481"/>
              <a:gd name="connsiteX13" fmla="*/ 0 w 4392481"/>
              <a:gd name="connsiteY13" fmla="*/ 1098120 h 4392481"/>
              <a:gd name="connsiteX14" fmla="*/ 0 w 4392481"/>
              <a:gd name="connsiteY14" fmla="*/ 1098120 h 4392481"/>
              <a:gd name="connsiteX15" fmla="*/ 1098120 w 4392481"/>
              <a:gd name="connsiteY15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191925 w 4392481"/>
              <a:gd name="connsiteY6" fmla="*/ 2196240 h 4392481"/>
              <a:gd name="connsiteX7" fmla="*/ 4392481 w 4392481"/>
              <a:gd name="connsiteY7" fmla="*/ 2196241 h 4392481"/>
              <a:gd name="connsiteX8" fmla="*/ 2196241 w 4392481"/>
              <a:gd name="connsiteY8" fmla="*/ 4392481 h 4392481"/>
              <a:gd name="connsiteX9" fmla="*/ 2196240 w 4392481"/>
              <a:gd name="connsiteY9" fmla="*/ 4392480 h 4392481"/>
              <a:gd name="connsiteX10" fmla="*/ 0 w 4392481"/>
              <a:gd name="connsiteY10" fmla="*/ 2196241 h 4392481"/>
              <a:gd name="connsiteX11" fmla="*/ 0 w 4392481"/>
              <a:gd name="connsiteY11" fmla="*/ 2196240 h 4392481"/>
              <a:gd name="connsiteX12" fmla="*/ 0 w 4392481"/>
              <a:gd name="connsiteY12" fmla="*/ 1098120 h 4392481"/>
              <a:gd name="connsiteX13" fmla="*/ 0 w 4392481"/>
              <a:gd name="connsiteY13" fmla="*/ 1098120 h 4392481"/>
              <a:gd name="connsiteX14" fmla="*/ 1098120 w 4392481"/>
              <a:gd name="connsiteY14" fmla="*/ 0 h 4392481"/>
              <a:gd name="connsiteX0" fmla="*/ 1098120 w 4392481"/>
              <a:gd name="connsiteY0" fmla="*/ 0 h 4392481"/>
              <a:gd name="connsiteX1" fmla="*/ 2196240 w 4392481"/>
              <a:gd name="connsiteY1" fmla="*/ 1098120 h 4392481"/>
              <a:gd name="connsiteX2" fmla="*/ 2196241 w 4392481"/>
              <a:gd name="connsiteY2" fmla="*/ 1098120 h 4392481"/>
              <a:gd name="connsiteX3" fmla="*/ 3294361 w 4392481"/>
              <a:gd name="connsiteY3" fmla="*/ 0 h 4392481"/>
              <a:gd name="connsiteX4" fmla="*/ 4392481 w 4392481"/>
              <a:gd name="connsiteY4" fmla="*/ 1098120 h 4392481"/>
              <a:gd name="connsiteX5" fmla="*/ 4392481 w 4392481"/>
              <a:gd name="connsiteY5" fmla="*/ 2196240 h 4392481"/>
              <a:gd name="connsiteX6" fmla="*/ 4392481 w 4392481"/>
              <a:gd name="connsiteY6" fmla="*/ 2196241 h 4392481"/>
              <a:gd name="connsiteX7" fmla="*/ 2196241 w 4392481"/>
              <a:gd name="connsiteY7" fmla="*/ 4392481 h 4392481"/>
              <a:gd name="connsiteX8" fmla="*/ 2196240 w 4392481"/>
              <a:gd name="connsiteY8" fmla="*/ 4392480 h 4392481"/>
              <a:gd name="connsiteX9" fmla="*/ 0 w 4392481"/>
              <a:gd name="connsiteY9" fmla="*/ 2196241 h 4392481"/>
              <a:gd name="connsiteX10" fmla="*/ 0 w 4392481"/>
              <a:gd name="connsiteY10" fmla="*/ 2196240 h 4392481"/>
              <a:gd name="connsiteX11" fmla="*/ 0 w 4392481"/>
              <a:gd name="connsiteY11" fmla="*/ 1098120 h 4392481"/>
              <a:gd name="connsiteX12" fmla="*/ 0 w 4392481"/>
              <a:gd name="connsiteY12" fmla="*/ 1098120 h 4392481"/>
              <a:gd name="connsiteX13" fmla="*/ 1098120 w 4392481"/>
              <a:gd name="connsiteY13" fmla="*/ 0 h 4392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92481" h="4392481">
                <a:moveTo>
                  <a:pt x="1098120" y="0"/>
                </a:moveTo>
                <a:lnTo>
                  <a:pt x="2196240" y="1098120"/>
                </a:lnTo>
                <a:lnTo>
                  <a:pt x="2196241" y="1098120"/>
                </a:lnTo>
                <a:lnTo>
                  <a:pt x="3294361" y="0"/>
                </a:lnTo>
                <a:lnTo>
                  <a:pt x="4392481" y="1098120"/>
                </a:lnTo>
                <a:lnTo>
                  <a:pt x="4392481" y="2196240"/>
                </a:lnTo>
                <a:lnTo>
                  <a:pt x="4392481" y="2196241"/>
                </a:lnTo>
                <a:lnTo>
                  <a:pt x="2196241" y="4392481"/>
                </a:lnTo>
                <a:lnTo>
                  <a:pt x="2196240" y="4392480"/>
                </a:lnTo>
                <a:lnTo>
                  <a:pt x="0" y="2196241"/>
                </a:lnTo>
                <a:lnTo>
                  <a:pt x="0" y="2196240"/>
                </a:lnTo>
                <a:lnTo>
                  <a:pt x="0" y="1098120"/>
                </a:lnTo>
                <a:lnTo>
                  <a:pt x="0" y="1098120"/>
                </a:lnTo>
                <a:lnTo>
                  <a:pt x="109812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DAC93352-B2CA-464B-94B5-38D7337CA7F7}"/>
              </a:ext>
            </a:extLst>
          </p:cNvPr>
          <p:cNvSpPr/>
          <p:nvPr/>
        </p:nvSpPr>
        <p:spPr>
          <a:xfrm>
            <a:off x="4572000" y="3795657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C92ED5B-669A-401E-BB1D-8799971A1D1D}"/>
              </a:ext>
            </a:extLst>
          </p:cNvPr>
          <p:cNvSpPr/>
          <p:nvPr/>
        </p:nvSpPr>
        <p:spPr>
          <a:xfrm>
            <a:off x="4572000" y="2972066"/>
            <a:ext cx="823590" cy="82359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1267326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1267326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BAEB764B-04C1-4AA4-A4CC-1E84446152B5}"/>
              </a:ext>
            </a:extLst>
          </p:cNvPr>
          <p:cNvSpPr/>
          <p:nvPr/>
        </p:nvSpPr>
        <p:spPr>
          <a:xfrm>
            <a:off x="5395590" y="2972066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25D46AF-A555-4DAA-9F92-EEA1F44E9FAE}"/>
              </a:ext>
            </a:extLst>
          </p:cNvPr>
          <p:cNvSpPr/>
          <p:nvPr/>
        </p:nvSpPr>
        <p:spPr>
          <a:xfrm>
            <a:off x="3748409" y="2972066"/>
            <a:ext cx="823590" cy="823590"/>
          </a:xfrm>
          <a:custGeom>
            <a:avLst/>
            <a:gdLst>
              <a:gd name="connsiteX0" fmla="*/ 0 w 1267326"/>
              <a:gd name="connsiteY0" fmla="*/ 0 h 1267326"/>
              <a:gd name="connsiteX1" fmla="*/ 1267326 w 1267326"/>
              <a:gd name="connsiteY1" fmla="*/ 0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0" y="0"/>
                </a:moveTo>
                <a:lnTo>
                  <a:pt x="1267326" y="0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9D9A7BF-61DB-4572-BF30-70B9E6D93955}"/>
              </a:ext>
            </a:extLst>
          </p:cNvPr>
          <p:cNvSpPr/>
          <p:nvPr/>
        </p:nvSpPr>
        <p:spPr>
          <a:xfrm>
            <a:off x="2924819" y="2148476"/>
            <a:ext cx="823590" cy="823590"/>
          </a:xfrm>
          <a:custGeom>
            <a:avLst/>
            <a:gdLst>
              <a:gd name="connsiteX0" fmla="*/ 1267326 w 1267326"/>
              <a:gd name="connsiteY0" fmla="*/ 0 h 1267326"/>
              <a:gd name="connsiteX1" fmla="*/ 1267326 w 1267326"/>
              <a:gd name="connsiteY1" fmla="*/ 1267326 h 1267326"/>
              <a:gd name="connsiteX2" fmla="*/ 0 w 1267326"/>
              <a:gd name="connsiteY2" fmla="*/ 1267326 h 1267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67326" h="1267326">
                <a:moveTo>
                  <a:pt x="1267326" y="0"/>
                </a:moveTo>
                <a:lnTo>
                  <a:pt x="1267326" y="1267326"/>
                </a:lnTo>
                <a:lnTo>
                  <a:pt x="0" y="126732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D45EFF5-BF87-45A7-9BC8-64DE30082C18}"/>
              </a:ext>
            </a:extLst>
          </p:cNvPr>
          <p:cNvSpPr/>
          <p:nvPr/>
        </p:nvSpPr>
        <p:spPr>
          <a:xfrm>
            <a:off x="5395590" y="2148476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DBB13500-EF8F-4DC5-ADBB-C3DD818BF9BF}"/>
              </a:ext>
            </a:extLst>
          </p:cNvPr>
          <p:cNvSpPr/>
          <p:nvPr/>
        </p:nvSpPr>
        <p:spPr>
          <a:xfrm>
            <a:off x="2924819" y="2972066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C52EB7CE-486E-4EE9-9EE4-6BF8BB8F9280}"/>
              </a:ext>
            </a:extLst>
          </p:cNvPr>
          <p:cNvSpPr/>
          <p:nvPr/>
        </p:nvSpPr>
        <p:spPr>
          <a:xfrm>
            <a:off x="3748409" y="3795657"/>
            <a:ext cx="823590" cy="823590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41" descr="Users">
            <a:extLst>
              <a:ext uri="{FF2B5EF4-FFF2-40B4-BE49-F238E27FC236}">
                <a16:creationId xmlns:a16="http://schemas.microsoft.com/office/drawing/2014/main" id="{637E4233-6FB6-4627-A32E-BE9FEDD2010F}"/>
              </a:ext>
            </a:extLst>
          </p:cNvPr>
          <p:cNvGrpSpPr/>
          <p:nvPr/>
        </p:nvGrpSpPr>
        <p:grpSpPr>
          <a:xfrm>
            <a:off x="4271962" y="3608490"/>
            <a:ext cx="600075" cy="371475"/>
            <a:chOff x="5695949" y="3387227"/>
            <a:chExt cx="800100" cy="495300"/>
          </a:xfrm>
          <a:solidFill>
            <a:schemeClr val="bg1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FD044712-2E40-47BB-9573-45145368D2F2}"/>
                </a:ext>
              </a:extLst>
            </p:cNvPr>
            <p:cNvSpPr/>
            <p:nvPr/>
          </p:nvSpPr>
          <p:spPr>
            <a:xfrm>
              <a:off x="57816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212BD9B-99DF-477E-BA2A-C311DD448ECA}"/>
                </a:ext>
              </a:extLst>
            </p:cNvPr>
            <p:cNvSpPr/>
            <p:nvPr/>
          </p:nvSpPr>
          <p:spPr>
            <a:xfrm>
              <a:off x="6238874" y="3387227"/>
              <a:ext cx="171450" cy="161925"/>
            </a:xfrm>
            <a:custGeom>
              <a:avLst/>
              <a:gdLst>
                <a:gd name="connsiteX0" fmla="*/ 171450 w 171450"/>
                <a:gd name="connsiteY0" fmla="*/ 85725 h 161925"/>
                <a:gd name="connsiteX1" fmla="*/ 85725 w 171450"/>
                <a:gd name="connsiteY1" fmla="*/ 171450 h 161925"/>
                <a:gd name="connsiteX2" fmla="*/ 0 w 171450"/>
                <a:gd name="connsiteY2" fmla="*/ 85725 h 161925"/>
                <a:gd name="connsiteX3" fmla="*/ 85725 w 171450"/>
                <a:gd name="connsiteY3" fmla="*/ 0 h 161925"/>
                <a:gd name="connsiteX4" fmla="*/ 171450 w 171450"/>
                <a:gd name="connsiteY4" fmla="*/ 85725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61925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F9EDA09-6431-434C-AE57-70973BB26E6C}"/>
                </a:ext>
              </a:extLst>
            </p:cNvPr>
            <p:cNvSpPr/>
            <p:nvPr/>
          </p:nvSpPr>
          <p:spPr>
            <a:xfrm>
              <a:off x="5924549" y="3714887"/>
              <a:ext cx="342900" cy="161925"/>
            </a:xfrm>
            <a:custGeom>
              <a:avLst/>
              <a:gdLst>
                <a:gd name="connsiteX0" fmla="*/ 342900 w 342900"/>
                <a:gd name="connsiteY0" fmla="*/ 171450 h 161925"/>
                <a:gd name="connsiteX1" fmla="*/ 342900 w 342900"/>
                <a:gd name="connsiteY1" fmla="*/ 85725 h 161925"/>
                <a:gd name="connsiteX2" fmla="*/ 325755 w 342900"/>
                <a:gd name="connsiteY2" fmla="*/ 51435 h 161925"/>
                <a:gd name="connsiteX3" fmla="*/ 241935 w 342900"/>
                <a:gd name="connsiteY3" fmla="*/ 11430 h 161925"/>
                <a:gd name="connsiteX4" fmla="*/ 171450 w 342900"/>
                <a:gd name="connsiteY4" fmla="*/ 0 h 161925"/>
                <a:gd name="connsiteX5" fmla="*/ 100965 w 342900"/>
                <a:gd name="connsiteY5" fmla="*/ 11430 h 161925"/>
                <a:gd name="connsiteX6" fmla="*/ 17145 w 342900"/>
                <a:gd name="connsiteY6" fmla="*/ 51435 h 161925"/>
                <a:gd name="connsiteX7" fmla="*/ 0 w 342900"/>
                <a:gd name="connsiteY7" fmla="*/ 85725 h 161925"/>
                <a:gd name="connsiteX8" fmla="*/ 0 w 342900"/>
                <a:gd name="connsiteY8" fmla="*/ 171450 h 161925"/>
                <a:gd name="connsiteX9" fmla="*/ 342900 w 342900"/>
                <a:gd name="connsiteY9" fmla="*/ 17145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61925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6FA82E-3947-44CF-9CFE-10F3D723309C}"/>
                </a:ext>
              </a:extLst>
            </p:cNvPr>
            <p:cNvSpPr/>
            <p:nvPr/>
          </p:nvSpPr>
          <p:spPr>
            <a:xfrm>
              <a:off x="6010274" y="3520577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583903F-7F2F-48C1-92F8-674BCE9D84FF}"/>
                </a:ext>
              </a:extLst>
            </p:cNvPr>
            <p:cNvSpPr/>
            <p:nvPr/>
          </p:nvSpPr>
          <p:spPr>
            <a:xfrm>
              <a:off x="6185534" y="3581537"/>
              <a:ext cx="304800" cy="171450"/>
            </a:xfrm>
            <a:custGeom>
              <a:avLst/>
              <a:gdLst>
                <a:gd name="connsiteX0" fmla="*/ 293370 w 304800"/>
                <a:gd name="connsiteY0" fmla="*/ 51435 h 171450"/>
                <a:gd name="connsiteX1" fmla="*/ 209550 w 304800"/>
                <a:gd name="connsiteY1" fmla="*/ 11430 h 171450"/>
                <a:gd name="connsiteX2" fmla="*/ 139065 w 304800"/>
                <a:gd name="connsiteY2" fmla="*/ 0 h 171450"/>
                <a:gd name="connsiteX3" fmla="*/ 68580 w 304800"/>
                <a:gd name="connsiteY3" fmla="*/ 11430 h 171450"/>
                <a:gd name="connsiteX4" fmla="*/ 34290 w 304800"/>
                <a:gd name="connsiteY4" fmla="*/ 24765 h 171450"/>
                <a:gd name="connsiteX5" fmla="*/ 34290 w 304800"/>
                <a:gd name="connsiteY5" fmla="*/ 26670 h 171450"/>
                <a:gd name="connsiteX6" fmla="*/ 0 w 304800"/>
                <a:gd name="connsiteY6" fmla="*/ 110490 h 171450"/>
                <a:gd name="connsiteX7" fmla="*/ 87630 w 304800"/>
                <a:gd name="connsiteY7" fmla="*/ 154305 h 171450"/>
                <a:gd name="connsiteX8" fmla="*/ 102870 w 304800"/>
                <a:gd name="connsiteY8" fmla="*/ 171450 h 171450"/>
                <a:gd name="connsiteX9" fmla="*/ 310515 w 304800"/>
                <a:gd name="connsiteY9" fmla="*/ 171450 h 171450"/>
                <a:gd name="connsiteX10" fmla="*/ 310515 w 304800"/>
                <a:gd name="connsiteY10" fmla="*/ 85725 h 171450"/>
                <a:gd name="connsiteX11" fmla="*/ 293370 w 304800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4800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13D46F0-03E9-4AFD-98FB-330F254FC84C}"/>
                </a:ext>
              </a:extLst>
            </p:cNvPr>
            <p:cNvSpPr/>
            <p:nvPr/>
          </p:nvSpPr>
          <p:spPr>
            <a:xfrm>
              <a:off x="5695949" y="3581537"/>
              <a:ext cx="304800" cy="171450"/>
            </a:xfrm>
            <a:custGeom>
              <a:avLst/>
              <a:gdLst>
                <a:gd name="connsiteX0" fmla="*/ 222885 w 304800"/>
                <a:gd name="connsiteY0" fmla="*/ 154305 h 171450"/>
                <a:gd name="connsiteX1" fmla="*/ 222885 w 304800"/>
                <a:gd name="connsiteY1" fmla="*/ 154305 h 171450"/>
                <a:gd name="connsiteX2" fmla="*/ 310515 w 304800"/>
                <a:gd name="connsiteY2" fmla="*/ 110490 h 171450"/>
                <a:gd name="connsiteX3" fmla="*/ 276225 w 304800"/>
                <a:gd name="connsiteY3" fmla="*/ 26670 h 171450"/>
                <a:gd name="connsiteX4" fmla="*/ 276225 w 304800"/>
                <a:gd name="connsiteY4" fmla="*/ 22860 h 171450"/>
                <a:gd name="connsiteX5" fmla="*/ 241935 w 304800"/>
                <a:gd name="connsiteY5" fmla="*/ 11430 h 171450"/>
                <a:gd name="connsiteX6" fmla="*/ 171450 w 304800"/>
                <a:gd name="connsiteY6" fmla="*/ 0 h 171450"/>
                <a:gd name="connsiteX7" fmla="*/ 100965 w 304800"/>
                <a:gd name="connsiteY7" fmla="*/ 11430 h 171450"/>
                <a:gd name="connsiteX8" fmla="*/ 17145 w 304800"/>
                <a:gd name="connsiteY8" fmla="*/ 51435 h 171450"/>
                <a:gd name="connsiteX9" fmla="*/ 0 w 304800"/>
                <a:gd name="connsiteY9" fmla="*/ 85725 h 171450"/>
                <a:gd name="connsiteX10" fmla="*/ 0 w 304800"/>
                <a:gd name="connsiteY10" fmla="*/ 171450 h 171450"/>
                <a:gd name="connsiteX11" fmla="*/ 205740 w 304800"/>
                <a:gd name="connsiteY11" fmla="*/ 171450 h 171450"/>
                <a:gd name="connsiteX12" fmla="*/ 222885 w 304800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4800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9A32FF6-BE5F-4D02-8F89-09396F7BE0D2}"/>
              </a:ext>
            </a:extLst>
          </p:cNvPr>
          <p:cNvGrpSpPr/>
          <p:nvPr/>
        </p:nvGrpSpPr>
        <p:grpSpPr>
          <a:xfrm>
            <a:off x="6691483" y="3224641"/>
            <a:ext cx="2202816" cy="952228"/>
            <a:chOff x="8921977" y="1394910"/>
            <a:chExt cx="2937088" cy="126963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446F00-6197-44BB-8293-E6947A50A40D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2.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2054703-85AE-42F2-9D17-EEAB7FABEA6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2672046-0F3D-4655-A37F-1D63D7C9F809}"/>
              </a:ext>
            </a:extLst>
          </p:cNvPr>
          <p:cNvGrpSpPr/>
          <p:nvPr/>
        </p:nvGrpSpPr>
        <p:grpSpPr>
          <a:xfrm>
            <a:off x="6691483" y="4503463"/>
            <a:ext cx="2202816" cy="952228"/>
            <a:chOff x="8921977" y="4001571"/>
            <a:chExt cx="2937088" cy="1269636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579DB30-136D-462C-983A-88022C7F3F16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3. 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0DA303B-A102-42CA-8886-34298921BDE9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CD2CBF2-1B6E-4520-B7E2-EA0291FF244F}"/>
              </a:ext>
            </a:extLst>
          </p:cNvPr>
          <p:cNvGrpSpPr/>
          <p:nvPr/>
        </p:nvGrpSpPr>
        <p:grpSpPr>
          <a:xfrm>
            <a:off x="249702" y="3224644"/>
            <a:ext cx="2202816" cy="952228"/>
            <a:chOff x="332936" y="2555951"/>
            <a:chExt cx="2937088" cy="126963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17C50A7-0CB8-43D8-A32D-9C2869C3ADF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5. 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7C1F261-7AA8-4737-BA48-61B41AF99C21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483DEE8E-F592-4D98-AF86-4857D555FD78}"/>
              </a:ext>
            </a:extLst>
          </p:cNvPr>
          <p:cNvGrpSpPr/>
          <p:nvPr/>
        </p:nvGrpSpPr>
        <p:grpSpPr>
          <a:xfrm>
            <a:off x="249702" y="4503463"/>
            <a:ext cx="2202816" cy="952228"/>
            <a:chOff x="332936" y="4580523"/>
            <a:chExt cx="2937088" cy="126963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00FF898-55EA-4058-8C7B-EB52722D67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4. 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8FE2C47-56E5-4449-9C5C-0824DDA301B7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D3554A-54FF-4554-82C3-F765A7DC2B79}"/>
              </a:ext>
            </a:extLst>
          </p:cNvPr>
          <p:cNvGrpSpPr/>
          <p:nvPr/>
        </p:nvGrpSpPr>
        <p:grpSpPr>
          <a:xfrm>
            <a:off x="6697329" y="1945820"/>
            <a:ext cx="2202816" cy="952228"/>
            <a:chOff x="8921977" y="1394910"/>
            <a:chExt cx="2937088" cy="126963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6808AA-321A-4AF6-8976-E50C65FE6E2F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noProof="1">
                  <a:solidFill>
                    <a:schemeClr val="bg1"/>
                  </a:solidFill>
                </a:rPr>
                <a:t>1. 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6A08D09-9BE0-4EDA-A272-3AEEEAF8FB59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D6EEECD-46F7-4B54-BD54-8ADBBE3542BA}"/>
              </a:ext>
            </a:extLst>
          </p:cNvPr>
          <p:cNvGrpSpPr/>
          <p:nvPr/>
        </p:nvGrpSpPr>
        <p:grpSpPr>
          <a:xfrm>
            <a:off x="255548" y="1945823"/>
            <a:ext cx="2202816" cy="952228"/>
            <a:chOff x="332936" y="2555951"/>
            <a:chExt cx="2937088" cy="126963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BB1A4E23-A527-4C69-8326-EC3843D2F3D1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noProof="1">
                  <a:solidFill>
                    <a:schemeClr val="bg1"/>
                  </a:solidFill>
                </a:rPr>
                <a:t>6. 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24089A2-043A-4BD5-A89C-001BCBDEB164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sodales.</a:t>
              </a:r>
            </a:p>
          </p:txBody>
        </p:sp>
      </p:grpSp>
      <p:sp>
        <p:nvSpPr>
          <p:cNvPr id="91" name="TextBox 90">
            <a:extLst>
              <a:ext uri="{FF2B5EF4-FFF2-40B4-BE49-F238E27FC236}">
                <a16:creationId xmlns:a16="http://schemas.microsoft.com/office/drawing/2014/main" id="{0DC6F2FC-6DC8-4CCE-A5D9-6844192CA727}"/>
              </a:ext>
            </a:extLst>
          </p:cNvPr>
          <p:cNvSpPr txBox="1"/>
          <p:nvPr/>
        </p:nvSpPr>
        <p:spPr>
          <a:xfrm>
            <a:off x="5815310" y="3362411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DB3CE5A-912D-49D7-A3D3-BB2F405B3543}"/>
              </a:ext>
            </a:extLst>
          </p:cNvPr>
          <p:cNvSpPr txBox="1"/>
          <p:nvPr/>
        </p:nvSpPr>
        <p:spPr>
          <a:xfrm>
            <a:off x="2972022" y="3362411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364453-2D92-43C5-9980-0923DA3656CD}"/>
              </a:ext>
            </a:extLst>
          </p:cNvPr>
          <p:cNvSpPr txBox="1"/>
          <p:nvPr/>
        </p:nvSpPr>
        <p:spPr>
          <a:xfrm>
            <a:off x="5005631" y="2498963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388D3904-7A0E-4619-A357-5906B6D5CBDE}"/>
              </a:ext>
            </a:extLst>
          </p:cNvPr>
          <p:cNvSpPr txBox="1"/>
          <p:nvPr/>
        </p:nvSpPr>
        <p:spPr>
          <a:xfrm>
            <a:off x="5005631" y="4153367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3E1F7B3-A1CD-48BF-BA6E-703D256DDF64}"/>
              </a:ext>
            </a:extLst>
          </p:cNvPr>
          <p:cNvSpPr txBox="1"/>
          <p:nvPr/>
        </p:nvSpPr>
        <p:spPr>
          <a:xfrm>
            <a:off x="3817450" y="4149216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5EB741D-9DD7-4984-82A8-ACB62D668CF3}"/>
              </a:ext>
            </a:extLst>
          </p:cNvPr>
          <p:cNvSpPr txBox="1"/>
          <p:nvPr/>
        </p:nvSpPr>
        <p:spPr>
          <a:xfrm>
            <a:off x="3817450" y="2498963"/>
            <a:ext cx="320922" cy="415498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4415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421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Heart Diagram w/ Triangles – Slide Template</vt:lpstr>
      <vt:lpstr>Heart Diagram w/ Triangles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Diagram w/ triangles</dc:title>
  <dc:creator>PresentationGO.com</dc:creator>
  <dc:description>© Copyright PresentationGO.com</dc:description>
  <dcterms:created xsi:type="dcterms:W3CDTF">2014-11-26T05:14:11Z</dcterms:created>
  <dcterms:modified xsi:type="dcterms:W3CDTF">2019-09-13T03:41:24Z</dcterms:modified>
  <cp:category>Charts &amp; Diagrams; Graphics &amp; Metaphors</cp:category>
</cp:coreProperties>
</file>