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0" d="100"/>
          <a:sy n="80" d="100"/>
        </p:scale>
        <p:origin x="204" y="1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78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27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2D1BF4D-58B7-41F0-839D-D4D56162ED77}"/>
              </a:ext>
            </a:extLst>
          </p:cNvPr>
          <p:cNvSpPr/>
          <p:nvPr/>
        </p:nvSpPr>
        <p:spPr>
          <a:xfrm>
            <a:off x="3948952" y="1489734"/>
            <a:ext cx="4294094" cy="4294094"/>
          </a:xfrm>
          <a:custGeom>
            <a:avLst/>
            <a:gdLst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166139 w 4392481"/>
              <a:gd name="connsiteY23" fmla="*/ 1264259 h 4392481"/>
              <a:gd name="connsiteX24" fmla="*/ 0 w 4392481"/>
              <a:gd name="connsiteY24" fmla="*/ 109812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0 w 4392481"/>
              <a:gd name="connsiteY23" fmla="*/ 1098120 h 4392481"/>
              <a:gd name="connsiteX24" fmla="*/ 1098120 w 4392481"/>
              <a:gd name="connsiteY2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0 w 4392481"/>
              <a:gd name="connsiteY22" fmla="*/ 1098120 h 4392481"/>
              <a:gd name="connsiteX23" fmla="*/ 1098120 w 4392481"/>
              <a:gd name="connsiteY23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0 w 4392481"/>
              <a:gd name="connsiteY19" fmla="*/ 2196240 h 4392481"/>
              <a:gd name="connsiteX20" fmla="*/ 0 w 4392481"/>
              <a:gd name="connsiteY20" fmla="*/ 1098120 h 4392481"/>
              <a:gd name="connsiteX21" fmla="*/ 0 w 4392481"/>
              <a:gd name="connsiteY21" fmla="*/ 1098120 h 4392481"/>
              <a:gd name="connsiteX22" fmla="*/ 1098120 w 4392481"/>
              <a:gd name="connsiteY22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0 w 4392481"/>
              <a:gd name="connsiteY18" fmla="*/ 2196240 h 4392481"/>
              <a:gd name="connsiteX19" fmla="*/ 0 w 4392481"/>
              <a:gd name="connsiteY19" fmla="*/ 1098120 h 4392481"/>
              <a:gd name="connsiteX20" fmla="*/ 0 w 4392481"/>
              <a:gd name="connsiteY20" fmla="*/ 1098120 h 4392481"/>
              <a:gd name="connsiteX21" fmla="*/ 1098120 w 4392481"/>
              <a:gd name="connsiteY21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0 w 4392481"/>
              <a:gd name="connsiteY16" fmla="*/ 2196241 h 4392481"/>
              <a:gd name="connsiteX17" fmla="*/ 0 w 4392481"/>
              <a:gd name="connsiteY17" fmla="*/ 2196240 h 4392481"/>
              <a:gd name="connsiteX18" fmla="*/ 0 w 4392481"/>
              <a:gd name="connsiteY18" fmla="*/ 1098120 h 4392481"/>
              <a:gd name="connsiteX19" fmla="*/ 0 w 4392481"/>
              <a:gd name="connsiteY19" fmla="*/ 1098120 h 4392481"/>
              <a:gd name="connsiteX20" fmla="*/ 1098120 w 4392481"/>
              <a:gd name="connsiteY20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0 w 4392481"/>
              <a:gd name="connsiteY15" fmla="*/ 2196241 h 4392481"/>
              <a:gd name="connsiteX16" fmla="*/ 0 w 4392481"/>
              <a:gd name="connsiteY16" fmla="*/ 2196240 h 4392481"/>
              <a:gd name="connsiteX17" fmla="*/ 0 w 4392481"/>
              <a:gd name="connsiteY17" fmla="*/ 1098120 h 4392481"/>
              <a:gd name="connsiteX18" fmla="*/ 0 w 4392481"/>
              <a:gd name="connsiteY18" fmla="*/ 1098120 h 4392481"/>
              <a:gd name="connsiteX19" fmla="*/ 1098120 w 4392481"/>
              <a:gd name="connsiteY19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0 w 4392481"/>
              <a:gd name="connsiteY14" fmla="*/ 2196241 h 4392481"/>
              <a:gd name="connsiteX15" fmla="*/ 0 w 4392481"/>
              <a:gd name="connsiteY15" fmla="*/ 2196240 h 4392481"/>
              <a:gd name="connsiteX16" fmla="*/ 0 w 4392481"/>
              <a:gd name="connsiteY16" fmla="*/ 1098120 h 4392481"/>
              <a:gd name="connsiteX17" fmla="*/ 0 w 4392481"/>
              <a:gd name="connsiteY17" fmla="*/ 1098120 h 4392481"/>
              <a:gd name="connsiteX18" fmla="*/ 1098120 w 4392481"/>
              <a:gd name="connsiteY18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4392480 h 4392481"/>
              <a:gd name="connsiteX13" fmla="*/ 0 w 4392481"/>
              <a:gd name="connsiteY13" fmla="*/ 2196241 h 4392481"/>
              <a:gd name="connsiteX14" fmla="*/ 0 w 4392481"/>
              <a:gd name="connsiteY14" fmla="*/ 2196240 h 4392481"/>
              <a:gd name="connsiteX15" fmla="*/ 0 w 4392481"/>
              <a:gd name="connsiteY15" fmla="*/ 1098120 h 4392481"/>
              <a:gd name="connsiteX16" fmla="*/ 0 w 4392481"/>
              <a:gd name="connsiteY16" fmla="*/ 1098120 h 4392481"/>
              <a:gd name="connsiteX17" fmla="*/ 1098120 w 4392481"/>
              <a:gd name="connsiteY17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0 w 4392481"/>
              <a:gd name="connsiteY11" fmla="*/ 4392480 h 4392481"/>
              <a:gd name="connsiteX12" fmla="*/ 0 w 4392481"/>
              <a:gd name="connsiteY12" fmla="*/ 2196241 h 4392481"/>
              <a:gd name="connsiteX13" fmla="*/ 0 w 4392481"/>
              <a:gd name="connsiteY13" fmla="*/ 2196240 h 4392481"/>
              <a:gd name="connsiteX14" fmla="*/ 0 w 4392481"/>
              <a:gd name="connsiteY14" fmla="*/ 1098120 h 4392481"/>
              <a:gd name="connsiteX15" fmla="*/ 0 w 4392481"/>
              <a:gd name="connsiteY15" fmla="*/ 1098120 h 4392481"/>
              <a:gd name="connsiteX16" fmla="*/ 1098120 w 4392481"/>
              <a:gd name="connsiteY16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2196241 w 4392481"/>
              <a:gd name="connsiteY9" fmla="*/ 4392481 h 4392481"/>
              <a:gd name="connsiteX10" fmla="*/ 2196240 w 4392481"/>
              <a:gd name="connsiteY10" fmla="*/ 4392480 h 4392481"/>
              <a:gd name="connsiteX11" fmla="*/ 0 w 4392481"/>
              <a:gd name="connsiteY11" fmla="*/ 2196241 h 4392481"/>
              <a:gd name="connsiteX12" fmla="*/ 0 w 4392481"/>
              <a:gd name="connsiteY12" fmla="*/ 2196240 h 4392481"/>
              <a:gd name="connsiteX13" fmla="*/ 0 w 4392481"/>
              <a:gd name="connsiteY13" fmla="*/ 1098120 h 4392481"/>
              <a:gd name="connsiteX14" fmla="*/ 0 w 4392481"/>
              <a:gd name="connsiteY14" fmla="*/ 1098120 h 4392481"/>
              <a:gd name="connsiteX15" fmla="*/ 1098120 w 4392481"/>
              <a:gd name="connsiteY15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392481 w 4392481"/>
              <a:gd name="connsiteY7" fmla="*/ 2196241 h 4392481"/>
              <a:gd name="connsiteX8" fmla="*/ 2196241 w 4392481"/>
              <a:gd name="connsiteY8" fmla="*/ 4392481 h 4392481"/>
              <a:gd name="connsiteX9" fmla="*/ 2196240 w 4392481"/>
              <a:gd name="connsiteY9" fmla="*/ 4392480 h 4392481"/>
              <a:gd name="connsiteX10" fmla="*/ 0 w 4392481"/>
              <a:gd name="connsiteY10" fmla="*/ 2196241 h 4392481"/>
              <a:gd name="connsiteX11" fmla="*/ 0 w 4392481"/>
              <a:gd name="connsiteY11" fmla="*/ 2196240 h 4392481"/>
              <a:gd name="connsiteX12" fmla="*/ 0 w 4392481"/>
              <a:gd name="connsiteY12" fmla="*/ 1098120 h 4392481"/>
              <a:gd name="connsiteX13" fmla="*/ 0 w 4392481"/>
              <a:gd name="connsiteY13" fmla="*/ 1098120 h 4392481"/>
              <a:gd name="connsiteX14" fmla="*/ 1098120 w 4392481"/>
              <a:gd name="connsiteY1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392481 w 4392481"/>
              <a:gd name="connsiteY6" fmla="*/ 2196241 h 4392481"/>
              <a:gd name="connsiteX7" fmla="*/ 2196241 w 4392481"/>
              <a:gd name="connsiteY7" fmla="*/ 4392481 h 4392481"/>
              <a:gd name="connsiteX8" fmla="*/ 2196240 w 4392481"/>
              <a:gd name="connsiteY8" fmla="*/ 4392480 h 4392481"/>
              <a:gd name="connsiteX9" fmla="*/ 0 w 4392481"/>
              <a:gd name="connsiteY9" fmla="*/ 2196241 h 4392481"/>
              <a:gd name="connsiteX10" fmla="*/ 0 w 4392481"/>
              <a:gd name="connsiteY10" fmla="*/ 2196240 h 4392481"/>
              <a:gd name="connsiteX11" fmla="*/ 0 w 4392481"/>
              <a:gd name="connsiteY11" fmla="*/ 1098120 h 4392481"/>
              <a:gd name="connsiteX12" fmla="*/ 0 w 4392481"/>
              <a:gd name="connsiteY12" fmla="*/ 1098120 h 4392481"/>
              <a:gd name="connsiteX13" fmla="*/ 1098120 w 4392481"/>
              <a:gd name="connsiteY13" fmla="*/ 0 h 439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2481" h="4392481">
                <a:moveTo>
                  <a:pt x="1098120" y="0"/>
                </a:moveTo>
                <a:lnTo>
                  <a:pt x="2196240" y="1098120"/>
                </a:lnTo>
                <a:lnTo>
                  <a:pt x="2196241" y="1098120"/>
                </a:lnTo>
                <a:lnTo>
                  <a:pt x="3294361" y="0"/>
                </a:lnTo>
                <a:lnTo>
                  <a:pt x="4392481" y="1098120"/>
                </a:lnTo>
                <a:lnTo>
                  <a:pt x="4392481" y="2196240"/>
                </a:lnTo>
                <a:lnTo>
                  <a:pt x="4392481" y="2196241"/>
                </a:lnTo>
                <a:lnTo>
                  <a:pt x="2196241" y="4392481"/>
                </a:lnTo>
                <a:lnTo>
                  <a:pt x="2196240" y="4392480"/>
                </a:lnTo>
                <a:lnTo>
                  <a:pt x="0" y="2196241"/>
                </a:lnTo>
                <a:lnTo>
                  <a:pt x="0" y="2196240"/>
                </a:lnTo>
                <a:lnTo>
                  <a:pt x="0" y="1098120"/>
                </a:lnTo>
                <a:lnTo>
                  <a:pt x="0" y="1098120"/>
                </a:lnTo>
                <a:lnTo>
                  <a:pt x="109812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228600" dist="1397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Heart Diagram w/ Triangles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ED239BB-096A-4930-BC9B-A7FA5CB5F990}"/>
              </a:ext>
            </a:extLst>
          </p:cNvPr>
          <p:cNvSpPr/>
          <p:nvPr/>
        </p:nvSpPr>
        <p:spPr>
          <a:xfrm>
            <a:off x="3899759" y="1440541"/>
            <a:ext cx="4392481" cy="4392481"/>
          </a:xfrm>
          <a:custGeom>
            <a:avLst/>
            <a:gdLst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166139 w 4392481"/>
              <a:gd name="connsiteY23" fmla="*/ 1264259 h 4392481"/>
              <a:gd name="connsiteX24" fmla="*/ 0 w 4392481"/>
              <a:gd name="connsiteY24" fmla="*/ 109812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0 w 4392481"/>
              <a:gd name="connsiteY23" fmla="*/ 1098120 h 4392481"/>
              <a:gd name="connsiteX24" fmla="*/ 1098120 w 4392481"/>
              <a:gd name="connsiteY2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0 w 4392481"/>
              <a:gd name="connsiteY22" fmla="*/ 1098120 h 4392481"/>
              <a:gd name="connsiteX23" fmla="*/ 1098120 w 4392481"/>
              <a:gd name="connsiteY23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0 w 4392481"/>
              <a:gd name="connsiteY19" fmla="*/ 2196240 h 4392481"/>
              <a:gd name="connsiteX20" fmla="*/ 0 w 4392481"/>
              <a:gd name="connsiteY20" fmla="*/ 1098120 h 4392481"/>
              <a:gd name="connsiteX21" fmla="*/ 0 w 4392481"/>
              <a:gd name="connsiteY21" fmla="*/ 1098120 h 4392481"/>
              <a:gd name="connsiteX22" fmla="*/ 1098120 w 4392481"/>
              <a:gd name="connsiteY22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0 w 4392481"/>
              <a:gd name="connsiteY18" fmla="*/ 2196240 h 4392481"/>
              <a:gd name="connsiteX19" fmla="*/ 0 w 4392481"/>
              <a:gd name="connsiteY19" fmla="*/ 1098120 h 4392481"/>
              <a:gd name="connsiteX20" fmla="*/ 0 w 4392481"/>
              <a:gd name="connsiteY20" fmla="*/ 1098120 h 4392481"/>
              <a:gd name="connsiteX21" fmla="*/ 1098120 w 4392481"/>
              <a:gd name="connsiteY21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0 w 4392481"/>
              <a:gd name="connsiteY16" fmla="*/ 2196241 h 4392481"/>
              <a:gd name="connsiteX17" fmla="*/ 0 w 4392481"/>
              <a:gd name="connsiteY17" fmla="*/ 2196240 h 4392481"/>
              <a:gd name="connsiteX18" fmla="*/ 0 w 4392481"/>
              <a:gd name="connsiteY18" fmla="*/ 1098120 h 4392481"/>
              <a:gd name="connsiteX19" fmla="*/ 0 w 4392481"/>
              <a:gd name="connsiteY19" fmla="*/ 1098120 h 4392481"/>
              <a:gd name="connsiteX20" fmla="*/ 1098120 w 4392481"/>
              <a:gd name="connsiteY20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0 w 4392481"/>
              <a:gd name="connsiteY15" fmla="*/ 2196241 h 4392481"/>
              <a:gd name="connsiteX16" fmla="*/ 0 w 4392481"/>
              <a:gd name="connsiteY16" fmla="*/ 2196240 h 4392481"/>
              <a:gd name="connsiteX17" fmla="*/ 0 w 4392481"/>
              <a:gd name="connsiteY17" fmla="*/ 1098120 h 4392481"/>
              <a:gd name="connsiteX18" fmla="*/ 0 w 4392481"/>
              <a:gd name="connsiteY18" fmla="*/ 1098120 h 4392481"/>
              <a:gd name="connsiteX19" fmla="*/ 1098120 w 4392481"/>
              <a:gd name="connsiteY19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0 w 4392481"/>
              <a:gd name="connsiteY14" fmla="*/ 2196241 h 4392481"/>
              <a:gd name="connsiteX15" fmla="*/ 0 w 4392481"/>
              <a:gd name="connsiteY15" fmla="*/ 2196240 h 4392481"/>
              <a:gd name="connsiteX16" fmla="*/ 0 w 4392481"/>
              <a:gd name="connsiteY16" fmla="*/ 1098120 h 4392481"/>
              <a:gd name="connsiteX17" fmla="*/ 0 w 4392481"/>
              <a:gd name="connsiteY17" fmla="*/ 1098120 h 4392481"/>
              <a:gd name="connsiteX18" fmla="*/ 1098120 w 4392481"/>
              <a:gd name="connsiteY18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4392480 h 4392481"/>
              <a:gd name="connsiteX13" fmla="*/ 0 w 4392481"/>
              <a:gd name="connsiteY13" fmla="*/ 2196241 h 4392481"/>
              <a:gd name="connsiteX14" fmla="*/ 0 w 4392481"/>
              <a:gd name="connsiteY14" fmla="*/ 2196240 h 4392481"/>
              <a:gd name="connsiteX15" fmla="*/ 0 w 4392481"/>
              <a:gd name="connsiteY15" fmla="*/ 1098120 h 4392481"/>
              <a:gd name="connsiteX16" fmla="*/ 0 w 4392481"/>
              <a:gd name="connsiteY16" fmla="*/ 1098120 h 4392481"/>
              <a:gd name="connsiteX17" fmla="*/ 1098120 w 4392481"/>
              <a:gd name="connsiteY17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0 w 4392481"/>
              <a:gd name="connsiteY11" fmla="*/ 4392480 h 4392481"/>
              <a:gd name="connsiteX12" fmla="*/ 0 w 4392481"/>
              <a:gd name="connsiteY12" fmla="*/ 2196241 h 4392481"/>
              <a:gd name="connsiteX13" fmla="*/ 0 w 4392481"/>
              <a:gd name="connsiteY13" fmla="*/ 2196240 h 4392481"/>
              <a:gd name="connsiteX14" fmla="*/ 0 w 4392481"/>
              <a:gd name="connsiteY14" fmla="*/ 1098120 h 4392481"/>
              <a:gd name="connsiteX15" fmla="*/ 0 w 4392481"/>
              <a:gd name="connsiteY15" fmla="*/ 1098120 h 4392481"/>
              <a:gd name="connsiteX16" fmla="*/ 1098120 w 4392481"/>
              <a:gd name="connsiteY16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2196241 w 4392481"/>
              <a:gd name="connsiteY9" fmla="*/ 4392481 h 4392481"/>
              <a:gd name="connsiteX10" fmla="*/ 2196240 w 4392481"/>
              <a:gd name="connsiteY10" fmla="*/ 4392480 h 4392481"/>
              <a:gd name="connsiteX11" fmla="*/ 0 w 4392481"/>
              <a:gd name="connsiteY11" fmla="*/ 2196241 h 4392481"/>
              <a:gd name="connsiteX12" fmla="*/ 0 w 4392481"/>
              <a:gd name="connsiteY12" fmla="*/ 2196240 h 4392481"/>
              <a:gd name="connsiteX13" fmla="*/ 0 w 4392481"/>
              <a:gd name="connsiteY13" fmla="*/ 1098120 h 4392481"/>
              <a:gd name="connsiteX14" fmla="*/ 0 w 4392481"/>
              <a:gd name="connsiteY14" fmla="*/ 1098120 h 4392481"/>
              <a:gd name="connsiteX15" fmla="*/ 1098120 w 4392481"/>
              <a:gd name="connsiteY15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392481 w 4392481"/>
              <a:gd name="connsiteY7" fmla="*/ 2196241 h 4392481"/>
              <a:gd name="connsiteX8" fmla="*/ 2196241 w 4392481"/>
              <a:gd name="connsiteY8" fmla="*/ 4392481 h 4392481"/>
              <a:gd name="connsiteX9" fmla="*/ 2196240 w 4392481"/>
              <a:gd name="connsiteY9" fmla="*/ 4392480 h 4392481"/>
              <a:gd name="connsiteX10" fmla="*/ 0 w 4392481"/>
              <a:gd name="connsiteY10" fmla="*/ 2196241 h 4392481"/>
              <a:gd name="connsiteX11" fmla="*/ 0 w 4392481"/>
              <a:gd name="connsiteY11" fmla="*/ 2196240 h 4392481"/>
              <a:gd name="connsiteX12" fmla="*/ 0 w 4392481"/>
              <a:gd name="connsiteY12" fmla="*/ 1098120 h 4392481"/>
              <a:gd name="connsiteX13" fmla="*/ 0 w 4392481"/>
              <a:gd name="connsiteY13" fmla="*/ 1098120 h 4392481"/>
              <a:gd name="connsiteX14" fmla="*/ 1098120 w 4392481"/>
              <a:gd name="connsiteY1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392481 w 4392481"/>
              <a:gd name="connsiteY6" fmla="*/ 2196241 h 4392481"/>
              <a:gd name="connsiteX7" fmla="*/ 2196241 w 4392481"/>
              <a:gd name="connsiteY7" fmla="*/ 4392481 h 4392481"/>
              <a:gd name="connsiteX8" fmla="*/ 2196240 w 4392481"/>
              <a:gd name="connsiteY8" fmla="*/ 4392480 h 4392481"/>
              <a:gd name="connsiteX9" fmla="*/ 0 w 4392481"/>
              <a:gd name="connsiteY9" fmla="*/ 2196241 h 4392481"/>
              <a:gd name="connsiteX10" fmla="*/ 0 w 4392481"/>
              <a:gd name="connsiteY10" fmla="*/ 2196240 h 4392481"/>
              <a:gd name="connsiteX11" fmla="*/ 0 w 4392481"/>
              <a:gd name="connsiteY11" fmla="*/ 1098120 h 4392481"/>
              <a:gd name="connsiteX12" fmla="*/ 0 w 4392481"/>
              <a:gd name="connsiteY12" fmla="*/ 1098120 h 4392481"/>
              <a:gd name="connsiteX13" fmla="*/ 1098120 w 4392481"/>
              <a:gd name="connsiteY13" fmla="*/ 0 h 439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2481" h="4392481">
                <a:moveTo>
                  <a:pt x="1098120" y="0"/>
                </a:moveTo>
                <a:lnTo>
                  <a:pt x="2196240" y="1098120"/>
                </a:lnTo>
                <a:lnTo>
                  <a:pt x="2196241" y="1098120"/>
                </a:lnTo>
                <a:lnTo>
                  <a:pt x="3294361" y="0"/>
                </a:lnTo>
                <a:lnTo>
                  <a:pt x="4392481" y="1098120"/>
                </a:lnTo>
                <a:lnTo>
                  <a:pt x="4392481" y="2196240"/>
                </a:lnTo>
                <a:lnTo>
                  <a:pt x="4392481" y="2196241"/>
                </a:lnTo>
                <a:lnTo>
                  <a:pt x="2196241" y="4392481"/>
                </a:lnTo>
                <a:lnTo>
                  <a:pt x="2196240" y="4392480"/>
                </a:lnTo>
                <a:lnTo>
                  <a:pt x="0" y="2196241"/>
                </a:lnTo>
                <a:lnTo>
                  <a:pt x="0" y="2196240"/>
                </a:lnTo>
                <a:lnTo>
                  <a:pt x="0" y="1098120"/>
                </a:lnTo>
                <a:lnTo>
                  <a:pt x="0" y="1098120"/>
                </a:lnTo>
                <a:lnTo>
                  <a:pt x="109812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AC93352-B2CA-464B-94B5-38D7337CA7F7}"/>
              </a:ext>
            </a:extLst>
          </p:cNvPr>
          <p:cNvSpPr/>
          <p:nvPr/>
        </p:nvSpPr>
        <p:spPr>
          <a:xfrm>
            <a:off x="6096000" y="3636782"/>
            <a:ext cx="1098120" cy="109812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C92ED5B-669A-401E-BB1D-8799971A1D1D}"/>
              </a:ext>
            </a:extLst>
          </p:cNvPr>
          <p:cNvSpPr/>
          <p:nvPr/>
        </p:nvSpPr>
        <p:spPr>
          <a:xfrm>
            <a:off x="6096000" y="2538661"/>
            <a:ext cx="1098120" cy="1098120"/>
          </a:xfrm>
          <a:custGeom>
            <a:avLst/>
            <a:gdLst>
              <a:gd name="connsiteX0" fmla="*/ 0 w 1267326"/>
              <a:gd name="connsiteY0" fmla="*/ 0 h 1267326"/>
              <a:gd name="connsiteX1" fmla="*/ 1267326 w 1267326"/>
              <a:gd name="connsiteY1" fmla="*/ 0 h 1267326"/>
              <a:gd name="connsiteX2" fmla="*/ 1267326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0" y="0"/>
                </a:moveTo>
                <a:lnTo>
                  <a:pt x="1267326" y="0"/>
                </a:lnTo>
                <a:lnTo>
                  <a:pt x="1267326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AEB764B-04C1-4AA4-A4CC-1E84446152B5}"/>
              </a:ext>
            </a:extLst>
          </p:cNvPr>
          <p:cNvSpPr/>
          <p:nvPr/>
        </p:nvSpPr>
        <p:spPr>
          <a:xfrm>
            <a:off x="7194120" y="2538661"/>
            <a:ext cx="1098120" cy="109812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25D46AF-A555-4DAA-9F92-EEA1F44E9FAE}"/>
              </a:ext>
            </a:extLst>
          </p:cNvPr>
          <p:cNvSpPr/>
          <p:nvPr/>
        </p:nvSpPr>
        <p:spPr>
          <a:xfrm>
            <a:off x="4997879" y="2538661"/>
            <a:ext cx="1098120" cy="1098120"/>
          </a:xfrm>
          <a:custGeom>
            <a:avLst/>
            <a:gdLst>
              <a:gd name="connsiteX0" fmla="*/ 0 w 1267326"/>
              <a:gd name="connsiteY0" fmla="*/ 0 h 1267326"/>
              <a:gd name="connsiteX1" fmla="*/ 1267326 w 1267326"/>
              <a:gd name="connsiteY1" fmla="*/ 0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0" y="0"/>
                </a:moveTo>
                <a:lnTo>
                  <a:pt x="1267326" y="0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9D9A7BF-61DB-4572-BF30-70B9E6D93955}"/>
              </a:ext>
            </a:extLst>
          </p:cNvPr>
          <p:cNvSpPr/>
          <p:nvPr/>
        </p:nvSpPr>
        <p:spPr>
          <a:xfrm>
            <a:off x="3899759" y="1440541"/>
            <a:ext cx="1098120" cy="109812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D45EFF5-BF87-45A7-9BC8-64DE30082C18}"/>
              </a:ext>
            </a:extLst>
          </p:cNvPr>
          <p:cNvSpPr/>
          <p:nvPr/>
        </p:nvSpPr>
        <p:spPr>
          <a:xfrm>
            <a:off x="7194120" y="1440541"/>
            <a:ext cx="1098120" cy="109812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DBB13500-EF8F-4DC5-ADBB-C3DD818BF9BF}"/>
              </a:ext>
            </a:extLst>
          </p:cNvPr>
          <p:cNvSpPr/>
          <p:nvPr/>
        </p:nvSpPr>
        <p:spPr>
          <a:xfrm>
            <a:off x="3899759" y="2538661"/>
            <a:ext cx="1098120" cy="109812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C52EB7CE-486E-4EE9-9EE4-6BF8BB8F9280}"/>
              </a:ext>
            </a:extLst>
          </p:cNvPr>
          <p:cNvSpPr/>
          <p:nvPr/>
        </p:nvSpPr>
        <p:spPr>
          <a:xfrm>
            <a:off x="4997879" y="3636782"/>
            <a:ext cx="1098120" cy="109812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aphic 41" descr="Users">
            <a:extLst>
              <a:ext uri="{FF2B5EF4-FFF2-40B4-BE49-F238E27FC236}">
                <a16:creationId xmlns:a16="http://schemas.microsoft.com/office/drawing/2014/main" id="{637E4233-6FB6-4627-A32E-BE9FEDD2010F}"/>
              </a:ext>
            </a:extLst>
          </p:cNvPr>
          <p:cNvGrpSpPr/>
          <p:nvPr/>
        </p:nvGrpSpPr>
        <p:grpSpPr>
          <a:xfrm>
            <a:off x="5695949" y="3387227"/>
            <a:ext cx="800100" cy="495300"/>
            <a:chOff x="5695949" y="3387227"/>
            <a:chExt cx="800100" cy="495300"/>
          </a:xfrm>
          <a:solidFill>
            <a:schemeClr val="bg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D044712-2E40-47BB-9573-45145368D2F2}"/>
                </a:ext>
              </a:extLst>
            </p:cNvPr>
            <p:cNvSpPr/>
            <p:nvPr/>
          </p:nvSpPr>
          <p:spPr>
            <a:xfrm>
              <a:off x="5781674" y="3387227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212BD9B-99DF-477E-BA2A-C311DD448ECA}"/>
                </a:ext>
              </a:extLst>
            </p:cNvPr>
            <p:cNvSpPr/>
            <p:nvPr/>
          </p:nvSpPr>
          <p:spPr>
            <a:xfrm>
              <a:off x="6238874" y="3387227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F9EDA09-6431-434C-AE57-70973BB26E6C}"/>
                </a:ext>
              </a:extLst>
            </p:cNvPr>
            <p:cNvSpPr/>
            <p:nvPr/>
          </p:nvSpPr>
          <p:spPr>
            <a:xfrm>
              <a:off x="5924549" y="3714887"/>
              <a:ext cx="342900" cy="161925"/>
            </a:xfrm>
            <a:custGeom>
              <a:avLst/>
              <a:gdLst>
                <a:gd name="connsiteX0" fmla="*/ 342900 w 342900"/>
                <a:gd name="connsiteY0" fmla="*/ 171450 h 161925"/>
                <a:gd name="connsiteX1" fmla="*/ 342900 w 342900"/>
                <a:gd name="connsiteY1" fmla="*/ 85725 h 161925"/>
                <a:gd name="connsiteX2" fmla="*/ 325755 w 342900"/>
                <a:gd name="connsiteY2" fmla="*/ 51435 h 161925"/>
                <a:gd name="connsiteX3" fmla="*/ 241935 w 342900"/>
                <a:gd name="connsiteY3" fmla="*/ 11430 h 161925"/>
                <a:gd name="connsiteX4" fmla="*/ 171450 w 342900"/>
                <a:gd name="connsiteY4" fmla="*/ 0 h 161925"/>
                <a:gd name="connsiteX5" fmla="*/ 100965 w 342900"/>
                <a:gd name="connsiteY5" fmla="*/ 11430 h 161925"/>
                <a:gd name="connsiteX6" fmla="*/ 17145 w 342900"/>
                <a:gd name="connsiteY6" fmla="*/ 51435 h 161925"/>
                <a:gd name="connsiteX7" fmla="*/ 0 w 342900"/>
                <a:gd name="connsiteY7" fmla="*/ 85725 h 161925"/>
                <a:gd name="connsiteX8" fmla="*/ 0 w 342900"/>
                <a:gd name="connsiteY8" fmla="*/ 171450 h 161925"/>
                <a:gd name="connsiteX9" fmla="*/ 342900 w 342900"/>
                <a:gd name="connsiteY9" fmla="*/ 17145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61925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6FA82E-3947-44CF-9CFE-10F3D723309C}"/>
                </a:ext>
              </a:extLst>
            </p:cNvPr>
            <p:cNvSpPr/>
            <p:nvPr/>
          </p:nvSpPr>
          <p:spPr>
            <a:xfrm>
              <a:off x="6010274" y="3520577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583903F-7F2F-48C1-92F8-674BCE9D84FF}"/>
                </a:ext>
              </a:extLst>
            </p:cNvPr>
            <p:cNvSpPr/>
            <p:nvPr/>
          </p:nvSpPr>
          <p:spPr>
            <a:xfrm>
              <a:off x="6185534" y="3581537"/>
              <a:ext cx="304800" cy="171450"/>
            </a:xfrm>
            <a:custGeom>
              <a:avLst/>
              <a:gdLst>
                <a:gd name="connsiteX0" fmla="*/ 293370 w 304800"/>
                <a:gd name="connsiteY0" fmla="*/ 51435 h 171450"/>
                <a:gd name="connsiteX1" fmla="*/ 209550 w 304800"/>
                <a:gd name="connsiteY1" fmla="*/ 11430 h 171450"/>
                <a:gd name="connsiteX2" fmla="*/ 139065 w 304800"/>
                <a:gd name="connsiteY2" fmla="*/ 0 h 171450"/>
                <a:gd name="connsiteX3" fmla="*/ 68580 w 304800"/>
                <a:gd name="connsiteY3" fmla="*/ 11430 h 171450"/>
                <a:gd name="connsiteX4" fmla="*/ 34290 w 304800"/>
                <a:gd name="connsiteY4" fmla="*/ 24765 h 171450"/>
                <a:gd name="connsiteX5" fmla="*/ 34290 w 304800"/>
                <a:gd name="connsiteY5" fmla="*/ 26670 h 171450"/>
                <a:gd name="connsiteX6" fmla="*/ 0 w 304800"/>
                <a:gd name="connsiteY6" fmla="*/ 110490 h 171450"/>
                <a:gd name="connsiteX7" fmla="*/ 87630 w 304800"/>
                <a:gd name="connsiteY7" fmla="*/ 154305 h 171450"/>
                <a:gd name="connsiteX8" fmla="*/ 102870 w 304800"/>
                <a:gd name="connsiteY8" fmla="*/ 171450 h 171450"/>
                <a:gd name="connsiteX9" fmla="*/ 310515 w 304800"/>
                <a:gd name="connsiteY9" fmla="*/ 171450 h 171450"/>
                <a:gd name="connsiteX10" fmla="*/ 310515 w 304800"/>
                <a:gd name="connsiteY10" fmla="*/ 85725 h 171450"/>
                <a:gd name="connsiteX11" fmla="*/ 293370 w 304800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13D46F0-03E9-4AFD-98FB-330F254FC84C}"/>
                </a:ext>
              </a:extLst>
            </p:cNvPr>
            <p:cNvSpPr/>
            <p:nvPr/>
          </p:nvSpPr>
          <p:spPr>
            <a:xfrm>
              <a:off x="5695949" y="3581537"/>
              <a:ext cx="304800" cy="171450"/>
            </a:xfrm>
            <a:custGeom>
              <a:avLst/>
              <a:gdLst>
                <a:gd name="connsiteX0" fmla="*/ 222885 w 304800"/>
                <a:gd name="connsiteY0" fmla="*/ 154305 h 171450"/>
                <a:gd name="connsiteX1" fmla="*/ 222885 w 304800"/>
                <a:gd name="connsiteY1" fmla="*/ 154305 h 171450"/>
                <a:gd name="connsiteX2" fmla="*/ 310515 w 304800"/>
                <a:gd name="connsiteY2" fmla="*/ 110490 h 171450"/>
                <a:gd name="connsiteX3" fmla="*/ 276225 w 304800"/>
                <a:gd name="connsiteY3" fmla="*/ 26670 h 171450"/>
                <a:gd name="connsiteX4" fmla="*/ 276225 w 304800"/>
                <a:gd name="connsiteY4" fmla="*/ 22860 h 171450"/>
                <a:gd name="connsiteX5" fmla="*/ 241935 w 304800"/>
                <a:gd name="connsiteY5" fmla="*/ 11430 h 171450"/>
                <a:gd name="connsiteX6" fmla="*/ 171450 w 304800"/>
                <a:gd name="connsiteY6" fmla="*/ 0 h 171450"/>
                <a:gd name="connsiteX7" fmla="*/ 100965 w 304800"/>
                <a:gd name="connsiteY7" fmla="*/ 11430 h 171450"/>
                <a:gd name="connsiteX8" fmla="*/ 17145 w 304800"/>
                <a:gd name="connsiteY8" fmla="*/ 51435 h 171450"/>
                <a:gd name="connsiteX9" fmla="*/ 0 w 304800"/>
                <a:gd name="connsiteY9" fmla="*/ 85725 h 171450"/>
                <a:gd name="connsiteX10" fmla="*/ 0 w 304800"/>
                <a:gd name="connsiteY10" fmla="*/ 171450 h 171450"/>
                <a:gd name="connsiteX11" fmla="*/ 205740 w 304800"/>
                <a:gd name="connsiteY11" fmla="*/ 171450 h 171450"/>
                <a:gd name="connsiteX12" fmla="*/ 222885 w 304800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4800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A32FF6-BE5F-4D02-8F89-09396F7BE0D2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446F00-6197-44BB-8293-E6947A50A40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2.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2054703-85AE-42F2-9D17-EEAB7FABEA6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2672046-0F3D-4655-A37F-1D63D7C9F809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579DB30-136D-462C-983A-88022C7F3F1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3.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0DA303B-A102-42CA-8886-34298921BDE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CD2CBF2-1B6E-4520-B7E2-EA0291FF244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17C50A7-0CB8-43D8-A32D-9C2869C3ADF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5. 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7C1F261-7AA8-4737-BA48-61B41AF99C2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83DEE8E-F592-4D98-AF86-4857D555FD78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00FF898-55EA-4058-8C7B-EB52722D675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4. 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8FE2C47-56E5-4449-9C5C-0824DDA301B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D3554A-54FF-4554-82C3-F765A7DC2B7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26808AA-321A-4AF6-8976-E50C65FE6E2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1. 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6A08D09-9BE0-4EDA-A272-3AEEEAF8FB5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D6EEECD-46F7-4B54-BD54-8ADBBE3542BA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B1A4E23-A527-4C69-8326-EC3843D2F3D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6. 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24089A2-043A-4BD5-A89C-001BCBDEB1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0DC6F2FC-6DC8-4CCE-A5D9-6844192CA727}"/>
              </a:ext>
            </a:extLst>
          </p:cNvPr>
          <p:cNvSpPr txBox="1"/>
          <p:nvPr/>
        </p:nvSpPr>
        <p:spPr>
          <a:xfrm>
            <a:off x="7783989" y="3074510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DB3CE5A-912D-49D7-A3D3-BB2F405B3543}"/>
              </a:ext>
            </a:extLst>
          </p:cNvPr>
          <p:cNvSpPr txBox="1"/>
          <p:nvPr/>
        </p:nvSpPr>
        <p:spPr>
          <a:xfrm>
            <a:off x="3992938" y="3074510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364453-2D92-43C5-9980-0923DA3656CD}"/>
              </a:ext>
            </a:extLst>
          </p:cNvPr>
          <p:cNvSpPr txBox="1"/>
          <p:nvPr/>
        </p:nvSpPr>
        <p:spPr>
          <a:xfrm>
            <a:off x="6704417" y="1923246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88D3904-7A0E-4619-A357-5906B6D5CBDE}"/>
              </a:ext>
            </a:extLst>
          </p:cNvPr>
          <p:cNvSpPr txBox="1"/>
          <p:nvPr/>
        </p:nvSpPr>
        <p:spPr>
          <a:xfrm>
            <a:off x="6704417" y="4129118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3E1F7B3-A1CD-48BF-BA6E-703D256DDF64}"/>
              </a:ext>
            </a:extLst>
          </p:cNvPr>
          <p:cNvSpPr txBox="1"/>
          <p:nvPr/>
        </p:nvSpPr>
        <p:spPr>
          <a:xfrm>
            <a:off x="5120175" y="4123583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5EB741D-9DD7-4984-82A8-ACB62D668CF3}"/>
              </a:ext>
            </a:extLst>
          </p:cNvPr>
          <p:cNvSpPr txBox="1"/>
          <p:nvPr/>
        </p:nvSpPr>
        <p:spPr>
          <a:xfrm>
            <a:off x="5120175" y="1923246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0436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Heart Diagram w/ Triangles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A32FF6-BE5F-4D02-8F89-09396F7BE0D2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446F00-6197-44BB-8293-E6947A50A40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2.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2054703-85AE-42F2-9D17-EEAB7FABEA6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2672046-0F3D-4655-A37F-1D63D7C9F809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579DB30-136D-462C-983A-88022C7F3F1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3.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0DA303B-A102-42CA-8886-34298921BDE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CD2CBF2-1B6E-4520-B7E2-EA0291FF244F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17C50A7-0CB8-43D8-A32D-9C2869C3ADF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5. 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7C1F261-7AA8-4737-BA48-61B41AF99C2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83DEE8E-F592-4D98-AF86-4857D555FD78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00FF898-55EA-4058-8C7B-EB52722D675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4. 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8FE2C47-56E5-4449-9C5C-0824DDA301B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D3554A-54FF-4554-82C3-F765A7DC2B7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26808AA-321A-4AF6-8976-E50C65FE6E2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1. 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6A08D09-9BE0-4EDA-A272-3AEEEAF8FB5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D6EEECD-46F7-4B54-BD54-8ADBBE3542BA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B1A4E23-A527-4C69-8326-EC3843D2F3D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6. 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24089A2-043A-4BD5-A89C-001BCBDEB16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1593F86-16F4-4178-8DD0-A76C438F6C22}"/>
              </a:ext>
            </a:extLst>
          </p:cNvPr>
          <p:cNvSpPr/>
          <p:nvPr/>
        </p:nvSpPr>
        <p:spPr>
          <a:xfrm>
            <a:off x="3948952" y="1489734"/>
            <a:ext cx="4294094" cy="4294094"/>
          </a:xfrm>
          <a:custGeom>
            <a:avLst/>
            <a:gdLst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166139 w 4392481"/>
              <a:gd name="connsiteY23" fmla="*/ 1264259 h 4392481"/>
              <a:gd name="connsiteX24" fmla="*/ 0 w 4392481"/>
              <a:gd name="connsiteY24" fmla="*/ 109812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0 w 4392481"/>
              <a:gd name="connsiteY23" fmla="*/ 1098120 h 4392481"/>
              <a:gd name="connsiteX24" fmla="*/ 1098120 w 4392481"/>
              <a:gd name="connsiteY2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0 w 4392481"/>
              <a:gd name="connsiteY22" fmla="*/ 1098120 h 4392481"/>
              <a:gd name="connsiteX23" fmla="*/ 1098120 w 4392481"/>
              <a:gd name="connsiteY23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0 w 4392481"/>
              <a:gd name="connsiteY19" fmla="*/ 2196240 h 4392481"/>
              <a:gd name="connsiteX20" fmla="*/ 0 w 4392481"/>
              <a:gd name="connsiteY20" fmla="*/ 1098120 h 4392481"/>
              <a:gd name="connsiteX21" fmla="*/ 0 w 4392481"/>
              <a:gd name="connsiteY21" fmla="*/ 1098120 h 4392481"/>
              <a:gd name="connsiteX22" fmla="*/ 1098120 w 4392481"/>
              <a:gd name="connsiteY22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0 w 4392481"/>
              <a:gd name="connsiteY18" fmla="*/ 2196240 h 4392481"/>
              <a:gd name="connsiteX19" fmla="*/ 0 w 4392481"/>
              <a:gd name="connsiteY19" fmla="*/ 1098120 h 4392481"/>
              <a:gd name="connsiteX20" fmla="*/ 0 w 4392481"/>
              <a:gd name="connsiteY20" fmla="*/ 1098120 h 4392481"/>
              <a:gd name="connsiteX21" fmla="*/ 1098120 w 4392481"/>
              <a:gd name="connsiteY21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0 w 4392481"/>
              <a:gd name="connsiteY16" fmla="*/ 2196241 h 4392481"/>
              <a:gd name="connsiteX17" fmla="*/ 0 w 4392481"/>
              <a:gd name="connsiteY17" fmla="*/ 2196240 h 4392481"/>
              <a:gd name="connsiteX18" fmla="*/ 0 w 4392481"/>
              <a:gd name="connsiteY18" fmla="*/ 1098120 h 4392481"/>
              <a:gd name="connsiteX19" fmla="*/ 0 w 4392481"/>
              <a:gd name="connsiteY19" fmla="*/ 1098120 h 4392481"/>
              <a:gd name="connsiteX20" fmla="*/ 1098120 w 4392481"/>
              <a:gd name="connsiteY20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0 w 4392481"/>
              <a:gd name="connsiteY15" fmla="*/ 2196241 h 4392481"/>
              <a:gd name="connsiteX16" fmla="*/ 0 w 4392481"/>
              <a:gd name="connsiteY16" fmla="*/ 2196240 h 4392481"/>
              <a:gd name="connsiteX17" fmla="*/ 0 w 4392481"/>
              <a:gd name="connsiteY17" fmla="*/ 1098120 h 4392481"/>
              <a:gd name="connsiteX18" fmla="*/ 0 w 4392481"/>
              <a:gd name="connsiteY18" fmla="*/ 1098120 h 4392481"/>
              <a:gd name="connsiteX19" fmla="*/ 1098120 w 4392481"/>
              <a:gd name="connsiteY19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0 w 4392481"/>
              <a:gd name="connsiteY14" fmla="*/ 2196241 h 4392481"/>
              <a:gd name="connsiteX15" fmla="*/ 0 w 4392481"/>
              <a:gd name="connsiteY15" fmla="*/ 2196240 h 4392481"/>
              <a:gd name="connsiteX16" fmla="*/ 0 w 4392481"/>
              <a:gd name="connsiteY16" fmla="*/ 1098120 h 4392481"/>
              <a:gd name="connsiteX17" fmla="*/ 0 w 4392481"/>
              <a:gd name="connsiteY17" fmla="*/ 1098120 h 4392481"/>
              <a:gd name="connsiteX18" fmla="*/ 1098120 w 4392481"/>
              <a:gd name="connsiteY18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4392480 h 4392481"/>
              <a:gd name="connsiteX13" fmla="*/ 0 w 4392481"/>
              <a:gd name="connsiteY13" fmla="*/ 2196241 h 4392481"/>
              <a:gd name="connsiteX14" fmla="*/ 0 w 4392481"/>
              <a:gd name="connsiteY14" fmla="*/ 2196240 h 4392481"/>
              <a:gd name="connsiteX15" fmla="*/ 0 w 4392481"/>
              <a:gd name="connsiteY15" fmla="*/ 1098120 h 4392481"/>
              <a:gd name="connsiteX16" fmla="*/ 0 w 4392481"/>
              <a:gd name="connsiteY16" fmla="*/ 1098120 h 4392481"/>
              <a:gd name="connsiteX17" fmla="*/ 1098120 w 4392481"/>
              <a:gd name="connsiteY17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0 w 4392481"/>
              <a:gd name="connsiteY11" fmla="*/ 4392480 h 4392481"/>
              <a:gd name="connsiteX12" fmla="*/ 0 w 4392481"/>
              <a:gd name="connsiteY12" fmla="*/ 2196241 h 4392481"/>
              <a:gd name="connsiteX13" fmla="*/ 0 w 4392481"/>
              <a:gd name="connsiteY13" fmla="*/ 2196240 h 4392481"/>
              <a:gd name="connsiteX14" fmla="*/ 0 w 4392481"/>
              <a:gd name="connsiteY14" fmla="*/ 1098120 h 4392481"/>
              <a:gd name="connsiteX15" fmla="*/ 0 w 4392481"/>
              <a:gd name="connsiteY15" fmla="*/ 1098120 h 4392481"/>
              <a:gd name="connsiteX16" fmla="*/ 1098120 w 4392481"/>
              <a:gd name="connsiteY16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2196241 w 4392481"/>
              <a:gd name="connsiteY9" fmla="*/ 4392481 h 4392481"/>
              <a:gd name="connsiteX10" fmla="*/ 2196240 w 4392481"/>
              <a:gd name="connsiteY10" fmla="*/ 4392480 h 4392481"/>
              <a:gd name="connsiteX11" fmla="*/ 0 w 4392481"/>
              <a:gd name="connsiteY11" fmla="*/ 2196241 h 4392481"/>
              <a:gd name="connsiteX12" fmla="*/ 0 w 4392481"/>
              <a:gd name="connsiteY12" fmla="*/ 2196240 h 4392481"/>
              <a:gd name="connsiteX13" fmla="*/ 0 w 4392481"/>
              <a:gd name="connsiteY13" fmla="*/ 1098120 h 4392481"/>
              <a:gd name="connsiteX14" fmla="*/ 0 w 4392481"/>
              <a:gd name="connsiteY14" fmla="*/ 1098120 h 4392481"/>
              <a:gd name="connsiteX15" fmla="*/ 1098120 w 4392481"/>
              <a:gd name="connsiteY15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392481 w 4392481"/>
              <a:gd name="connsiteY7" fmla="*/ 2196241 h 4392481"/>
              <a:gd name="connsiteX8" fmla="*/ 2196241 w 4392481"/>
              <a:gd name="connsiteY8" fmla="*/ 4392481 h 4392481"/>
              <a:gd name="connsiteX9" fmla="*/ 2196240 w 4392481"/>
              <a:gd name="connsiteY9" fmla="*/ 4392480 h 4392481"/>
              <a:gd name="connsiteX10" fmla="*/ 0 w 4392481"/>
              <a:gd name="connsiteY10" fmla="*/ 2196241 h 4392481"/>
              <a:gd name="connsiteX11" fmla="*/ 0 w 4392481"/>
              <a:gd name="connsiteY11" fmla="*/ 2196240 h 4392481"/>
              <a:gd name="connsiteX12" fmla="*/ 0 w 4392481"/>
              <a:gd name="connsiteY12" fmla="*/ 1098120 h 4392481"/>
              <a:gd name="connsiteX13" fmla="*/ 0 w 4392481"/>
              <a:gd name="connsiteY13" fmla="*/ 1098120 h 4392481"/>
              <a:gd name="connsiteX14" fmla="*/ 1098120 w 4392481"/>
              <a:gd name="connsiteY1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392481 w 4392481"/>
              <a:gd name="connsiteY6" fmla="*/ 2196241 h 4392481"/>
              <a:gd name="connsiteX7" fmla="*/ 2196241 w 4392481"/>
              <a:gd name="connsiteY7" fmla="*/ 4392481 h 4392481"/>
              <a:gd name="connsiteX8" fmla="*/ 2196240 w 4392481"/>
              <a:gd name="connsiteY8" fmla="*/ 4392480 h 4392481"/>
              <a:gd name="connsiteX9" fmla="*/ 0 w 4392481"/>
              <a:gd name="connsiteY9" fmla="*/ 2196241 h 4392481"/>
              <a:gd name="connsiteX10" fmla="*/ 0 w 4392481"/>
              <a:gd name="connsiteY10" fmla="*/ 2196240 h 4392481"/>
              <a:gd name="connsiteX11" fmla="*/ 0 w 4392481"/>
              <a:gd name="connsiteY11" fmla="*/ 1098120 h 4392481"/>
              <a:gd name="connsiteX12" fmla="*/ 0 w 4392481"/>
              <a:gd name="connsiteY12" fmla="*/ 1098120 h 4392481"/>
              <a:gd name="connsiteX13" fmla="*/ 1098120 w 4392481"/>
              <a:gd name="connsiteY13" fmla="*/ 0 h 439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2481" h="4392481">
                <a:moveTo>
                  <a:pt x="1098120" y="0"/>
                </a:moveTo>
                <a:lnTo>
                  <a:pt x="2196240" y="1098120"/>
                </a:lnTo>
                <a:lnTo>
                  <a:pt x="2196241" y="1098120"/>
                </a:lnTo>
                <a:lnTo>
                  <a:pt x="3294361" y="0"/>
                </a:lnTo>
                <a:lnTo>
                  <a:pt x="4392481" y="1098120"/>
                </a:lnTo>
                <a:lnTo>
                  <a:pt x="4392481" y="2196240"/>
                </a:lnTo>
                <a:lnTo>
                  <a:pt x="4392481" y="2196241"/>
                </a:lnTo>
                <a:lnTo>
                  <a:pt x="2196241" y="4392481"/>
                </a:lnTo>
                <a:lnTo>
                  <a:pt x="2196240" y="4392480"/>
                </a:lnTo>
                <a:lnTo>
                  <a:pt x="0" y="2196241"/>
                </a:lnTo>
                <a:lnTo>
                  <a:pt x="0" y="2196240"/>
                </a:lnTo>
                <a:lnTo>
                  <a:pt x="0" y="1098120"/>
                </a:lnTo>
                <a:lnTo>
                  <a:pt x="0" y="1098120"/>
                </a:lnTo>
                <a:lnTo>
                  <a:pt x="109812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228600" dist="1397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95AABD9-24A9-4584-A121-896ECB1C510C}"/>
              </a:ext>
            </a:extLst>
          </p:cNvPr>
          <p:cNvSpPr/>
          <p:nvPr/>
        </p:nvSpPr>
        <p:spPr>
          <a:xfrm>
            <a:off x="3899759" y="1440541"/>
            <a:ext cx="4392481" cy="4392481"/>
          </a:xfrm>
          <a:custGeom>
            <a:avLst/>
            <a:gdLst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166139 w 4392481"/>
              <a:gd name="connsiteY23" fmla="*/ 1264259 h 4392481"/>
              <a:gd name="connsiteX24" fmla="*/ 0 w 4392481"/>
              <a:gd name="connsiteY24" fmla="*/ 109812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0 w 4392481"/>
              <a:gd name="connsiteY23" fmla="*/ 1098120 h 4392481"/>
              <a:gd name="connsiteX24" fmla="*/ 1098120 w 4392481"/>
              <a:gd name="connsiteY2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0 w 4392481"/>
              <a:gd name="connsiteY22" fmla="*/ 1098120 h 4392481"/>
              <a:gd name="connsiteX23" fmla="*/ 1098120 w 4392481"/>
              <a:gd name="connsiteY23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0 w 4392481"/>
              <a:gd name="connsiteY19" fmla="*/ 2196240 h 4392481"/>
              <a:gd name="connsiteX20" fmla="*/ 0 w 4392481"/>
              <a:gd name="connsiteY20" fmla="*/ 1098120 h 4392481"/>
              <a:gd name="connsiteX21" fmla="*/ 0 w 4392481"/>
              <a:gd name="connsiteY21" fmla="*/ 1098120 h 4392481"/>
              <a:gd name="connsiteX22" fmla="*/ 1098120 w 4392481"/>
              <a:gd name="connsiteY22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0 w 4392481"/>
              <a:gd name="connsiteY18" fmla="*/ 2196240 h 4392481"/>
              <a:gd name="connsiteX19" fmla="*/ 0 w 4392481"/>
              <a:gd name="connsiteY19" fmla="*/ 1098120 h 4392481"/>
              <a:gd name="connsiteX20" fmla="*/ 0 w 4392481"/>
              <a:gd name="connsiteY20" fmla="*/ 1098120 h 4392481"/>
              <a:gd name="connsiteX21" fmla="*/ 1098120 w 4392481"/>
              <a:gd name="connsiteY21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0 w 4392481"/>
              <a:gd name="connsiteY16" fmla="*/ 2196241 h 4392481"/>
              <a:gd name="connsiteX17" fmla="*/ 0 w 4392481"/>
              <a:gd name="connsiteY17" fmla="*/ 2196240 h 4392481"/>
              <a:gd name="connsiteX18" fmla="*/ 0 w 4392481"/>
              <a:gd name="connsiteY18" fmla="*/ 1098120 h 4392481"/>
              <a:gd name="connsiteX19" fmla="*/ 0 w 4392481"/>
              <a:gd name="connsiteY19" fmla="*/ 1098120 h 4392481"/>
              <a:gd name="connsiteX20" fmla="*/ 1098120 w 4392481"/>
              <a:gd name="connsiteY20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0 w 4392481"/>
              <a:gd name="connsiteY15" fmla="*/ 2196241 h 4392481"/>
              <a:gd name="connsiteX16" fmla="*/ 0 w 4392481"/>
              <a:gd name="connsiteY16" fmla="*/ 2196240 h 4392481"/>
              <a:gd name="connsiteX17" fmla="*/ 0 w 4392481"/>
              <a:gd name="connsiteY17" fmla="*/ 1098120 h 4392481"/>
              <a:gd name="connsiteX18" fmla="*/ 0 w 4392481"/>
              <a:gd name="connsiteY18" fmla="*/ 1098120 h 4392481"/>
              <a:gd name="connsiteX19" fmla="*/ 1098120 w 4392481"/>
              <a:gd name="connsiteY19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0 w 4392481"/>
              <a:gd name="connsiteY14" fmla="*/ 2196241 h 4392481"/>
              <a:gd name="connsiteX15" fmla="*/ 0 w 4392481"/>
              <a:gd name="connsiteY15" fmla="*/ 2196240 h 4392481"/>
              <a:gd name="connsiteX16" fmla="*/ 0 w 4392481"/>
              <a:gd name="connsiteY16" fmla="*/ 1098120 h 4392481"/>
              <a:gd name="connsiteX17" fmla="*/ 0 w 4392481"/>
              <a:gd name="connsiteY17" fmla="*/ 1098120 h 4392481"/>
              <a:gd name="connsiteX18" fmla="*/ 1098120 w 4392481"/>
              <a:gd name="connsiteY18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4392480 h 4392481"/>
              <a:gd name="connsiteX13" fmla="*/ 0 w 4392481"/>
              <a:gd name="connsiteY13" fmla="*/ 2196241 h 4392481"/>
              <a:gd name="connsiteX14" fmla="*/ 0 w 4392481"/>
              <a:gd name="connsiteY14" fmla="*/ 2196240 h 4392481"/>
              <a:gd name="connsiteX15" fmla="*/ 0 w 4392481"/>
              <a:gd name="connsiteY15" fmla="*/ 1098120 h 4392481"/>
              <a:gd name="connsiteX16" fmla="*/ 0 w 4392481"/>
              <a:gd name="connsiteY16" fmla="*/ 1098120 h 4392481"/>
              <a:gd name="connsiteX17" fmla="*/ 1098120 w 4392481"/>
              <a:gd name="connsiteY17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0 w 4392481"/>
              <a:gd name="connsiteY11" fmla="*/ 4392480 h 4392481"/>
              <a:gd name="connsiteX12" fmla="*/ 0 w 4392481"/>
              <a:gd name="connsiteY12" fmla="*/ 2196241 h 4392481"/>
              <a:gd name="connsiteX13" fmla="*/ 0 w 4392481"/>
              <a:gd name="connsiteY13" fmla="*/ 2196240 h 4392481"/>
              <a:gd name="connsiteX14" fmla="*/ 0 w 4392481"/>
              <a:gd name="connsiteY14" fmla="*/ 1098120 h 4392481"/>
              <a:gd name="connsiteX15" fmla="*/ 0 w 4392481"/>
              <a:gd name="connsiteY15" fmla="*/ 1098120 h 4392481"/>
              <a:gd name="connsiteX16" fmla="*/ 1098120 w 4392481"/>
              <a:gd name="connsiteY16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2196241 w 4392481"/>
              <a:gd name="connsiteY9" fmla="*/ 4392481 h 4392481"/>
              <a:gd name="connsiteX10" fmla="*/ 2196240 w 4392481"/>
              <a:gd name="connsiteY10" fmla="*/ 4392480 h 4392481"/>
              <a:gd name="connsiteX11" fmla="*/ 0 w 4392481"/>
              <a:gd name="connsiteY11" fmla="*/ 2196241 h 4392481"/>
              <a:gd name="connsiteX12" fmla="*/ 0 w 4392481"/>
              <a:gd name="connsiteY12" fmla="*/ 2196240 h 4392481"/>
              <a:gd name="connsiteX13" fmla="*/ 0 w 4392481"/>
              <a:gd name="connsiteY13" fmla="*/ 1098120 h 4392481"/>
              <a:gd name="connsiteX14" fmla="*/ 0 w 4392481"/>
              <a:gd name="connsiteY14" fmla="*/ 1098120 h 4392481"/>
              <a:gd name="connsiteX15" fmla="*/ 1098120 w 4392481"/>
              <a:gd name="connsiteY15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392481 w 4392481"/>
              <a:gd name="connsiteY7" fmla="*/ 2196241 h 4392481"/>
              <a:gd name="connsiteX8" fmla="*/ 2196241 w 4392481"/>
              <a:gd name="connsiteY8" fmla="*/ 4392481 h 4392481"/>
              <a:gd name="connsiteX9" fmla="*/ 2196240 w 4392481"/>
              <a:gd name="connsiteY9" fmla="*/ 4392480 h 4392481"/>
              <a:gd name="connsiteX10" fmla="*/ 0 w 4392481"/>
              <a:gd name="connsiteY10" fmla="*/ 2196241 h 4392481"/>
              <a:gd name="connsiteX11" fmla="*/ 0 w 4392481"/>
              <a:gd name="connsiteY11" fmla="*/ 2196240 h 4392481"/>
              <a:gd name="connsiteX12" fmla="*/ 0 w 4392481"/>
              <a:gd name="connsiteY12" fmla="*/ 1098120 h 4392481"/>
              <a:gd name="connsiteX13" fmla="*/ 0 w 4392481"/>
              <a:gd name="connsiteY13" fmla="*/ 1098120 h 4392481"/>
              <a:gd name="connsiteX14" fmla="*/ 1098120 w 4392481"/>
              <a:gd name="connsiteY1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392481 w 4392481"/>
              <a:gd name="connsiteY6" fmla="*/ 2196241 h 4392481"/>
              <a:gd name="connsiteX7" fmla="*/ 2196241 w 4392481"/>
              <a:gd name="connsiteY7" fmla="*/ 4392481 h 4392481"/>
              <a:gd name="connsiteX8" fmla="*/ 2196240 w 4392481"/>
              <a:gd name="connsiteY8" fmla="*/ 4392480 h 4392481"/>
              <a:gd name="connsiteX9" fmla="*/ 0 w 4392481"/>
              <a:gd name="connsiteY9" fmla="*/ 2196241 h 4392481"/>
              <a:gd name="connsiteX10" fmla="*/ 0 w 4392481"/>
              <a:gd name="connsiteY10" fmla="*/ 2196240 h 4392481"/>
              <a:gd name="connsiteX11" fmla="*/ 0 w 4392481"/>
              <a:gd name="connsiteY11" fmla="*/ 1098120 h 4392481"/>
              <a:gd name="connsiteX12" fmla="*/ 0 w 4392481"/>
              <a:gd name="connsiteY12" fmla="*/ 1098120 h 4392481"/>
              <a:gd name="connsiteX13" fmla="*/ 1098120 w 4392481"/>
              <a:gd name="connsiteY13" fmla="*/ 0 h 439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2481" h="4392481">
                <a:moveTo>
                  <a:pt x="1098120" y="0"/>
                </a:moveTo>
                <a:lnTo>
                  <a:pt x="2196240" y="1098120"/>
                </a:lnTo>
                <a:lnTo>
                  <a:pt x="2196241" y="1098120"/>
                </a:lnTo>
                <a:lnTo>
                  <a:pt x="3294361" y="0"/>
                </a:lnTo>
                <a:lnTo>
                  <a:pt x="4392481" y="1098120"/>
                </a:lnTo>
                <a:lnTo>
                  <a:pt x="4392481" y="2196240"/>
                </a:lnTo>
                <a:lnTo>
                  <a:pt x="4392481" y="2196241"/>
                </a:lnTo>
                <a:lnTo>
                  <a:pt x="2196241" y="4392481"/>
                </a:lnTo>
                <a:lnTo>
                  <a:pt x="2196240" y="4392480"/>
                </a:lnTo>
                <a:lnTo>
                  <a:pt x="0" y="2196241"/>
                </a:lnTo>
                <a:lnTo>
                  <a:pt x="0" y="2196240"/>
                </a:lnTo>
                <a:lnTo>
                  <a:pt x="0" y="1098120"/>
                </a:lnTo>
                <a:lnTo>
                  <a:pt x="0" y="1098120"/>
                </a:lnTo>
                <a:lnTo>
                  <a:pt x="109812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C0E704A-D273-407F-906F-8714B10C53B1}"/>
              </a:ext>
            </a:extLst>
          </p:cNvPr>
          <p:cNvSpPr/>
          <p:nvPr/>
        </p:nvSpPr>
        <p:spPr>
          <a:xfrm>
            <a:off x="6096000" y="3636782"/>
            <a:ext cx="1098120" cy="109812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376EA47-B09C-4D82-B329-5EEE5372A982}"/>
              </a:ext>
            </a:extLst>
          </p:cNvPr>
          <p:cNvSpPr/>
          <p:nvPr/>
        </p:nvSpPr>
        <p:spPr>
          <a:xfrm>
            <a:off x="6096000" y="2538661"/>
            <a:ext cx="1098120" cy="1098120"/>
          </a:xfrm>
          <a:custGeom>
            <a:avLst/>
            <a:gdLst>
              <a:gd name="connsiteX0" fmla="*/ 0 w 1267326"/>
              <a:gd name="connsiteY0" fmla="*/ 0 h 1267326"/>
              <a:gd name="connsiteX1" fmla="*/ 1267326 w 1267326"/>
              <a:gd name="connsiteY1" fmla="*/ 0 h 1267326"/>
              <a:gd name="connsiteX2" fmla="*/ 1267326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0" y="0"/>
                </a:moveTo>
                <a:lnTo>
                  <a:pt x="1267326" y="0"/>
                </a:lnTo>
                <a:lnTo>
                  <a:pt x="1267326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9611248-74BD-4D09-B115-5A66AEED253C}"/>
              </a:ext>
            </a:extLst>
          </p:cNvPr>
          <p:cNvSpPr/>
          <p:nvPr/>
        </p:nvSpPr>
        <p:spPr>
          <a:xfrm>
            <a:off x="7194120" y="2538661"/>
            <a:ext cx="1098120" cy="109812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B930FDDB-2A25-4F03-9283-897ACE3E3169}"/>
              </a:ext>
            </a:extLst>
          </p:cNvPr>
          <p:cNvSpPr/>
          <p:nvPr/>
        </p:nvSpPr>
        <p:spPr>
          <a:xfrm>
            <a:off x="4997879" y="2538661"/>
            <a:ext cx="1098120" cy="1098120"/>
          </a:xfrm>
          <a:custGeom>
            <a:avLst/>
            <a:gdLst>
              <a:gd name="connsiteX0" fmla="*/ 0 w 1267326"/>
              <a:gd name="connsiteY0" fmla="*/ 0 h 1267326"/>
              <a:gd name="connsiteX1" fmla="*/ 1267326 w 1267326"/>
              <a:gd name="connsiteY1" fmla="*/ 0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0" y="0"/>
                </a:moveTo>
                <a:lnTo>
                  <a:pt x="1267326" y="0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7D1F7EA-2918-4E1F-9D4B-78B0EEA4D7D9}"/>
              </a:ext>
            </a:extLst>
          </p:cNvPr>
          <p:cNvSpPr/>
          <p:nvPr/>
        </p:nvSpPr>
        <p:spPr>
          <a:xfrm>
            <a:off x="3899759" y="1440541"/>
            <a:ext cx="1098120" cy="109812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Triangle 49">
            <a:extLst>
              <a:ext uri="{FF2B5EF4-FFF2-40B4-BE49-F238E27FC236}">
                <a16:creationId xmlns:a16="http://schemas.microsoft.com/office/drawing/2014/main" id="{55E529AA-1B7A-480D-B1BE-6C38F4F23CB5}"/>
              </a:ext>
            </a:extLst>
          </p:cNvPr>
          <p:cNvSpPr/>
          <p:nvPr/>
        </p:nvSpPr>
        <p:spPr>
          <a:xfrm>
            <a:off x="7194120" y="1440541"/>
            <a:ext cx="1098120" cy="109812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Triangle 50">
            <a:extLst>
              <a:ext uri="{FF2B5EF4-FFF2-40B4-BE49-F238E27FC236}">
                <a16:creationId xmlns:a16="http://schemas.microsoft.com/office/drawing/2014/main" id="{26E093C6-A029-4AEE-97F1-2398CA03FECB}"/>
              </a:ext>
            </a:extLst>
          </p:cNvPr>
          <p:cNvSpPr/>
          <p:nvPr/>
        </p:nvSpPr>
        <p:spPr>
          <a:xfrm>
            <a:off x="3899759" y="2538661"/>
            <a:ext cx="1098120" cy="109812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id="{99FD6C75-E553-4B6D-89C0-B2ADF93C67AA}"/>
              </a:ext>
            </a:extLst>
          </p:cNvPr>
          <p:cNvSpPr/>
          <p:nvPr/>
        </p:nvSpPr>
        <p:spPr>
          <a:xfrm>
            <a:off x="4997879" y="3636782"/>
            <a:ext cx="1098120" cy="109812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aphic 41" descr="Users">
            <a:extLst>
              <a:ext uri="{FF2B5EF4-FFF2-40B4-BE49-F238E27FC236}">
                <a16:creationId xmlns:a16="http://schemas.microsoft.com/office/drawing/2014/main" id="{EF0C3113-000F-496C-83DF-72AC1272B68D}"/>
              </a:ext>
            </a:extLst>
          </p:cNvPr>
          <p:cNvGrpSpPr/>
          <p:nvPr/>
        </p:nvGrpSpPr>
        <p:grpSpPr>
          <a:xfrm>
            <a:off x="5695949" y="3387227"/>
            <a:ext cx="800100" cy="495300"/>
            <a:chOff x="5695949" y="3387227"/>
            <a:chExt cx="800100" cy="495300"/>
          </a:xfrm>
          <a:solidFill>
            <a:schemeClr val="bg1"/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101C7BE-8E84-49B7-B049-E9A1E73219AC}"/>
                </a:ext>
              </a:extLst>
            </p:cNvPr>
            <p:cNvSpPr/>
            <p:nvPr/>
          </p:nvSpPr>
          <p:spPr>
            <a:xfrm>
              <a:off x="5781674" y="3387227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8D82A93-EE24-4D76-A794-594E7C41BB31}"/>
                </a:ext>
              </a:extLst>
            </p:cNvPr>
            <p:cNvSpPr/>
            <p:nvPr/>
          </p:nvSpPr>
          <p:spPr>
            <a:xfrm>
              <a:off x="6238874" y="3387227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9563317-227B-48BF-B930-87B3A1E9A9EA}"/>
                </a:ext>
              </a:extLst>
            </p:cNvPr>
            <p:cNvSpPr/>
            <p:nvPr/>
          </p:nvSpPr>
          <p:spPr>
            <a:xfrm>
              <a:off x="5924549" y="3714887"/>
              <a:ext cx="342900" cy="161925"/>
            </a:xfrm>
            <a:custGeom>
              <a:avLst/>
              <a:gdLst>
                <a:gd name="connsiteX0" fmla="*/ 342900 w 342900"/>
                <a:gd name="connsiteY0" fmla="*/ 171450 h 161925"/>
                <a:gd name="connsiteX1" fmla="*/ 342900 w 342900"/>
                <a:gd name="connsiteY1" fmla="*/ 85725 h 161925"/>
                <a:gd name="connsiteX2" fmla="*/ 325755 w 342900"/>
                <a:gd name="connsiteY2" fmla="*/ 51435 h 161925"/>
                <a:gd name="connsiteX3" fmla="*/ 241935 w 342900"/>
                <a:gd name="connsiteY3" fmla="*/ 11430 h 161925"/>
                <a:gd name="connsiteX4" fmla="*/ 171450 w 342900"/>
                <a:gd name="connsiteY4" fmla="*/ 0 h 161925"/>
                <a:gd name="connsiteX5" fmla="*/ 100965 w 342900"/>
                <a:gd name="connsiteY5" fmla="*/ 11430 h 161925"/>
                <a:gd name="connsiteX6" fmla="*/ 17145 w 342900"/>
                <a:gd name="connsiteY6" fmla="*/ 51435 h 161925"/>
                <a:gd name="connsiteX7" fmla="*/ 0 w 342900"/>
                <a:gd name="connsiteY7" fmla="*/ 85725 h 161925"/>
                <a:gd name="connsiteX8" fmla="*/ 0 w 342900"/>
                <a:gd name="connsiteY8" fmla="*/ 171450 h 161925"/>
                <a:gd name="connsiteX9" fmla="*/ 342900 w 342900"/>
                <a:gd name="connsiteY9" fmla="*/ 17145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61925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AE560A5-DFBA-48EC-A4FA-8EF919999C1D}"/>
                </a:ext>
              </a:extLst>
            </p:cNvPr>
            <p:cNvSpPr/>
            <p:nvPr/>
          </p:nvSpPr>
          <p:spPr>
            <a:xfrm>
              <a:off x="6010274" y="3520577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81C1C1A-EA49-4003-AB28-BE1BD46B7A83}"/>
                </a:ext>
              </a:extLst>
            </p:cNvPr>
            <p:cNvSpPr/>
            <p:nvPr/>
          </p:nvSpPr>
          <p:spPr>
            <a:xfrm>
              <a:off x="6185534" y="3581537"/>
              <a:ext cx="304800" cy="171450"/>
            </a:xfrm>
            <a:custGeom>
              <a:avLst/>
              <a:gdLst>
                <a:gd name="connsiteX0" fmla="*/ 293370 w 304800"/>
                <a:gd name="connsiteY0" fmla="*/ 51435 h 171450"/>
                <a:gd name="connsiteX1" fmla="*/ 209550 w 304800"/>
                <a:gd name="connsiteY1" fmla="*/ 11430 h 171450"/>
                <a:gd name="connsiteX2" fmla="*/ 139065 w 304800"/>
                <a:gd name="connsiteY2" fmla="*/ 0 h 171450"/>
                <a:gd name="connsiteX3" fmla="*/ 68580 w 304800"/>
                <a:gd name="connsiteY3" fmla="*/ 11430 h 171450"/>
                <a:gd name="connsiteX4" fmla="*/ 34290 w 304800"/>
                <a:gd name="connsiteY4" fmla="*/ 24765 h 171450"/>
                <a:gd name="connsiteX5" fmla="*/ 34290 w 304800"/>
                <a:gd name="connsiteY5" fmla="*/ 26670 h 171450"/>
                <a:gd name="connsiteX6" fmla="*/ 0 w 304800"/>
                <a:gd name="connsiteY6" fmla="*/ 110490 h 171450"/>
                <a:gd name="connsiteX7" fmla="*/ 87630 w 304800"/>
                <a:gd name="connsiteY7" fmla="*/ 154305 h 171450"/>
                <a:gd name="connsiteX8" fmla="*/ 102870 w 304800"/>
                <a:gd name="connsiteY8" fmla="*/ 171450 h 171450"/>
                <a:gd name="connsiteX9" fmla="*/ 310515 w 304800"/>
                <a:gd name="connsiteY9" fmla="*/ 171450 h 171450"/>
                <a:gd name="connsiteX10" fmla="*/ 310515 w 304800"/>
                <a:gd name="connsiteY10" fmla="*/ 85725 h 171450"/>
                <a:gd name="connsiteX11" fmla="*/ 293370 w 304800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2740D03-1E35-4B73-B6EB-5563D53E241A}"/>
                </a:ext>
              </a:extLst>
            </p:cNvPr>
            <p:cNvSpPr/>
            <p:nvPr/>
          </p:nvSpPr>
          <p:spPr>
            <a:xfrm>
              <a:off x="5695949" y="3581537"/>
              <a:ext cx="304800" cy="171450"/>
            </a:xfrm>
            <a:custGeom>
              <a:avLst/>
              <a:gdLst>
                <a:gd name="connsiteX0" fmla="*/ 222885 w 304800"/>
                <a:gd name="connsiteY0" fmla="*/ 154305 h 171450"/>
                <a:gd name="connsiteX1" fmla="*/ 222885 w 304800"/>
                <a:gd name="connsiteY1" fmla="*/ 154305 h 171450"/>
                <a:gd name="connsiteX2" fmla="*/ 310515 w 304800"/>
                <a:gd name="connsiteY2" fmla="*/ 110490 h 171450"/>
                <a:gd name="connsiteX3" fmla="*/ 276225 w 304800"/>
                <a:gd name="connsiteY3" fmla="*/ 26670 h 171450"/>
                <a:gd name="connsiteX4" fmla="*/ 276225 w 304800"/>
                <a:gd name="connsiteY4" fmla="*/ 22860 h 171450"/>
                <a:gd name="connsiteX5" fmla="*/ 241935 w 304800"/>
                <a:gd name="connsiteY5" fmla="*/ 11430 h 171450"/>
                <a:gd name="connsiteX6" fmla="*/ 171450 w 304800"/>
                <a:gd name="connsiteY6" fmla="*/ 0 h 171450"/>
                <a:gd name="connsiteX7" fmla="*/ 100965 w 304800"/>
                <a:gd name="connsiteY7" fmla="*/ 11430 h 171450"/>
                <a:gd name="connsiteX8" fmla="*/ 17145 w 304800"/>
                <a:gd name="connsiteY8" fmla="*/ 51435 h 171450"/>
                <a:gd name="connsiteX9" fmla="*/ 0 w 304800"/>
                <a:gd name="connsiteY9" fmla="*/ 85725 h 171450"/>
                <a:gd name="connsiteX10" fmla="*/ 0 w 304800"/>
                <a:gd name="connsiteY10" fmla="*/ 171450 h 171450"/>
                <a:gd name="connsiteX11" fmla="*/ 205740 w 304800"/>
                <a:gd name="connsiteY11" fmla="*/ 171450 h 171450"/>
                <a:gd name="connsiteX12" fmla="*/ 222885 w 304800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4800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4D1D8568-24D8-4709-98B3-2D4FECE7CE15}"/>
              </a:ext>
            </a:extLst>
          </p:cNvPr>
          <p:cNvSpPr txBox="1"/>
          <p:nvPr/>
        </p:nvSpPr>
        <p:spPr>
          <a:xfrm>
            <a:off x="7783989" y="3074510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C0096FE-1183-4541-8833-1D3BE530A24F}"/>
              </a:ext>
            </a:extLst>
          </p:cNvPr>
          <p:cNvSpPr txBox="1"/>
          <p:nvPr/>
        </p:nvSpPr>
        <p:spPr>
          <a:xfrm>
            <a:off x="3992938" y="3074510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A992CC-6B92-4FDB-9A35-24A887809202}"/>
              </a:ext>
            </a:extLst>
          </p:cNvPr>
          <p:cNvSpPr txBox="1"/>
          <p:nvPr/>
        </p:nvSpPr>
        <p:spPr>
          <a:xfrm>
            <a:off x="6704417" y="1923246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B681BA1-CDF5-40C3-AF31-D7AF1E9497DA}"/>
              </a:ext>
            </a:extLst>
          </p:cNvPr>
          <p:cNvSpPr txBox="1"/>
          <p:nvPr/>
        </p:nvSpPr>
        <p:spPr>
          <a:xfrm>
            <a:off x="6704417" y="4129118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2AED4BD-9DE2-404A-A30F-C3A9FBCB543F}"/>
              </a:ext>
            </a:extLst>
          </p:cNvPr>
          <p:cNvSpPr txBox="1"/>
          <p:nvPr/>
        </p:nvSpPr>
        <p:spPr>
          <a:xfrm>
            <a:off x="5120175" y="4123583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6A5FCA8-10A1-42F1-A563-0B971A150B6A}"/>
              </a:ext>
            </a:extLst>
          </p:cNvPr>
          <p:cNvSpPr txBox="1"/>
          <p:nvPr/>
        </p:nvSpPr>
        <p:spPr>
          <a:xfrm>
            <a:off x="5120175" y="1923246"/>
            <a:ext cx="36740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6277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565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Heart Diagram w/ Triangles – Slide Template</vt:lpstr>
      <vt:lpstr>Heart Diagram w/ Triangles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Diagram w/ triangles</dc:title>
  <dc:creator>PresentationGO.com</dc:creator>
  <dc:description>© Copyright PresentationGO.com</dc:description>
  <dcterms:created xsi:type="dcterms:W3CDTF">2014-11-26T05:14:11Z</dcterms:created>
  <dcterms:modified xsi:type="dcterms:W3CDTF">2019-09-13T03:41:51Z</dcterms:modified>
  <cp:category>Charts &amp; Diagrams; Graphics &amp; Metaphors</cp:category>
</cp:coreProperties>
</file>