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6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07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95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Matrix Diagram for PowerPoint</a:t>
            </a:r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96021B62-69D7-416D-81D8-8C151042B049}"/>
              </a:ext>
            </a:extLst>
          </p:cNvPr>
          <p:cNvSpPr/>
          <p:nvPr/>
        </p:nvSpPr>
        <p:spPr>
          <a:xfrm rot="18885054">
            <a:off x="3908384" y="1414752"/>
            <a:ext cx="2219785" cy="2219785"/>
          </a:xfrm>
          <a:prstGeom prst="heart">
            <a:avLst/>
          </a:prstGeom>
          <a:solidFill>
            <a:schemeClr val="accent6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7153E3D5-274C-478D-B6A5-F5E13246AA73}"/>
              </a:ext>
            </a:extLst>
          </p:cNvPr>
          <p:cNvSpPr/>
          <p:nvPr/>
        </p:nvSpPr>
        <p:spPr>
          <a:xfrm rot="2697388">
            <a:off x="6073241" y="1414767"/>
            <a:ext cx="2219785" cy="2219785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1DA9F41E-A247-4A07-B653-31F552D5F5EC}"/>
              </a:ext>
            </a:extLst>
          </p:cNvPr>
          <p:cNvSpPr/>
          <p:nvPr/>
        </p:nvSpPr>
        <p:spPr>
          <a:xfrm rot="8100134">
            <a:off x="6082795" y="3624629"/>
            <a:ext cx="2219785" cy="2219785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25ACD95C-CA99-435C-AD79-CBF5E89148C4}"/>
              </a:ext>
            </a:extLst>
          </p:cNvPr>
          <p:cNvSpPr/>
          <p:nvPr/>
        </p:nvSpPr>
        <p:spPr>
          <a:xfrm rot="13494231">
            <a:off x="3889321" y="3624631"/>
            <a:ext cx="2219785" cy="2219785"/>
          </a:xfrm>
          <a:prstGeom prst="heart">
            <a:avLst/>
          </a:prstGeom>
          <a:solidFill>
            <a:schemeClr val="accent5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1AA96DF-F67B-4BFA-91DD-6CEE29309A68}"/>
              </a:ext>
            </a:extLst>
          </p:cNvPr>
          <p:cNvSpPr/>
          <p:nvPr/>
        </p:nvSpPr>
        <p:spPr>
          <a:xfrm>
            <a:off x="5122866" y="2649385"/>
            <a:ext cx="734844" cy="714289"/>
          </a:xfrm>
          <a:custGeom>
            <a:avLst/>
            <a:gdLst>
              <a:gd name="connsiteX0" fmla="*/ 734844 w 734844"/>
              <a:gd name="connsiteY0" fmla="*/ 0 h 714289"/>
              <a:gd name="connsiteX1" fmla="*/ 731888 w 734844"/>
              <a:gd name="connsiteY1" fmla="*/ 171512 h 714289"/>
              <a:gd name="connsiteX2" fmla="*/ 683628 w 734844"/>
              <a:gd name="connsiteY2" fmla="*/ 656653 h 714289"/>
              <a:gd name="connsiteX3" fmla="*/ 198924 w 734844"/>
              <a:gd name="connsiteY3" fmla="*/ 709129 h 714289"/>
              <a:gd name="connsiteX4" fmla="*/ 0 w 734844"/>
              <a:gd name="connsiteY4" fmla="*/ 714289 h 714289"/>
              <a:gd name="connsiteX5" fmla="*/ 8826 w 734844"/>
              <a:gd name="connsiteY5" fmla="*/ 679961 h 714289"/>
              <a:gd name="connsiteX6" fmla="*/ 672845 w 734844"/>
              <a:gd name="connsiteY6" fmla="*/ 15942 h 71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844" h="714289">
                <a:moveTo>
                  <a:pt x="734844" y="0"/>
                </a:moveTo>
                <a:lnTo>
                  <a:pt x="731888" y="171512"/>
                </a:lnTo>
                <a:cubicBezTo>
                  <a:pt x="725090" y="321290"/>
                  <a:pt x="709442" y="482818"/>
                  <a:pt x="683628" y="656653"/>
                </a:cubicBezTo>
                <a:cubicBezTo>
                  <a:pt x="510024" y="683978"/>
                  <a:pt x="348638" y="701030"/>
                  <a:pt x="198924" y="709129"/>
                </a:cubicBezTo>
                <a:lnTo>
                  <a:pt x="0" y="714289"/>
                </a:lnTo>
                <a:lnTo>
                  <a:pt x="8826" y="679961"/>
                </a:lnTo>
                <a:cubicBezTo>
                  <a:pt x="107160" y="363810"/>
                  <a:pt x="356694" y="114275"/>
                  <a:pt x="672845" y="15942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D4B4FD1-1723-4D65-AE3E-E8CA4D13B412}"/>
              </a:ext>
            </a:extLst>
          </p:cNvPr>
          <p:cNvSpPr/>
          <p:nvPr/>
        </p:nvSpPr>
        <p:spPr>
          <a:xfrm>
            <a:off x="6344312" y="2651988"/>
            <a:ext cx="724789" cy="711939"/>
          </a:xfrm>
          <a:custGeom>
            <a:avLst/>
            <a:gdLst>
              <a:gd name="connsiteX0" fmla="*/ 0 w 724789"/>
              <a:gd name="connsiteY0" fmla="*/ 0 h 711939"/>
              <a:gd name="connsiteX1" fmla="*/ 51878 w 724789"/>
              <a:gd name="connsiteY1" fmla="*/ 13339 h 711939"/>
              <a:gd name="connsiteX2" fmla="*/ 715897 w 724789"/>
              <a:gd name="connsiteY2" fmla="*/ 677358 h 711939"/>
              <a:gd name="connsiteX3" fmla="*/ 724789 w 724789"/>
              <a:gd name="connsiteY3" fmla="*/ 711939 h 711939"/>
              <a:gd name="connsiteX4" fmla="*/ 539573 w 724789"/>
              <a:gd name="connsiteY4" fmla="*/ 708081 h 711939"/>
              <a:gd name="connsiteX5" fmla="*/ 54607 w 724789"/>
              <a:gd name="connsiteY5" fmla="*/ 658082 h 711939"/>
              <a:gd name="connsiteX6" fmla="*/ 3871 w 724789"/>
              <a:gd name="connsiteY6" fmla="*/ 173193 h 71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4789" h="711939">
                <a:moveTo>
                  <a:pt x="0" y="0"/>
                </a:moveTo>
                <a:lnTo>
                  <a:pt x="51878" y="13339"/>
                </a:lnTo>
                <a:cubicBezTo>
                  <a:pt x="368030" y="111672"/>
                  <a:pt x="617564" y="361207"/>
                  <a:pt x="715897" y="677358"/>
                </a:cubicBezTo>
                <a:lnTo>
                  <a:pt x="724789" y="711939"/>
                </a:lnTo>
                <a:lnTo>
                  <a:pt x="539573" y="708081"/>
                </a:lnTo>
                <a:cubicBezTo>
                  <a:pt x="389820" y="700746"/>
                  <a:pt x="228349" y="684519"/>
                  <a:pt x="54607" y="658082"/>
                </a:cubicBezTo>
                <a:cubicBezTo>
                  <a:pt x="27906" y="484380"/>
                  <a:pt x="11433" y="322934"/>
                  <a:pt x="3871" y="173193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ECE9972-50B0-4C0C-8995-03A03C2F96F0}"/>
              </a:ext>
            </a:extLst>
          </p:cNvPr>
          <p:cNvSpPr/>
          <p:nvPr/>
        </p:nvSpPr>
        <p:spPr>
          <a:xfrm>
            <a:off x="5122831" y="3895359"/>
            <a:ext cx="715048" cy="709326"/>
          </a:xfrm>
          <a:custGeom>
            <a:avLst/>
            <a:gdLst>
              <a:gd name="connsiteX0" fmla="*/ 0 w 715048"/>
              <a:gd name="connsiteY0" fmla="*/ 0 h 709326"/>
              <a:gd name="connsiteX1" fmla="*/ 174866 w 715048"/>
              <a:gd name="connsiteY1" fmla="*/ 3482 h 709326"/>
              <a:gd name="connsiteX2" fmla="*/ 659877 w 715048"/>
              <a:gd name="connsiteY2" fmla="*/ 53036 h 709326"/>
              <a:gd name="connsiteX3" fmla="*/ 711059 w 715048"/>
              <a:gd name="connsiteY3" fmla="*/ 537878 h 709326"/>
              <a:gd name="connsiteX4" fmla="*/ 715048 w 715048"/>
              <a:gd name="connsiteY4" fmla="*/ 709326 h 709326"/>
              <a:gd name="connsiteX5" fmla="*/ 672880 w 715048"/>
              <a:gd name="connsiteY5" fmla="*/ 698483 h 709326"/>
              <a:gd name="connsiteX6" fmla="*/ 8861 w 715048"/>
              <a:gd name="connsiteY6" fmla="*/ 34464 h 70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048" h="709326">
                <a:moveTo>
                  <a:pt x="0" y="0"/>
                </a:moveTo>
                <a:lnTo>
                  <a:pt x="174866" y="3482"/>
                </a:lnTo>
                <a:cubicBezTo>
                  <a:pt x="324625" y="10679"/>
                  <a:pt x="486111" y="26758"/>
                  <a:pt x="659877" y="53036"/>
                </a:cubicBezTo>
                <a:cubicBezTo>
                  <a:pt x="686737" y="226713"/>
                  <a:pt x="703359" y="388144"/>
                  <a:pt x="711059" y="537878"/>
                </a:cubicBezTo>
                <a:lnTo>
                  <a:pt x="715048" y="709326"/>
                </a:lnTo>
                <a:lnTo>
                  <a:pt x="672880" y="698483"/>
                </a:lnTo>
                <a:cubicBezTo>
                  <a:pt x="356729" y="600150"/>
                  <a:pt x="107195" y="350616"/>
                  <a:pt x="8861" y="34464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A96BB5-0DF2-40F4-BD22-9DF931C48C20}"/>
              </a:ext>
            </a:extLst>
          </p:cNvPr>
          <p:cNvSpPr/>
          <p:nvPr/>
        </p:nvSpPr>
        <p:spPr>
          <a:xfrm>
            <a:off x="6353839" y="3895534"/>
            <a:ext cx="715186" cy="709199"/>
          </a:xfrm>
          <a:custGeom>
            <a:avLst/>
            <a:gdLst>
              <a:gd name="connsiteX0" fmla="*/ 715186 w 715186"/>
              <a:gd name="connsiteY0" fmla="*/ 0 h 709199"/>
              <a:gd name="connsiteX1" fmla="*/ 706369 w 715186"/>
              <a:gd name="connsiteY1" fmla="*/ 34290 h 709199"/>
              <a:gd name="connsiteX2" fmla="*/ 42350 w 715186"/>
              <a:gd name="connsiteY2" fmla="*/ 698309 h 709199"/>
              <a:gd name="connsiteX3" fmla="*/ 0 w 715186"/>
              <a:gd name="connsiteY3" fmla="*/ 709199 h 709199"/>
              <a:gd name="connsiteX4" fmla="*/ 3679 w 715186"/>
              <a:gd name="connsiteY4" fmla="*/ 539071 h 709199"/>
              <a:gd name="connsiteX5" fmla="*/ 54066 w 715186"/>
              <a:gd name="connsiteY5" fmla="*/ 54146 h 709199"/>
              <a:gd name="connsiteX6" fmla="*/ 538996 w 715186"/>
              <a:gd name="connsiteY6" fmla="*/ 3797 h 709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186" h="709199">
                <a:moveTo>
                  <a:pt x="715186" y="0"/>
                </a:moveTo>
                <a:lnTo>
                  <a:pt x="706369" y="34290"/>
                </a:lnTo>
                <a:cubicBezTo>
                  <a:pt x="608036" y="350442"/>
                  <a:pt x="358502" y="599976"/>
                  <a:pt x="42350" y="698309"/>
                </a:cubicBezTo>
                <a:lnTo>
                  <a:pt x="0" y="709199"/>
                </a:lnTo>
                <a:lnTo>
                  <a:pt x="3679" y="539071"/>
                </a:lnTo>
                <a:cubicBezTo>
                  <a:pt x="11134" y="389325"/>
                  <a:pt x="27490" y="227866"/>
                  <a:pt x="54066" y="54146"/>
                </a:cubicBezTo>
                <a:cubicBezTo>
                  <a:pt x="227789" y="27584"/>
                  <a:pt x="389248" y="11240"/>
                  <a:pt x="538996" y="3797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1221CCC-AF47-4DC1-8C21-81C2B4C262FC}"/>
              </a:ext>
            </a:extLst>
          </p:cNvPr>
          <p:cNvGrpSpPr/>
          <p:nvPr/>
        </p:nvGrpSpPr>
        <p:grpSpPr>
          <a:xfrm>
            <a:off x="8921977" y="4283383"/>
            <a:ext cx="2937088" cy="1290153"/>
            <a:chOff x="8921977" y="4073386"/>
            <a:chExt cx="2937088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BB95BD-B5B5-4F41-8CB6-AE066153E57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05A74D4-9840-496C-BC51-CB4707E1CAA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E2E7A81-9AC2-4BAA-A6F6-257BD874415B}"/>
              </a:ext>
            </a:extLst>
          </p:cNvPr>
          <p:cNvGrpSpPr/>
          <p:nvPr/>
        </p:nvGrpSpPr>
        <p:grpSpPr>
          <a:xfrm>
            <a:off x="332936" y="4283383"/>
            <a:ext cx="2937088" cy="1290153"/>
            <a:chOff x="332936" y="4652338"/>
            <a:chExt cx="2937088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2F6BA1D-3FA1-48DC-B1AC-203F8CCC8C7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72FE4BE-C048-4A21-A0F1-AC54B97EA33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9E4B3F6-61CA-4910-BD54-3F2B6719267E}"/>
              </a:ext>
            </a:extLst>
          </p:cNvPr>
          <p:cNvGrpSpPr/>
          <p:nvPr/>
        </p:nvGrpSpPr>
        <p:grpSpPr>
          <a:xfrm>
            <a:off x="8929772" y="1621285"/>
            <a:ext cx="2937088" cy="1290153"/>
            <a:chOff x="8921977" y="1466725"/>
            <a:chExt cx="2937088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6C64603-C5A6-4F8C-8B05-9E20196A83F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B7F3004-9560-45F7-8E67-35C248216F2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DCB2B60-5FCC-457C-A783-497EB202E1A9}"/>
              </a:ext>
            </a:extLst>
          </p:cNvPr>
          <p:cNvGrpSpPr/>
          <p:nvPr/>
        </p:nvGrpSpPr>
        <p:grpSpPr>
          <a:xfrm>
            <a:off x="340731" y="1621285"/>
            <a:ext cx="2937088" cy="1290153"/>
            <a:chOff x="332936" y="2627766"/>
            <a:chExt cx="2937088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3C53758-869A-4FA6-8AD2-631633CB438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A5116C2-881C-4AFC-B5BF-7B0FBF4B8D9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BCE079C3-EB13-45D9-B57B-A4049844B6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5135" y="2067444"/>
            <a:ext cx="914400" cy="914400"/>
          </a:xfrm>
          <a:prstGeom prst="rect">
            <a:avLst/>
          </a:prstGeom>
        </p:spPr>
      </p:pic>
      <p:pic>
        <p:nvPicPr>
          <p:cNvPr id="26" name="Graphic 25" descr="Puzzle">
            <a:extLst>
              <a:ext uri="{FF2B5EF4-FFF2-40B4-BE49-F238E27FC236}">
                <a16:creationId xmlns:a16="http://schemas.microsoft.com/office/drawing/2014/main" id="{82A95AF9-CCBC-4DF6-ADAB-FCFD2859DB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34675" y="4420744"/>
            <a:ext cx="914400" cy="914400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4A4B1DA0-AC62-4118-BCAE-198B3E214A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41203" y="4420744"/>
            <a:ext cx="914400" cy="914400"/>
          </a:xfrm>
          <a:prstGeom prst="rect">
            <a:avLst/>
          </a:prstGeom>
        </p:spPr>
      </p:pic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8E0B5A9C-C075-4D62-8BF4-643CEF3888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4819" y="208044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8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Matrix Diagram for PowerPoint</a:t>
            </a:r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96021B62-69D7-416D-81D8-8C151042B049}"/>
              </a:ext>
            </a:extLst>
          </p:cNvPr>
          <p:cNvSpPr/>
          <p:nvPr/>
        </p:nvSpPr>
        <p:spPr>
          <a:xfrm rot="18885054">
            <a:off x="3908384" y="1414752"/>
            <a:ext cx="2219785" cy="2219785"/>
          </a:xfrm>
          <a:prstGeom prst="heart">
            <a:avLst/>
          </a:prstGeom>
          <a:solidFill>
            <a:schemeClr val="accent6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7153E3D5-274C-478D-B6A5-F5E13246AA73}"/>
              </a:ext>
            </a:extLst>
          </p:cNvPr>
          <p:cNvSpPr/>
          <p:nvPr/>
        </p:nvSpPr>
        <p:spPr>
          <a:xfrm rot="2697388">
            <a:off x="6073241" y="1414767"/>
            <a:ext cx="2219785" cy="2219785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1DA9F41E-A247-4A07-B653-31F552D5F5EC}"/>
              </a:ext>
            </a:extLst>
          </p:cNvPr>
          <p:cNvSpPr/>
          <p:nvPr/>
        </p:nvSpPr>
        <p:spPr>
          <a:xfrm rot="8100134">
            <a:off x="6082795" y="3624629"/>
            <a:ext cx="2219785" cy="2219785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25ACD95C-CA99-435C-AD79-CBF5E89148C4}"/>
              </a:ext>
            </a:extLst>
          </p:cNvPr>
          <p:cNvSpPr/>
          <p:nvPr/>
        </p:nvSpPr>
        <p:spPr>
          <a:xfrm rot="13494231">
            <a:off x="3889321" y="3624631"/>
            <a:ext cx="2219785" cy="2219785"/>
          </a:xfrm>
          <a:prstGeom prst="heart">
            <a:avLst/>
          </a:prstGeom>
          <a:solidFill>
            <a:schemeClr val="accent4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1AA96DF-F67B-4BFA-91DD-6CEE29309A68}"/>
              </a:ext>
            </a:extLst>
          </p:cNvPr>
          <p:cNvSpPr/>
          <p:nvPr/>
        </p:nvSpPr>
        <p:spPr>
          <a:xfrm>
            <a:off x="5122866" y="2649385"/>
            <a:ext cx="734844" cy="714289"/>
          </a:xfrm>
          <a:custGeom>
            <a:avLst/>
            <a:gdLst>
              <a:gd name="connsiteX0" fmla="*/ 734844 w 734844"/>
              <a:gd name="connsiteY0" fmla="*/ 0 h 714289"/>
              <a:gd name="connsiteX1" fmla="*/ 731888 w 734844"/>
              <a:gd name="connsiteY1" fmla="*/ 171512 h 714289"/>
              <a:gd name="connsiteX2" fmla="*/ 683628 w 734844"/>
              <a:gd name="connsiteY2" fmla="*/ 656653 h 714289"/>
              <a:gd name="connsiteX3" fmla="*/ 198924 w 734844"/>
              <a:gd name="connsiteY3" fmla="*/ 709129 h 714289"/>
              <a:gd name="connsiteX4" fmla="*/ 0 w 734844"/>
              <a:gd name="connsiteY4" fmla="*/ 714289 h 714289"/>
              <a:gd name="connsiteX5" fmla="*/ 8826 w 734844"/>
              <a:gd name="connsiteY5" fmla="*/ 679961 h 714289"/>
              <a:gd name="connsiteX6" fmla="*/ 672845 w 734844"/>
              <a:gd name="connsiteY6" fmla="*/ 15942 h 71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844" h="714289">
                <a:moveTo>
                  <a:pt x="734844" y="0"/>
                </a:moveTo>
                <a:lnTo>
                  <a:pt x="731888" y="171512"/>
                </a:lnTo>
                <a:cubicBezTo>
                  <a:pt x="725090" y="321290"/>
                  <a:pt x="709442" y="482818"/>
                  <a:pt x="683628" y="656653"/>
                </a:cubicBezTo>
                <a:cubicBezTo>
                  <a:pt x="510024" y="683978"/>
                  <a:pt x="348638" y="701030"/>
                  <a:pt x="198924" y="709129"/>
                </a:cubicBezTo>
                <a:lnTo>
                  <a:pt x="0" y="714289"/>
                </a:lnTo>
                <a:lnTo>
                  <a:pt x="8826" y="679961"/>
                </a:lnTo>
                <a:cubicBezTo>
                  <a:pt x="107160" y="363810"/>
                  <a:pt x="356694" y="114275"/>
                  <a:pt x="672845" y="15942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D4B4FD1-1723-4D65-AE3E-E8CA4D13B412}"/>
              </a:ext>
            </a:extLst>
          </p:cNvPr>
          <p:cNvSpPr/>
          <p:nvPr/>
        </p:nvSpPr>
        <p:spPr>
          <a:xfrm>
            <a:off x="6344312" y="2651988"/>
            <a:ext cx="724789" cy="711939"/>
          </a:xfrm>
          <a:custGeom>
            <a:avLst/>
            <a:gdLst>
              <a:gd name="connsiteX0" fmla="*/ 0 w 724789"/>
              <a:gd name="connsiteY0" fmla="*/ 0 h 711939"/>
              <a:gd name="connsiteX1" fmla="*/ 51878 w 724789"/>
              <a:gd name="connsiteY1" fmla="*/ 13339 h 711939"/>
              <a:gd name="connsiteX2" fmla="*/ 715897 w 724789"/>
              <a:gd name="connsiteY2" fmla="*/ 677358 h 711939"/>
              <a:gd name="connsiteX3" fmla="*/ 724789 w 724789"/>
              <a:gd name="connsiteY3" fmla="*/ 711939 h 711939"/>
              <a:gd name="connsiteX4" fmla="*/ 539573 w 724789"/>
              <a:gd name="connsiteY4" fmla="*/ 708081 h 711939"/>
              <a:gd name="connsiteX5" fmla="*/ 54607 w 724789"/>
              <a:gd name="connsiteY5" fmla="*/ 658082 h 711939"/>
              <a:gd name="connsiteX6" fmla="*/ 3871 w 724789"/>
              <a:gd name="connsiteY6" fmla="*/ 173193 h 71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4789" h="711939">
                <a:moveTo>
                  <a:pt x="0" y="0"/>
                </a:moveTo>
                <a:lnTo>
                  <a:pt x="51878" y="13339"/>
                </a:lnTo>
                <a:cubicBezTo>
                  <a:pt x="368030" y="111672"/>
                  <a:pt x="617564" y="361207"/>
                  <a:pt x="715897" y="677358"/>
                </a:cubicBezTo>
                <a:lnTo>
                  <a:pt x="724789" y="711939"/>
                </a:lnTo>
                <a:lnTo>
                  <a:pt x="539573" y="708081"/>
                </a:lnTo>
                <a:cubicBezTo>
                  <a:pt x="389820" y="700746"/>
                  <a:pt x="228349" y="684519"/>
                  <a:pt x="54607" y="658082"/>
                </a:cubicBezTo>
                <a:cubicBezTo>
                  <a:pt x="27906" y="484380"/>
                  <a:pt x="11433" y="322934"/>
                  <a:pt x="3871" y="173193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ECE9972-50B0-4C0C-8995-03A03C2F96F0}"/>
              </a:ext>
            </a:extLst>
          </p:cNvPr>
          <p:cNvSpPr/>
          <p:nvPr/>
        </p:nvSpPr>
        <p:spPr>
          <a:xfrm>
            <a:off x="5122831" y="3895359"/>
            <a:ext cx="715048" cy="709326"/>
          </a:xfrm>
          <a:custGeom>
            <a:avLst/>
            <a:gdLst>
              <a:gd name="connsiteX0" fmla="*/ 0 w 715048"/>
              <a:gd name="connsiteY0" fmla="*/ 0 h 709326"/>
              <a:gd name="connsiteX1" fmla="*/ 174866 w 715048"/>
              <a:gd name="connsiteY1" fmla="*/ 3482 h 709326"/>
              <a:gd name="connsiteX2" fmla="*/ 659877 w 715048"/>
              <a:gd name="connsiteY2" fmla="*/ 53036 h 709326"/>
              <a:gd name="connsiteX3" fmla="*/ 711059 w 715048"/>
              <a:gd name="connsiteY3" fmla="*/ 537878 h 709326"/>
              <a:gd name="connsiteX4" fmla="*/ 715048 w 715048"/>
              <a:gd name="connsiteY4" fmla="*/ 709326 h 709326"/>
              <a:gd name="connsiteX5" fmla="*/ 672880 w 715048"/>
              <a:gd name="connsiteY5" fmla="*/ 698483 h 709326"/>
              <a:gd name="connsiteX6" fmla="*/ 8861 w 715048"/>
              <a:gd name="connsiteY6" fmla="*/ 34464 h 70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048" h="709326">
                <a:moveTo>
                  <a:pt x="0" y="0"/>
                </a:moveTo>
                <a:lnTo>
                  <a:pt x="174866" y="3482"/>
                </a:lnTo>
                <a:cubicBezTo>
                  <a:pt x="324625" y="10679"/>
                  <a:pt x="486111" y="26758"/>
                  <a:pt x="659877" y="53036"/>
                </a:cubicBezTo>
                <a:cubicBezTo>
                  <a:pt x="686737" y="226713"/>
                  <a:pt x="703359" y="388144"/>
                  <a:pt x="711059" y="537878"/>
                </a:cubicBezTo>
                <a:lnTo>
                  <a:pt x="715048" y="709326"/>
                </a:lnTo>
                <a:lnTo>
                  <a:pt x="672880" y="698483"/>
                </a:lnTo>
                <a:cubicBezTo>
                  <a:pt x="356729" y="600150"/>
                  <a:pt x="107195" y="350616"/>
                  <a:pt x="8861" y="34464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A96BB5-0DF2-40F4-BD22-9DF931C48C20}"/>
              </a:ext>
            </a:extLst>
          </p:cNvPr>
          <p:cNvSpPr/>
          <p:nvPr/>
        </p:nvSpPr>
        <p:spPr>
          <a:xfrm>
            <a:off x="6353839" y="3895534"/>
            <a:ext cx="715186" cy="709199"/>
          </a:xfrm>
          <a:custGeom>
            <a:avLst/>
            <a:gdLst>
              <a:gd name="connsiteX0" fmla="*/ 715186 w 715186"/>
              <a:gd name="connsiteY0" fmla="*/ 0 h 709199"/>
              <a:gd name="connsiteX1" fmla="*/ 706369 w 715186"/>
              <a:gd name="connsiteY1" fmla="*/ 34290 h 709199"/>
              <a:gd name="connsiteX2" fmla="*/ 42350 w 715186"/>
              <a:gd name="connsiteY2" fmla="*/ 698309 h 709199"/>
              <a:gd name="connsiteX3" fmla="*/ 0 w 715186"/>
              <a:gd name="connsiteY3" fmla="*/ 709199 h 709199"/>
              <a:gd name="connsiteX4" fmla="*/ 3679 w 715186"/>
              <a:gd name="connsiteY4" fmla="*/ 539071 h 709199"/>
              <a:gd name="connsiteX5" fmla="*/ 54066 w 715186"/>
              <a:gd name="connsiteY5" fmla="*/ 54146 h 709199"/>
              <a:gd name="connsiteX6" fmla="*/ 538996 w 715186"/>
              <a:gd name="connsiteY6" fmla="*/ 3797 h 709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186" h="709199">
                <a:moveTo>
                  <a:pt x="715186" y="0"/>
                </a:moveTo>
                <a:lnTo>
                  <a:pt x="706369" y="34290"/>
                </a:lnTo>
                <a:cubicBezTo>
                  <a:pt x="608036" y="350442"/>
                  <a:pt x="358502" y="599976"/>
                  <a:pt x="42350" y="698309"/>
                </a:cubicBezTo>
                <a:lnTo>
                  <a:pt x="0" y="709199"/>
                </a:lnTo>
                <a:lnTo>
                  <a:pt x="3679" y="539071"/>
                </a:lnTo>
                <a:cubicBezTo>
                  <a:pt x="11134" y="389325"/>
                  <a:pt x="27490" y="227866"/>
                  <a:pt x="54066" y="54146"/>
                </a:cubicBezTo>
                <a:cubicBezTo>
                  <a:pt x="227789" y="27584"/>
                  <a:pt x="389248" y="11240"/>
                  <a:pt x="538996" y="3797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1221CCC-AF47-4DC1-8C21-81C2B4C262FC}"/>
              </a:ext>
            </a:extLst>
          </p:cNvPr>
          <p:cNvGrpSpPr/>
          <p:nvPr/>
        </p:nvGrpSpPr>
        <p:grpSpPr>
          <a:xfrm>
            <a:off x="8921977" y="4283383"/>
            <a:ext cx="2937088" cy="1290153"/>
            <a:chOff x="8921977" y="4073386"/>
            <a:chExt cx="2937088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ABB95BD-B5B5-4F41-8CB6-AE066153E57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05A74D4-9840-496C-BC51-CB4707E1CAA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E2E7A81-9AC2-4BAA-A6F6-257BD874415B}"/>
              </a:ext>
            </a:extLst>
          </p:cNvPr>
          <p:cNvGrpSpPr/>
          <p:nvPr/>
        </p:nvGrpSpPr>
        <p:grpSpPr>
          <a:xfrm>
            <a:off x="332936" y="4283383"/>
            <a:ext cx="2937088" cy="1290153"/>
            <a:chOff x="332936" y="4652338"/>
            <a:chExt cx="2937088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2F6BA1D-3FA1-48DC-B1AC-203F8CCC8C7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72FE4BE-C048-4A21-A0F1-AC54B97EA33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9E4B3F6-61CA-4910-BD54-3F2B6719267E}"/>
              </a:ext>
            </a:extLst>
          </p:cNvPr>
          <p:cNvGrpSpPr/>
          <p:nvPr/>
        </p:nvGrpSpPr>
        <p:grpSpPr>
          <a:xfrm>
            <a:off x="8929772" y="1621285"/>
            <a:ext cx="2937088" cy="1290153"/>
            <a:chOff x="8921977" y="1466725"/>
            <a:chExt cx="2937088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6C64603-C5A6-4F8C-8B05-9E20196A83F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B7F3004-9560-45F7-8E67-35C248216F2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DCB2B60-5FCC-457C-A783-497EB202E1A9}"/>
              </a:ext>
            </a:extLst>
          </p:cNvPr>
          <p:cNvGrpSpPr/>
          <p:nvPr/>
        </p:nvGrpSpPr>
        <p:grpSpPr>
          <a:xfrm>
            <a:off x="340731" y="1621285"/>
            <a:ext cx="2937088" cy="1290153"/>
            <a:chOff x="332936" y="2627766"/>
            <a:chExt cx="2937088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3C53758-869A-4FA6-8AD2-631633CB438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A5116C2-881C-4AFC-B5BF-7B0FBF4B8D9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BCE079C3-EB13-45D9-B57B-A4049844B6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5135" y="2067444"/>
            <a:ext cx="914400" cy="914400"/>
          </a:xfrm>
          <a:prstGeom prst="rect">
            <a:avLst/>
          </a:prstGeom>
        </p:spPr>
      </p:pic>
      <p:pic>
        <p:nvPicPr>
          <p:cNvPr id="26" name="Graphic 25" descr="Puzzle">
            <a:extLst>
              <a:ext uri="{FF2B5EF4-FFF2-40B4-BE49-F238E27FC236}">
                <a16:creationId xmlns:a16="http://schemas.microsoft.com/office/drawing/2014/main" id="{82A95AF9-CCBC-4DF6-ADAB-FCFD2859DB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34675" y="4420744"/>
            <a:ext cx="914400" cy="914400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4A4B1DA0-AC62-4118-BCAE-198B3E214A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41203" y="4420744"/>
            <a:ext cx="914400" cy="914400"/>
          </a:xfrm>
          <a:prstGeom prst="rect">
            <a:avLst/>
          </a:prstGeom>
        </p:spPr>
      </p:pic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8E0B5A9C-C075-4D62-8BF4-643CEF3888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94819" y="208044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75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358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Heart Matrix Diagram for PowerPoint</vt:lpstr>
      <vt:lpstr>Heart Matrix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Matrix Diagram for PowerPoint</dc:title>
  <dc:creator>PresentationGO.com</dc:creator>
  <dc:description>© Copyright PresentationGO.com</dc:description>
  <cp:lastModifiedBy>Christophe Barroche</cp:lastModifiedBy>
  <cp:revision>4</cp:revision>
  <dcterms:created xsi:type="dcterms:W3CDTF">2014-11-26T05:14:11Z</dcterms:created>
  <dcterms:modified xsi:type="dcterms:W3CDTF">2019-03-25T19:17:09Z</dcterms:modified>
  <cp:category>Charts &amp; Diagrams</cp:category>
</cp:coreProperties>
</file>