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1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36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20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0BA6A-1F4D-4770-9078-5F7495F1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Matrix Diagram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9A0FE39-CC9C-4352-8C24-5656555C839B}"/>
              </a:ext>
            </a:extLst>
          </p:cNvPr>
          <p:cNvGrpSpPr/>
          <p:nvPr/>
        </p:nvGrpSpPr>
        <p:grpSpPr>
          <a:xfrm>
            <a:off x="3436671" y="1417319"/>
            <a:ext cx="5318658" cy="4532313"/>
            <a:chOff x="3138044" y="908367"/>
            <a:chExt cx="5915913" cy="5041266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B896D75C-494F-4A64-BA34-F7225F74AAFB}"/>
                </a:ext>
              </a:extLst>
            </p:cNvPr>
            <p:cNvSpPr/>
            <p:nvPr/>
          </p:nvSpPr>
          <p:spPr>
            <a:xfrm>
              <a:off x="6147944" y="3499167"/>
              <a:ext cx="2651633" cy="245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cubicBezTo>
                    <a:pt x="3122" y="19388"/>
                    <a:pt x="16875" y="9295"/>
                    <a:pt x="216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F3CDF91-89D5-4361-80DD-30BBB8D4D748}"/>
                </a:ext>
              </a:extLst>
            </p:cNvPr>
            <p:cNvSpPr/>
            <p:nvPr/>
          </p:nvSpPr>
          <p:spPr>
            <a:xfrm>
              <a:off x="6147944" y="908367"/>
              <a:ext cx="2906013" cy="249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3" y="18737"/>
                  </a:moveTo>
                  <a:lnTo>
                    <a:pt x="20992" y="18695"/>
                  </a:lnTo>
                  <a:cubicBezTo>
                    <a:pt x="21395" y="17266"/>
                    <a:pt x="21600" y="15786"/>
                    <a:pt x="21600" y="14298"/>
                  </a:cubicBezTo>
                  <a:cubicBezTo>
                    <a:pt x="21600" y="9107"/>
                    <a:pt x="19170" y="4308"/>
                    <a:pt x="15260" y="1775"/>
                  </a:cubicBezTo>
                  <a:cubicBezTo>
                    <a:pt x="13430" y="597"/>
                    <a:pt x="11439" y="0"/>
                    <a:pt x="9343" y="0"/>
                  </a:cubicBezTo>
                  <a:cubicBezTo>
                    <a:pt x="5727" y="0"/>
                    <a:pt x="2330" y="1841"/>
                    <a:pt x="0" y="5057"/>
                  </a:cubicBezTo>
                  <a:lnTo>
                    <a:pt x="0" y="21600"/>
                  </a:lnTo>
                  <a:lnTo>
                    <a:pt x="20099" y="21600"/>
                  </a:lnTo>
                  <a:cubicBezTo>
                    <a:pt x="20513" y="20602"/>
                    <a:pt x="20811" y="19640"/>
                    <a:pt x="20983" y="1873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F382F27-E04C-4492-8393-44F565868574}"/>
                </a:ext>
              </a:extLst>
            </p:cNvPr>
            <p:cNvSpPr/>
            <p:nvPr/>
          </p:nvSpPr>
          <p:spPr>
            <a:xfrm>
              <a:off x="3138044" y="908367"/>
              <a:ext cx="2908047" cy="249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41" y="0"/>
                  </a:moveTo>
                  <a:cubicBezTo>
                    <a:pt x="10190" y="0"/>
                    <a:pt x="8146" y="614"/>
                    <a:pt x="6334" y="1776"/>
                  </a:cubicBezTo>
                  <a:cubicBezTo>
                    <a:pt x="2428" y="4298"/>
                    <a:pt x="0" y="9097"/>
                    <a:pt x="0" y="14298"/>
                  </a:cubicBezTo>
                  <a:cubicBezTo>
                    <a:pt x="0" y="15788"/>
                    <a:pt x="205" y="17267"/>
                    <a:pt x="607" y="18695"/>
                  </a:cubicBezTo>
                  <a:lnTo>
                    <a:pt x="617" y="18737"/>
                  </a:lnTo>
                  <a:cubicBezTo>
                    <a:pt x="789" y="19639"/>
                    <a:pt x="1085" y="20601"/>
                    <a:pt x="1498" y="21600"/>
                  </a:cubicBezTo>
                  <a:lnTo>
                    <a:pt x="21600" y="21600"/>
                  </a:lnTo>
                  <a:lnTo>
                    <a:pt x="21600" y="5057"/>
                  </a:lnTo>
                  <a:cubicBezTo>
                    <a:pt x="19257" y="1841"/>
                    <a:pt x="15853" y="0"/>
                    <a:pt x="12241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CCA37DF-7087-4C0F-96EE-98681DCCF24A}"/>
                </a:ext>
              </a:extLst>
            </p:cNvPr>
            <p:cNvSpPr/>
            <p:nvPr/>
          </p:nvSpPr>
          <p:spPr>
            <a:xfrm>
              <a:off x="3392043" y="3499167"/>
              <a:ext cx="2653794" cy="245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  <a:cubicBezTo>
                    <a:pt x="4720" y="9298"/>
                    <a:pt x="18479" y="19390"/>
                    <a:pt x="21600" y="21600"/>
                  </a:cubicBezTo>
                  <a:close/>
                </a:path>
              </a:pathLst>
            </a:custGeom>
            <a:solidFill>
              <a:srgbClr val="EB1E4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F4E8BCF-B4D6-4B17-8225-74DDAA23FDE8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E5261E-6E72-4203-ABA7-CEAD06F80C8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5DE3226-2A2D-4466-9915-872663BF3CF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ED3DA09-1FE9-40AC-A363-8E0E79C8B0FB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D8B73B4-B2D9-48FF-A78C-3B1BDC5C074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52471F3-5760-4965-A007-73FD5A6B2E4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F7E73AE-BDF1-474A-9180-9C6465A6B98A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11EA61B-3F6B-4E20-8E35-5ACD053DF73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308D7FF-36FD-4244-BEC0-0D8D6D3EB9E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7959214-2E5C-4C34-9782-FF2653ABDE14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D651932-DDF5-4B38-A232-072FE2F3910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92E4EBE-A23C-465B-ADB5-2193FFB58F7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20" name="Graphic 19" descr="Users">
            <a:extLst>
              <a:ext uri="{FF2B5EF4-FFF2-40B4-BE49-F238E27FC236}">
                <a16:creationId xmlns:a16="http://schemas.microsoft.com/office/drawing/2014/main" id="{3D41B72C-9404-463F-AE36-B979CB0709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4537" y="4016301"/>
            <a:ext cx="914400" cy="914400"/>
          </a:xfrm>
          <a:prstGeom prst="rect">
            <a:avLst/>
          </a:prstGeom>
        </p:spPr>
      </p:pic>
      <p:pic>
        <p:nvPicPr>
          <p:cNvPr id="21" name="Graphic 20" descr="Puzzle">
            <a:extLst>
              <a:ext uri="{FF2B5EF4-FFF2-40B4-BE49-F238E27FC236}">
                <a16:creationId xmlns:a16="http://schemas.microsoft.com/office/drawing/2014/main" id="{0B5FB116-A230-47C7-9F7C-377C5FD259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03063" y="4016301"/>
            <a:ext cx="914400" cy="914400"/>
          </a:xfrm>
          <a:prstGeom prst="rect">
            <a:avLst/>
          </a:prstGeom>
        </p:spPr>
      </p:pic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93A069EF-D3BA-44ED-8131-F657409A9F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46029" y="2261929"/>
            <a:ext cx="914400" cy="914400"/>
          </a:xfrm>
          <a:prstGeom prst="rect">
            <a:avLst/>
          </a:prstGeom>
        </p:spPr>
      </p:pic>
      <p:pic>
        <p:nvPicPr>
          <p:cNvPr id="23" name="Graphic 22" descr="Rocket">
            <a:extLst>
              <a:ext uri="{FF2B5EF4-FFF2-40B4-BE49-F238E27FC236}">
                <a16:creationId xmlns:a16="http://schemas.microsoft.com/office/drawing/2014/main" id="{F481ECFA-8E3F-4E06-829C-C2BD66A0FB0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31572" y="2261929"/>
            <a:ext cx="914400" cy="914400"/>
          </a:xfrm>
          <a:prstGeom prst="rect">
            <a:avLst/>
          </a:pr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DE44AE1-E6CE-4AFA-ADF4-ED2013055F6F}"/>
              </a:ext>
            </a:extLst>
          </p:cNvPr>
          <p:cNvSpPr/>
          <p:nvPr/>
        </p:nvSpPr>
        <p:spPr>
          <a:xfrm>
            <a:off x="3436670" y="1417319"/>
            <a:ext cx="2614458" cy="4532313"/>
          </a:xfrm>
          <a:custGeom>
            <a:avLst/>
            <a:gdLst>
              <a:gd name="connsiteX0" fmla="*/ 228356 w 2614458"/>
              <a:gd name="connsiteY0" fmla="*/ 2329240 h 4532313"/>
              <a:gd name="connsiteX1" fmla="*/ 414952 w 2614458"/>
              <a:gd name="connsiteY1" fmla="*/ 2329240 h 4532313"/>
              <a:gd name="connsiteX2" fmla="*/ 519519 w 2614458"/>
              <a:gd name="connsiteY2" fmla="*/ 2500646 h 4532313"/>
              <a:gd name="connsiteX3" fmla="*/ 2492952 w 2614458"/>
              <a:gd name="connsiteY3" fmla="*/ 4319426 h 4532313"/>
              <a:gd name="connsiteX4" fmla="*/ 2614230 w 2614458"/>
              <a:gd name="connsiteY4" fmla="*/ 4403219 h 4532313"/>
              <a:gd name="connsiteX5" fmla="*/ 2614230 w 2614458"/>
              <a:gd name="connsiteY5" fmla="*/ 4532313 h 4532313"/>
              <a:gd name="connsiteX6" fmla="*/ 228356 w 2614458"/>
              <a:gd name="connsiteY6" fmla="*/ 2329240 h 4532313"/>
              <a:gd name="connsiteX7" fmla="*/ 1481647 w 2614458"/>
              <a:gd name="connsiteY7" fmla="*/ 0 h 4532313"/>
              <a:gd name="connsiteX8" fmla="*/ 1519549 w 2614458"/>
              <a:gd name="connsiteY8" fmla="*/ 2066 h 4532313"/>
              <a:gd name="connsiteX9" fmla="*/ 1478282 w 2614458"/>
              <a:gd name="connsiteY9" fmla="*/ 4698 h 4532313"/>
              <a:gd name="connsiteX10" fmla="*/ 948905 w 2614458"/>
              <a:gd name="connsiteY10" fmla="*/ 177146 h 4532313"/>
              <a:gd name="connsiteX11" fmla="*/ 182239 w 2614458"/>
              <a:gd name="connsiteY11" fmla="*/ 1476491 h 4532313"/>
              <a:gd name="connsiteX12" fmla="*/ 255710 w 2614458"/>
              <a:gd name="connsiteY12" fmla="*/ 1932746 h 4532313"/>
              <a:gd name="connsiteX13" fmla="*/ 256921 w 2614458"/>
              <a:gd name="connsiteY13" fmla="*/ 1937104 h 4532313"/>
              <a:gd name="connsiteX14" fmla="*/ 363557 w 2614458"/>
              <a:gd name="connsiteY14" fmla="*/ 2234183 h 4532313"/>
              <a:gd name="connsiteX15" fmla="*/ 2614458 w 2614458"/>
              <a:gd name="connsiteY15" fmla="*/ 2234183 h 4532313"/>
              <a:gd name="connsiteX16" fmla="*/ 2614458 w 2614458"/>
              <a:gd name="connsiteY16" fmla="*/ 2241324 h 4532313"/>
              <a:gd name="connsiteX17" fmla="*/ 181317 w 2614458"/>
              <a:gd name="connsiteY17" fmla="*/ 2241324 h 4532313"/>
              <a:gd name="connsiteX18" fmla="*/ 74681 w 2614458"/>
              <a:gd name="connsiteY18" fmla="*/ 1944245 h 4532313"/>
              <a:gd name="connsiteX19" fmla="*/ 73471 w 2614458"/>
              <a:gd name="connsiteY19" fmla="*/ 1939886 h 4532313"/>
              <a:gd name="connsiteX20" fmla="*/ 0 w 2614458"/>
              <a:gd name="connsiteY20" fmla="*/ 1483632 h 4532313"/>
              <a:gd name="connsiteX21" fmla="*/ 766665 w 2614458"/>
              <a:gd name="connsiteY21" fmla="*/ 184287 h 4532313"/>
              <a:gd name="connsiteX22" fmla="*/ 1481647 w 2614458"/>
              <a:gd name="connsiteY22" fmla="*/ 0 h 453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614458" h="4532313">
                <a:moveTo>
                  <a:pt x="228356" y="2329240"/>
                </a:moveTo>
                <a:lnTo>
                  <a:pt x="414952" y="2329240"/>
                </a:lnTo>
                <a:lnTo>
                  <a:pt x="519519" y="2500646"/>
                </a:lnTo>
                <a:cubicBezTo>
                  <a:pt x="997772" y="3216902"/>
                  <a:pt x="1961226" y="3947601"/>
                  <a:pt x="2492952" y="4319426"/>
                </a:cubicBezTo>
                <a:lnTo>
                  <a:pt x="2614230" y="4403219"/>
                </a:lnTo>
                <a:lnTo>
                  <a:pt x="2614230" y="4532313"/>
                </a:lnTo>
                <a:cubicBezTo>
                  <a:pt x="2269493" y="4306906"/>
                  <a:pt x="749714" y="3277582"/>
                  <a:pt x="228356" y="2329240"/>
                </a:cubicBezTo>
                <a:close/>
                <a:moveTo>
                  <a:pt x="1481647" y="0"/>
                </a:moveTo>
                <a:lnTo>
                  <a:pt x="1519549" y="2066"/>
                </a:lnTo>
                <a:lnTo>
                  <a:pt x="1478282" y="4698"/>
                </a:lnTo>
                <a:cubicBezTo>
                  <a:pt x="1293687" y="28269"/>
                  <a:pt x="1113398" y="86715"/>
                  <a:pt x="948905" y="177146"/>
                </a:cubicBezTo>
                <a:cubicBezTo>
                  <a:pt x="476124" y="438841"/>
                  <a:pt x="182239" y="936809"/>
                  <a:pt x="182239" y="1476491"/>
                </a:cubicBezTo>
                <a:cubicBezTo>
                  <a:pt x="182239" y="1631101"/>
                  <a:pt x="207052" y="1784569"/>
                  <a:pt x="255710" y="1932746"/>
                </a:cubicBezTo>
                <a:lnTo>
                  <a:pt x="256921" y="1937104"/>
                </a:lnTo>
                <a:cubicBezTo>
                  <a:pt x="277739" y="2030700"/>
                  <a:pt x="313567" y="2130522"/>
                  <a:pt x="363557" y="2234183"/>
                </a:cubicBezTo>
                <a:lnTo>
                  <a:pt x="2614458" y="2234183"/>
                </a:lnTo>
                <a:lnTo>
                  <a:pt x="2614458" y="2241324"/>
                </a:lnTo>
                <a:lnTo>
                  <a:pt x="181317" y="2241324"/>
                </a:lnTo>
                <a:cubicBezTo>
                  <a:pt x="131328" y="2137663"/>
                  <a:pt x="95500" y="2037841"/>
                  <a:pt x="74681" y="1944245"/>
                </a:cubicBezTo>
                <a:lnTo>
                  <a:pt x="73471" y="1939886"/>
                </a:lnTo>
                <a:cubicBezTo>
                  <a:pt x="24813" y="1791710"/>
                  <a:pt x="0" y="1638242"/>
                  <a:pt x="0" y="1483632"/>
                </a:cubicBezTo>
                <a:cubicBezTo>
                  <a:pt x="0" y="943950"/>
                  <a:pt x="293884" y="445983"/>
                  <a:pt x="766665" y="184287"/>
                </a:cubicBezTo>
                <a:cubicBezTo>
                  <a:pt x="985989" y="63712"/>
                  <a:pt x="1233395" y="0"/>
                  <a:pt x="1481647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79354A88-FD40-4D2C-9A81-1CA76CBF76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90229" y="4556467"/>
            <a:ext cx="583256" cy="583256"/>
          </a:xfrm>
          <a:prstGeom prst="rect">
            <a:avLst/>
          </a:prstGeom>
        </p:spPr>
      </p:pic>
      <p:pic>
        <p:nvPicPr>
          <p:cNvPr id="29" name="Graphic 28" descr="Puzzle">
            <a:extLst>
              <a:ext uri="{FF2B5EF4-FFF2-40B4-BE49-F238E27FC236}">
                <a16:creationId xmlns:a16="http://schemas.microsoft.com/office/drawing/2014/main" id="{3EC6048C-A408-479E-915B-9AF3CBC48F2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6572" y="4586964"/>
            <a:ext cx="583256" cy="583256"/>
          </a:xfrm>
          <a:prstGeom prst="rect">
            <a:avLst/>
          </a:prstGeom>
        </p:spPr>
      </p:pic>
      <p:pic>
        <p:nvPicPr>
          <p:cNvPr id="30" name="Graphic 29" descr="Lightbulb">
            <a:extLst>
              <a:ext uri="{FF2B5EF4-FFF2-40B4-BE49-F238E27FC236}">
                <a16:creationId xmlns:a16="http://schemas.microsoft.com/office/drawing/2014/main" id="{3BB2F103-ABB9-4626-A991-5A2B45EFDA8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090229" y="1181354"/>
            <a:ext cx="583256" cy="583256"/>
          </a:xfrm>
          <a:prstGeom prst="rect">
            <a:avLst/>
          </a:prstGeom>
        </p:spPr>
      </p:pic>
      <p:pic>
        <p:nvPicPr>
          <p:cNvPr id="31" name="Graphic 30" descr="Rocket">
            <a:extLst>
              <a:ext uri="{FF2B5EF4-FFF2-40B4-BE49-F238E27FC236}">
                <a16:creationId xmlns:a16="http://schemas.microsoft.com/office/drawing/2014/main" id="{06731225-6A14-4B00-B822-76159733E91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46572" y="1181354"/>
            <a:ext cx="583256" cy="58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37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0BA6A-1F4D-4770-9078-5F7495F1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Matrix Diagram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9A0FE39-CC9C-4352-8C24-5656555C839B}"/>
              </a:ext>
            </a:extLst>
          </p:cNvPr>
          <p:cNvGrpSpPr/>
          <p:nvPr/>
        </p:nvGrpSpPr>
        <p:grpSpPr>
          <a:xfrm>
            <a:off x="3436671" y="1417319"/>
            <a:ext cx="5318658" cy="4532313"/>
            <a:chOff x="3138044" y="908367"/>
            <a:chExt cx="5915913" cy="5041266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B896D75C-494F-4A64-BA34-F7225F74AAFB}"/>
                </a:ext>
              </a:extLst>
            </p:cNvPr>
            <p:cNvSpPr/>
            <p:nvPr/>
          </p:nvSpPr>
          <p:spPr>
            <a:xfrm>
              <a:off x="6147944" y="3499167"/>
              <a:ext cx="2651633" cy="245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cubicBezTo>
                    <a:pt x="3122" y="19388"/>
                    <a:pt x="16875" y="9295"/>
                    <a:pt x="216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F3CDF91-89D5-4361-80DD-30BBB8D4D748}"/>
                </a:ext>
              </a:extLst>
            </p:cNvPr>
            <p:cNvSpPr/>
            <p:nvPr/>
          </p:nvSpPr>
          <p:spPr>
            <a:xfrm>
              <a:off x="6147944" y="908367"/>
              <a:ext cx="2906013" cy="249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3" y="18737"/>
                  </a:moveTo>
                  <a:lnTo>
                    <a:pt x="20992" y="18695"/>
                  </a:lnTo>
                  <a:cubicBezTo>
                    <a:pt x="21395" y="17266"/>
                    <a:pt x="21600" y="15786"/>
                    <a:pt x="21600" y="14298"/>
                  </a:cubicBezTo>
                  <a:cubicBezTo>
                    <a:pt x="21600" y="9107"/>
                    <a:pt x="19170" y="4308"/>
                    <a:pt x="15260" y="1775"/>
                  </a:cubicBezTo>
                  <a:cubicBezTo>
                    <a:pt x="13430" y="597"/>
                    <a:pt x="11439" y="0"/>
                    <a:pt x="9343" y="0"/>
                  </a:cubicBezTo>
                  <a:cubicBezTo>
                    <a:pt x="5727" y="0"/>
                    <a:pt x="2330" y="1841"/>
                    <a:pt x="0" y="5057"/>
                  </a:cubicBezTo>
                  <a:lnTo>
                    <a:pt x="0" y="21600"/>
                  </a:lnTo>
                  <a:lnTo>
                    <a:pt x="20099" y="21600"/>
                  </a:lnTo>
                  <a:cubicBezTo>
                    <a:pt x="20513" y="20602"/>
                    <a:pt x="20811" y="19640"/>
                    <a:pt x="20983" y="1873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F382F27-E04C-4492-8393-44F565868574}"/>
                </a:ext>
              </a:extLst>
            </p:cNvPr>
            <p:cNvSpPr/>
            <p:nvPr/>
          </p:nvSpPr>
          <p:spPr>
            <a:xfrm>
              <a:off x="3138044" y="908367"/>
              <a:ext cx="2908047" cy="249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41" y="0"/>
                  </a:moveTo>
                  <a:cubicBezTo>
                    <a:pt x="10190" y="0"/>
                    <a:pt x="8146" y="614"/>
                    <a:pt x="6334" y="1776"/>
                  </a:cubicBezTo>
                  <a:cubicBezTo>
                    <a:pt x="2428" y="4298"/>
                    <a:pt x="0" y="9097"/>
                    <a:pt x="0" y="14298"/>
                  </a:cubicBezTo>
                  <a:cubicBezTo>
                    <a:pt x="0" y="15788"/>
                    <a:pt x="205" y="17267"/>
                    <a:pt x="607" y="18695"/>
                  </a:cubicBezTo>
                  <a:lnTo>
                    <a:pt x="617" y="18737"/>
                  </a:lnTo>
                  <a:cubicBezTo>
                    <a:pt x="789" y="19639"/>
                    <a:pt x="1085" y="20601"/>
                    <a:pt x="1498" y="21600"/>
                  </a:cubicBezTo>
                  <a:lnTo>
                    <a:pt x="21600" y="21600"/>
                  </a:lnTo>
                  <a:lnTo>
                    <a:pt x="21600" y="5057"/>
                  </a:lnTo>
                  <a:cubicBezTo>
                    <a:pt x="19257" y="1841"/>
                    <a:pt x="15853" y="0"/>
                    <a:pt x="12241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CCA37DF-7087-4C0F-96EE-98681DCCF24A}"/>
                </a:ext>
              </a:extLst>
            </p:cNvPr>
            <p:cNvSpPr/>
            <p:nvPr/>
          </p:nvSpPr>
          <p:spPr>
            <a:xfrm>
              <a:off x="3392043" y="3499167"/>
              <a:ext cx="2653794" cy="245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  <a:cubicBezTo>
                    <a:pt x="4720" y="9298"/>
                    <a:pt x="18479" y="19390"/>
                    <a:pt x="21600" y="21600"/>
                  </a:cubicBezTo>
                  <a:close/>
                </a:path>
              </a:pathLst>
            </a:custGeom>
            <a:solidFill>
              <a:srgbClr val="EB1E4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F4E8BCF-B4D6-4B17-8225-74DDAA23FDE8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E5261E-6E72-4203-ABA7-CEAD06F80C8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5DE3226-2A2D-4466-9915-872663BF3CF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ED3DA09-1FE9-40AC-A363-8E0E79C8B0FB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D8B73B4-B2D9-48FF-A78C-3B1BDC5C074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52471F3-5760-4965-A007-73FD5A6B2E4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F7E73AE-BDF1-474A-9180-9C6465A6B98A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11EA61B-3F6B-4E20-8E35-5ACD053DF73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308D7FF-36FD-4244-BEC0-0D8D6D3EB9E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7959214-2E5C-4C34-9782-FF2653ABDE14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D651932-DDF5-4B38-A232-072FE2F3910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92E4EBE-A23C-465B-ADB5-2193FFB58F7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20" name="Graphic 19" descr="Users">
            <a:extLst>
              <a:ext uri="{FF2B5EF4-FFF2-40B4-BE49-F238E27FC236}">
                <a16:creationId xmlns:a16="http://schemas.microsoft.com/office/drawing/2014/main" id="{3D41B72C-9404-463F-AE36-B979CB0709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4537" y="4016301"/>
            <a:ext cx="914400" cy="914400"/>
          </a:xfrm>
          <a:prstGeom prst="rect">
            <a:avLst/>
          </a:prstGeom>
        </p:spPr>
      </p:pic>
      <p:pic>
        <p:nvPicPr>
          <p:cNvPr id="21" name="Graphic 20" descr="Puzzle">
            <a:extLst>
              <a:ext uri="{FF2B5EF4-FFF2-40B4-BE49-F238E27FC236}">
                <a16:creationId xmlns:a16="http://schemas.microsoft.com/office/drawing/2014/main" id="{0B5FB116-A230-47C7-9F7C-377C5FD259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03063" y="4016301"/>
            <a:ext cx="914400" cy="914400"/>
          </a:xfrm>
          <a:prstGeom prst="rect">
            <a:avLst/>
          </a:prstGeom>
        </p:spPr>
      </p:pic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93A069EF-D3BA-44ED-8131-F657409A9F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46029" y="2261929"/>
            <a:ext cx="914400" cy="914400"/>
          </a:xfrm>
          <a:prstGeom prst="rect">
            <a:avLst/>
          </a:prstGeom>
        </p:spPr>
      </p:pic>
      <p:pic>
        <p:nvPicPr>
          <p:cNvPr id="23" name="Graphic 22" descr="Rocket">
            <a:extLst>
              <a:ext uri="{FF2B5EF4-FFF2-40B4-BE49-F238E27FC236}">
                <a16:creationId xmlns:a16="http://schemas.microsoft.com/office/drawing/2014/main" id="{F481ECFA-8E3F-4E06-829C-C2BD66A0FB0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31572" y="2261929"/>
            <a:ext cx="914400" cy="914400"/>
          </a:xfrm>
          <a:prstGeom prst="rect">
            <a:avLst/>
          </a:pr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DE44AE1-E6CE-4AFA-ADF4-ED2013055F6F}"/>
              </a:ext>
            </a:extLst>
          </p:cNvPr>
          <p:cNvSpPr/>
          <p:nvPr/>
        </p:nvSpPr>
        <p:spPr>
          <a:xfrm>
            <a:off x="3436670" y="1417319"/>
            <a:ext cx="2614458" cy="4532313"/>
          </a:xfrm>
          <a:custGeom>
            <a:avLst/>
            <a:gdLst>
              <a:gd name="connsiteX0" fmla="*/ 228356 w 2614458"/>
              <a:gd name="connsiteY0" fmla="*/ 2329240 h 4532313"/>
              <a:gd name="connsiteX1" fmla="*/ 414952 w 2614458"/>
              <a:gd name="connsiteY1" fmla="*/ 2329240 h 4532313"/>
              <a:gd name="connsiteX2" fmla="*/ 519519 w 2614458"/>
              <a:gd name="connsiteY2" fmla="*/ 2500646 h 4532313"/>
              <a:gd name="connsiteX3" fmla="*/ 2492952 w 2614458"/>
              <a:gd name="connsiteY3" fmla="*/ 4319426 h 4532313"/>
              <a:gd name="connsiteX4" fmla="*/ 2614230 w 2614458"/>
              <a:gd name="connsiteY4" fmla="*/ 4403219 h 4532313"/>
              <a:gd name="connsiteX5" fmla="*/ 2614230 w 2614458"/>
              <a:gd name="connsiteY5" fmla="*/ 4532313 h 4532313"/>
              <a:gd name="connsiteX6" fmla="*/ 228356 w 2614458"/>
              <a:gd name="connsiteY6" fmla="*/ 2329240 h 4532313"/>
              <a:gd name="connsiteX7" fmla="*/ 1481647 w 2614458"/>
              <a:gd name="connsiteY7" fmla="*/ 0 h 4532313"/>
              <a:gd name="connsiteX8" fmla="*/ 1519549 w 2614458"/>
              <a:gd name="connsiteY8" fmla="*/ 2066 h 4532313"/>
              <a:gd name="connsiteX9" fmla="*/ 1478282 w 2614458"/>
              <a:gd name="connsiteY9" fmla="*/ 4698 h 4532313"/>
              <a:gd name="connsiteX10" fmla="*/ 948905 w 2614458"/>
              <a:gd name="connsiteY10" fmla="*/ 177146 h 4532313"/>
              <a:gd name="connsiteX11" fmla="*/ 182239 w 2614458"/>
              <a:gd name="connsiteY11" fmla="*/ 1476491 h 4532313"/>
              <a:gd name="connsiteX12" fmla="*/ 255710 w 2614458"/>
              <a:gd name="connsiteY12" fmla="*/ 1932746 h 4532313"/>
              <a:gd name="connsiteX13" fmla="*/ 256921 w 2614458"/>
              <a:gd name="connsiteY13" fmla="*/ 1937104 h 4532313"/>
              <a:gd name="connsiteX14" fmla="*/ 363557 w 2614458"/>
              <a:gd name="connsiteY14" fmla="*/ 2234183 h 4532313"/>
              <a:gd name="connsiteX15" fmla="*/ 2614458 w 2614458"/>
              <a:gd name="connsiteY15" fmla="*/ 2234183 h 4532313"/>
              <a:gd name="connsiteX16" fmla="*/ 2614458 w 2614458"/>
              <a:gd name="connsiteY16" fmla="*/ 2241324 h 4532313"/>
              <a:gd name="connsiteX17" fmla="*/ 181317 w 2614458"/>
              <a:gd name="connsiteY17" fmla="*/ 2241324 h 4532313"/>
              <a:gd name="connsiteX18" fmla="*/ 74681 w 2614458"/>
              <a:gd name="connsiteY18" fmla="*/ 1944245 h 4532313"/>
              <a:gd name="connsiteX19" fmla="*/ 73471 w 2614458"/>
              <a:gd name="connsiteY19" fmla="*/ 1939886 h 4532313"/>
              <a:gd name="connsiteX20" fmla="*/ 0 w 2614458"/>
              <a:gd name="connsiteY20" fmla="*/ 1483632 h 4532313"/>
              <a:gd name="connsiteX21" fmla="*/ 766665 w 2614458"/>
              <a:gd name="connsiteY21" fmla="*/ 184287 h 4532313"/>
              <a:gd name="connsiteX22" fmla="*/ 1481647 w 2614458"/>
              <a:gd name="connsiteY22" fmla="*/ 0 h 453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614458" h="4532313">
                <a:moveTo>
                  <a:pt x="228356" y="2329240"/>
                </a:moveTo>
                <a:lnTo>
                  <a:pt x="414952" y="2329240"/>
                </a:lnTo>
                <a:lnTo>
                  <a:pt x="519519" y="2500646"/>
                </a:lnTo>
                <a:cubicBezTo>
                  <a:pt x="997772" y="3216902"/>
                  <a:pt x="1961226" y="3947601"/>
                  <a:pt x="2492952" y="4319426"/>
                </a:cubicBezTo>
                <a:lnTo>
                  <a:pt x="2614230" y="4403219"/>
                </a:lnTo>
                <a:lnTo>
                  <a:pt x="2614230" y="4532313"/>
                </a:lnTo>
                <a:cubicBezTo>
                  <a:pt x="2269493" y="4306906"/>
                  <a:pt x="749714" y="3277582"/>
                  <a:pt x="228356" y="2329240"/>
                </a:cubicBezTo>
                <a:close/>
                <a:moveTo>
                  <a:pt x="1481647" y="0"/>
                </a:moveTo>
                <a:lnTo>
                  <a:pt x="1519549" y="2066"/>
                </a:lnTo>
                <a:lnTo>
                  <a:pt x="1478282" y="4698"/>
                </a:lnTo>
                <a:cubicBezTo>
                  <a:pt x="1293687" y="28269"/>
                  <a:pt x="1113398" y="86715"/>
                  <a:pt x="948905" y="177146"/>
                </a:cubicBezTo>
                <a:cubicBezTo>
                  <a:pt x="476124" y="438841"/>
                  <a:pt x="182239" y="936809"/>
                  <a:pt x="182239" y="1476491"/>
                </a:cubicBezTo>
                <a:cubicBezTo>
                  <a:pt x="182239" y="1631101"/>
                  <a:pt x="207052" y="1784569"/>
                  <a:pt x="255710" y="1932746"/>
                </a:cubicBezTo>
                <a:lnTo>
                  <a:pt x="256921" y="1937104"/>
                </a:lnTo>
                <a:cubicBezTo>
                  <a:pt x="277739" y="2030700"/>
                  <a:pt x="313567" y="2130522"/>
                  <a:pt x="363557" y="2234183"/>
                </a:cubicBezTo>
                <a:lnTo>
                  <a:pt x="2614458" y="2234183"/>
                </a:lnTo>
                <a:lnTo>
                  <a:pt x="2614458" y="2241324"/>
                </a:lnTo>
                <a:lnTo>
                  <a:pt x="181317" y="2241324"/>
                </a:lnTo>
                <a:cubicBezTo>
                  <a:pt x="131328" y="2137663"/>
                  <a:pt x="95500" y="2037841"/>
                  <a:pt x="74681" y="1944245"/>
                </a:cubicBezTo>
                <a:lnTo>
                  <a:pt x="73471" y="1939886"/>
                </a:lnTo>
                <a:cubicBezTo>
                  <a:pt x="24813" y="1791710"/>
                  <a:pt x="0" y="1638242"/>
                  <a:pt x="0" y="1483632"/>
                </a:cubicBezTo>
                <a:cubicBezTo>
                  <a:pt x="0" y="943950"/>
                  <a:pt x="293884" y="445983"/>
                  <a:pt x="766665" y="184287"/>
                </a:cubicBezTo>
                <a:cubicBezTo>
                  <a:pt x="985989" y="63712"/>
                  <a:pt x="1233395" y="0"/>
                  <a:pt x="1481647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79354A88-FD40-4D2C-9A81-1CA76CBF76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90229" y="4556467"/>
            <a:ext cx="583256" cy="583256"/>
          </a:xfrm>
          <a:prstGeom prst="rect">
            <a:avLst/>
          </a:prstGeom>
        </p:spPr>
      </p:pic>
      <p:pic>
        <p:nvPicPr>
          <p:cNvPr id="29" name="Graphic 28" descr="Puzzle">
            <a:extLst>
              <a:ext uri="{FF2B5EF4-FFF2-40B4-BE49-F238E27FC236}">
                <a16:creationId xmlns:a16="http://schemas.microsoft.com/office/drawing/2014/main" id="{3EC6048C-A408-479E-915B-9AF3CBC48F2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6572" y="4586964"/>
            <a:ext cx="583256" cy="583256"/>
          </a:xfrm>
          <a:prstGeom prst="rect">
            <a:avLst/>
          </a:prstGeom>
        </p:spPr>
      </p:pic>
      <p:pic>
        <p:nvPicPr>
          <p:cNvPr id="30" name="Graphic 29" descr="Lightbulb">
            <a:extLst>
              <a:ext uri="{FF2B5EF4-FFF2-40B4-BE49-F238E27FC236}">
                <a16:creationId xmlns:a16="http://schemas.microsoft.com/office/drawing/2014/main" id="{3BB2F103-ABB9-4626-A991-5A2B45EFDA8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090229" y="1181354"/>
            <a:ext cx="583256" cy="583256"/>
          </a:xfrm>
          <a:prstGeom prst="rect">
            <a:avLst/>
          </a:prstGeom>
        </p:spPr>
      </p:pic>
      <p:pic>
        <p:nvPicPr>
          <p:cNvPr id="31" name="Graphic 30" descr="Rocket">
            <a:extLst>
              <a:ext uri="{FF2B5EF4-FFF2-40B4-BE49-F238E27FC236}">
                <a16:creationId xmlns:a16="http://schemas.microsoft.com/office/drawing/2014/main" id="{06731225-6A14-4B00-B822-76159733E91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46572" y="1181354"/>
            <a:ext cx="583256" cy="58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97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8459</TotalTime>
  <Words>358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Heart Matrix Diagram for PowerPoint</vt:lpstr>
      <vt:lpstr>Heart Matrix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Matrix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2019-01-23T17:41:28Z</dcterms:modified>
  <cp:category>Charts &amp; Diagrams</cp:category>
</cp:coreProperties>
</file>