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2" r:id="rId4"/>
    <p:sldId id="353" r:id="rId5"/>
    <p:sldId id="355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6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29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A5963C-32DB-43B1-B9D7-2D9FC37BC91F}"/>
              </a:ext>
            </a:extLst>
          </p:cNvPr>
          <p:cNvGrpSpPr/>
          <p:nvPr/>
        </p:nvGrpSpPr>
        <p:grpSpPr>
          <a:xfrm>
            <a:off x="1613893" y="5531139"/>
            <a:ext cx="2175271" cy="173235"/>
            <a:chOff x="1745457" y="5498307"/>
            <a:chExt cx="2900361" cy="230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6EC85-207D-4C72-A2B2-2659E18E92E0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46FA40-6800-4386-86F7-4CE2C132153B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979C33D-6103-425C-8D57-79ADFCE4B8BA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A97BAE-9592-48C5-8B35-AEBE49692C1F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E4C752-2A6C-4283-A3A4-50673BAE23A5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1E72116-70EC-4ADA-8A83-824EF1D4C2EB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1C62AEC-704E-4B32-9CE5-331615A5CB03}"/>
              </a:ext>
            </a:extLst>
          </p:cNvPr>
          <p:cNvSpPr/>
          <p:nvPr/>
        </p:nvSpPr>
        <p:spPr>
          <a:xfrm>
            <a:off x="1613894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0-20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32CF2-3A46-42C1-95A0-4FD3A1B51296}"/>
              </a:ext>
            </a:extLst>
          </p:cNvPr>
          <p:cNvSpPr/>
          <p:nvPr/>
        </p:nvSpPr>
        <p:spPr>
          <a:xfrm>
            <a:off x="1976439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20-40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144E2D-3281-4296-869D-7C93150548D3}"/>
              </a:ext>
            </a:extLst>
          </p:cNvPr>
          <p:cNvSpPr/>
          <p:nvPr/>
        </p:nvSpPr>
        <p:spPr>
          <a:xfrm>
            <a:off x="2338985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40-60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FB2974-AE9A-4250-B6D2-3C1F73C4DEC7}"/>
              </a:ext>
            </a:extLst>
          </p:cNvPr>
          <p:cNvSpPr/>
          <p:nvPr/>
        </p:nvSpPr>
        <p:spPr>
          <a:xfrm>
            <a:off x="2701530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60-80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97436C-3BCE-4DE4-97BA-0E76F1C27584}"/>
              </a:ext>
            </a:extLst>
          </p:cNvPr>
          <p:cNvSpPr/>
          <p:nvPr/>
        </p:nvSpPr>
        <p:spPr>
          <a:xfrm>
            <a:off x="3064076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80-90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3F6222-1E75-4F24-BD8D-6B226F7A36BD}"/>
              </a:ext>
            </a:extLst>
          </p:cNvPr>
          <p:cNvSpPr/>
          <p:nvPr/>
        </p:nvSpPr>
        <p:spPr>
          <a:xfrm>
            <a:off x="3426620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90-100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5A4A86-6254-4EBF-B346-0B1420098006}"/>
              </a:ext>
            </a:extLst>
          </p:cNvPr>
          <p:cNvGrpSpPr/>
          <p:nvPr/>
        </p:nvGrpSpPr>
        <p:grpSpPr>
          <a:xfrm>
            <a:off x="1613893" y="1493904"/>
            <a:ext cx="6525815" cy="3222756"/>
            <a:chOff x="1833563" y="1362074"/>
            <a:chExt cx="10229850" cy="37433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CE84E5-FE88-4FC4-96E2-88CE840DDCA7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974AEEA-0C0E-4503-8D84-9E9B81095AB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ACD3CFD-AC58-47E1-91D3-61CB1FA6F67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B89B34-ADF4-4E15-86F6-30C303BC848C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D130051-F529-4B8C-8AFA-258FD9D90A43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D02868-1120-4F7A-8C25-ABC3F4B254EA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EFB82BA-03D4-46E9-9A62-0A969461EAD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A50E21-9E90-4EE1-B291-FD9A404A269E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E3B709-8B0B-4495-B860-D337BDA7BADA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F4DDCC-12E5-438A-B49D-6F5EED7722E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410383-BB68-4644-A6CA-D3EF1F0F7A8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C85D03-2822-4026-AC56-73DFBC099F3E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84C33E-C596-40E8-853C-02676BAADC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565BC5D-04C9-473F-A3B8-1B14998616E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EB4A26-1A58-4499-8D16-AA1AF902DEE5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2DA100-4DA5-4F01-B709-904BD457AC7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CABE273-F013-4CB4-B2D6-1E1986D5628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A2808D-E51B-431C-8474-97A83274E40D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516E9D-F634-4307-8D26-4553E6F035C6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64AB869-E5E0-4CF5-9526-513FD6B833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D3F0083-D1AD-47DB-8194-63636E021E0F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02760-2F03-49F9-8006-19BE237CB72C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6EE5D-2A80-4914-AAB3-A18309AE644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E22010-580E-4B16-B95E-4290F6017DE8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27F9B8E-4254-4D43-BAFD-6EFFDB4D8F5E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0D999-04E1-46F6-BA35-947699FA0955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D99CD35-6A98-45A0-8AA8-2595544816BE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9DB0332-5F14-457A-8EF5-3F606358A30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8FF707-6EB6-4CF0-AA4B-A968EAA89C27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87D32E-33CE-42B9-A825-03661F5A0E56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C320477-D9F3-4A50-9F40-C57561F8AAC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298C715-2BF1-42AC-B7EC-377B2FB01389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3D0A838-B278-4553-8FC2-121845D1792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DAE7B45-3A7C-4FB5-9CDC-0470AE8E0F26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8DEA89-28F9-4EE9-8F37-AA454F282685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0D85F1-7B13-4AF7-A763-798424B1016B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897D3C-DADE-47FE-9B1E-D75F1E406A99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B7F0837-AA4D-447C-9852-532C4A2ECD4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D6B67D7-191B-47C9-A824-C729A5CECAE8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E0E229-1C02-4129-926E-963E5BBFD26D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E1A4DD-1CD4-46B1-97E1-E9ED6E8AAA0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24D3714-B3C9-4E3E-A5F9-858BE90409E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9CAC1187-BEFD-48D6-8DEB-B4D80DB52AD7}"/>
              </a:ext>
            </a:extLst>
          </p:cNvPr>
          <p:cNvSpPr txBox="1"/>
          <p:nvPr/>
        </p:nvSpPr>
        <p:spPr>
          <a:xfrm>
            <a:off x="0" y="4289962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65E81-25AE-4CB1-83F8-C7A951B3E12C}"/>
              </a:ext>
            </a:extLst>
          </p:cNvPr>
          <p:cNvSpPr txBox="1"/>
          <p:nvPr/>
        </p:nvSpPr>
        <p:spPr>
          <a:xfrm>
            <a:off x="0" y="3752666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1E9B4-3320-4B46-86D9-566E8D9658F7}"/>
              </a:ext>
            </a:extLst>
          </p:cNvPr>
          <p:cNvSpPr txBox="1"/>
          <p:nvPr/>
        </p:nvSpPr>
        <p:spPr>
          <a:xfrm>
            <a:off x="0" y="3215369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2C1448-8B31-4237-A867-6D3A507E97C3}"/>
              </a:ext>
            </a:extLst>
          </p:cNvPr>
          <p:cNvSpPr txBox="1"/>
          <p:nvPr/>
        </p:nvSpPr>
        <p:spPr>
          <a:xfrm>
            <a:off x="0" y="2678074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C6EE06-77C3-40B5-9F5F-7866AB296F81}"/>
              </a:ext>
            </a:extLst>
          </p:cNvPr>
          <p:cNvSpPr txBox="1"/>
          <p:nvPr/>
        </p:nvSpPr>
        <p:spPr>
          <a:xfrm>
            <a:off x="0" y="2140778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062BB8-7308-48C4-8665-B48CC24DA4EA}"/>
              </a:ext>
            </a:extLst>
          </p:cNvPr>
          <p:cNvSpPr txBox="1"/>
          <p:nvPr/>
        </p:nvSpPr>
        <p:spPr>
          <a:xfrm>
            <a:off x="0" y="1603481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DC5E43-E81B-454C-9D4C-9CB8457E6C9D}"/>
              </a:ext>
            </a:extLst>
          </p:cNvPr>
          <p:cNvSpPr txBox="1"/>
          <p:nvPr/>
        </p:nvSpPr>
        <p:spPr>
          <a:xfrm>
            <a:off x="1613891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01BA6-BDD5-4D9B-9110-26184711A9FE}"/>
              </a:ext>
            </a:extLst>
          </p:cNvPr>
          <p:cNvSpPr txBox="1"/>
          <p:nvPr/>
        </p:nvSpPr>
        <p:spPr>
          <a:xfrm>
            <a:off x="2700970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B863F5-1AD8-4D81-A17F-4F66E6E70A39}"/>
              </a:ext>
            </a:extLst>
          </p:cNvPr>
          <p:cNvSpPr txBox="1"/>
          <p:nvPr/>
        </p:nvSpPr>
        <p:spPr>
          <a:xfrm>
            <a:off x="3788049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37468-0F23-49A4-932E-188E5E26BAF6}"/>
              </a:ext>
            </a:extLst>
          </p:cNvPr>
          <p:cNvSpPr txBox="1"/>
          <p:nvPr/>
        </p:nvSpPr>
        <p:spPr>
          <a:xfrm>
            <a:off x="4875128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E7A1F-1E8C-4DEC-9768-070626F14EE5}"/>
              </a:ext>
            </a:extLst>
          </p:cNvPr>
          <p:cNvSpPr txBox="1"/>
          <p:nvPr/>
        </p:nvSpPr>
        <p:spPr>
          <a:xfrm>
            <a:off x="5962207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C5757F-B5FB-4449-BB2A-C55D12F2D77D}"/>
              </a:ext>
            </a:extLst>
          </p:cNvPr>
          <p:cNvSpPr txBox="1"/>
          <p:nvPr/>
        </p:nvSpPr>
        <p:spPr>
          <a:xfrm>
            <a:off x="7049284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54061E-5BE4-4291-A260-191B28FEFBFC}"/>
              </a:ext>
            </a:extLst>
          </p:cNvPr>
          <p:cNvSpPr txBox="1"/>
          <p:nvPr/>
        </p:nvSpPr>
        <p:spPr>
          <a:xfrm>
            <a:off x="933450" y="5479257"/>
            <a:ext cx="620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Score: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D850679-84C0-4BBE-9F33-63CE18697697}"/>
              </a:ext>
            </a:extLst>
          </p:cNvPr>
          <p:cNvSpPr/>
          <p:nvPr/>
        </p:nvSpPr>
        <p:spPr>
          <a:xfrm>
            <a:off x="4057056" y="5531138"/>
            <a:ext cx="362545" cy="1732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8CEA85-8B44-480F-8E86-D7D354F8E609}"/>
              </a:ext>
            </a:extLst>
          </p:cNvPr>
          <p:cNvSpPr/>
          <p:nvPr/>
        </p:nvSpPr>
        <p:spPr>
          <a:xfrm>
            <a:off x="4057056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Heat Map (Single Color) – Slide Template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EBDB63FB-DA85-498D-AF92-24B3966C39D2}"/>
              </a:ext>
            </a:extLst>
          </p:cNvPr>
          <p:cNvGrpSpPr/>
          <p:nvPr/>
        </p:nvGrpSpPr>
        <p:grpSpPr>
          <a:xfrm>
            <a:off x="1613893" y="1493903"/>
            <a:ext cx="6525815" cy="3222757"/>
            <a:chOff x="1833563" y="1362074"/>
            <a:chExt cx="10229850" cy="3743325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08808383-1C9D-4D6E-94DB-47ECA8DE5CC9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4675C4E-91FA-4D85-9138-032978F2B08D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2C00FFB7-DA75-4715-BF04-A297E195DC9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9C569BC9-F419-4025-8194-58644B2ADFE6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F570CE1C-782E-4C83-8EB1-DFAF610B0FF1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7" name="Rectangle 126">
                <a:extLst>
                  <a:ext uri="{FF2B5EF4-FFF2-40B4-BE49-F238E27FC236}">
                    <a16:creationId xmlns:a16="http://schemas.microsoft.com/office/drawing/2014/main" id="{A2A67A40-68A9-425F-8546-F16ECC7D8C37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CF279F43-D792-42DA-A96B-E753BC028BA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323CE8CE-F426-4716-9EF4-10825E891F16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597AD036-7698-4E7C-8EDD-B2FA148EF9C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B7858499-9C16-4073-BEA8-7A327066311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C4D97ED4-2B31-43E3-953B-F69D714EA1EB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7BF0D1DE-3B7D-45BA-8133-749357900C7B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1E21B3A9-428C-4204-90E1-E367B9280E3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DB14831A-8C02-4F44-8277-0BC115BCFD48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D4F0BC0-255A-47C4-B494-C0553BC37F3A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0A762BA6-B6CD-4B42-839B-13530C07C9C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690A37E3-525C-4BC3-9D00-593F5C62FC74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AB2B57BE-76B9-44CA-92F7-3F1AB5E18FBA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801A2089-F079-4B74-B601-6CA8E0BCDDD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4C6F59E0-AEF3-485E-9CD1-6CAEC1F1EA51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657EAD1D-DB1A-4F07-B05C-2F13EABB8504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EFCB1133-8BB9-4937-AB3A-B3218A5F80B7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0ED1021F-DB64-463C-BD64-AC877993627E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D508306D-299B-4275-B036-4A78DE2AC5A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9C189BCD-4082-49D9-89F0-EFB0C1FB9494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3B56BB1F-ADDA-4ADC-8CCA-40A670EB9D9B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5FE7E4FF-AE82-4C03-949C-053C04413381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29B2003E-720B-48A2-B131-99F4BED757D4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C9B0BF6A-FDE5-4A50-B613-ABEBE5A3B329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EE4CB83A-ACC9-4980-87D1-3A629FF1A55F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B8F399FA-93C7-4AAB-AAE7-ECF586BFD0BB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FCE026AE-4172-4D27-8ABE-F02A2A7A0CE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933F8201-78F0-482F-BA52-AD26DF00E290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39D0DDB3-D892-43AC-8693-C2EB3870C65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B88EF4C-DBF6-431A-BAC7-9146B754AED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9D68966C-5164-4E1B-8449-B99340B11CA7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EC71D9F-8E3B-49B1-B290-18F0728FB1C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EC70F35F-898C-46E3-9C48-607E1E627B0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218837FC-FF31-42D3-A565-6D523B1DB81F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FF0C4EC2-8FC7-464E-9BA0-C62FABD5E248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EB5D633-7B08-46AA-8BD5-79D254EF748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CEBBEA68-061F-47B7-BF85-BA0CD4C03290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AB4EB357-8202-462C-969E-8BF9F31B15B8}"/>
              </a:ext>
            </a:extLst>
          </p:cNvPr>
          <p:cNvSpPr txBox="1"/>
          <p:nvPr/>
        </p:nvSpPr>
        <p:spPr>
          <a:xfrm>
            <a:off x="0" y="4289963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D6F12A96-8031-40CA-A09C-8D43C35559B8}"/>
              </a:ext>
            </a:extLst>
          </p:cNvPr>
          <p:cNvSpPr txBox="1"/>
          <p:nvPr/>
        </p:nvSpPr>
        <p:spPr>
          <a:xfrm>
            <a:off x="0" y="3752665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2611DAD3-13D2-4545-BB55-7D99C8C2761A}"/>
              </a:ext>
            </a:extLst>
          </p:cNvPr>
          <p:cNvSpPr txBox="1"/>
          <p:nvPr/>
        </p:nvSpPr>
        <p:spPr>
          <a:xfrm>
            <a:off x="0" y="3215369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F97C9C8C-33B8-487A-A1DA-08F18F595030}"/>
              </a:ext>
            </a:extLst>
          </p:cNvPr>
          <p:cNvSpPr txBox="1"/>
          <p:nvPr/>
        </p:nvSpPr>
        <p:spPr>
          <a:xfrm>
            <a:off x="0" y="2678073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6123ED61-6B5A-4B34-AE51-9EF465731CC9}"/>
              </a:ext>
            </a:extLst>
          </p:cNvPr>
          <p:cNvSpPr txBox="1"/>
          <p:nvPr/>
        </p:nvSpPr>
        <p:spPr>
          <a:xfrm>
            <a:off x="0" y="2140777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01CDAAC-5B14-4252-A975-CA93D5F24A85}"/>
              </a:ext>
            </a:extLst>
          </p:cNvPr>
          <p:cNvSpPr txBox="1"/>
          <p:nvPr/>
        </p:nvSpPr>
        <p:spPr>
          <a:xfrm>
            <a:off x="0" y="1603480"/>
            <a:ext cx="1613892" cy="31797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/>
              <a:t>Lorem Ipsum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83F9A471-9926-4804-8F58-5865D2D941D3}"/>
              </a:ext>
            </a:extLst>
          </p:cNvPr>
          <p:cNvSpPr txBox="1"/>
          <p:nvPr/>
        </p:nvSpPr>
        <p:spPr>
          <a:xfrm>
            <a:off x="1613891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32E94AC-C18D-4C77-9836-F6F2514EA196}"/>
              </a:ext>
            </a:extLst>
          </p:cNvPr>
          <p:cNvSpPr txBox="1"/>
          <p:nvPr/>
        </p:nvSpPr>
        <p:spPr>
          <a:xfrm>
            <a:off x="2700970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5D9269-F1ED-4C16-96FB-6248C9796A1A}"/>
              </a:ext>
            </a:extLst>
          </p:cNvPr>
          <p:cNvSpPr txBox="1"/>
          <p:nvPr/>
        </p:nvSpPr>
        <p:spPr>
          <a:xfrm>
            <a:off x="3788049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C6D7C980-9199-40E3-BF83-54ED7336064C}"/>
              </a:ext>
            </a:extLst>
          </p:cNvPr>
          <p:cNvSpPr txBox="1"/>
          <p:nvPr/>
        </p:nvSpPr>
        <p:spPr>
          <a:xfrm>
            <a:off x="4875128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6BE7C2B9-F4CB-49E4-B806-4DF6D1B7110E}"/>
              </a:ext>
            </a:extLst>
          </p:cNvPr>
          <p:cNvSpPr txBox="1"/>
          <p:nvPr/>
        </p:nvSpPr>
        <p:spPr>
          <a:xfrm>
            <a:off x="5962207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A11F6ACC-6270-4C72-B115-D51D37B66FC6}"/>
              </a:ext>
            </a:extLst>
          </p:cNvPr>
          <p:cNvSpPr txBox="1"/>
          <p:nvPr/>
        </p:nvSpPr>
        <p:spPr>
          <a:xfrm>
            <a:off x="7049284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/>
              <a:t>Lorem Ipsum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7F1699F-F472-4781-B567-403618100FCF}"/>
              </a:ext>
            </a:extLst>
          </p:cNvPr>
          <p:cNvGrpSpPr/>
          <p:nvPr/>
        </p:nvGrpSpPr>
        <p:grpSpPr>
          <a:xfrm>
            <a:off x="1613893" y="5531137"/>
            <a:ext cx="2175271" cy="173235"/>
            <a:chOff x="1745457" y="5498307"/>
            <a:chExt cx="2900361" cy="230980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EC8CA173-FC55-414A-9A53-3E1D2CD153BE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45B89EEC-B1CE-42B6-9170-F6B44A60A048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2D4A09A0-0447-4BCF-9B7C-DEB9C146B3FC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7E28FB2D-CD49-40F1-890F-F5E383F733A3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80D98E4-64EA-4B9D-A382-AEBE1B593296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431EBEFE-CC20-44D8-BC61-6210B07BEEB1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BAD2EAD2-2C52-4C9F-BBF0-53F7FFCF1A82}"/>
              </a:ext>
            </a:extLst>
          </p:cNvPr>
          <p:cNvSpPr/>
          <p:nvPr/>
        </p:nvSpPr>
        <p:spPr>
          <a:xfrm>
            <a:off x="1613894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0-20</a:t>
            </a: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8152C1E6-4161-42B7-9938-6AE0A252D8DD}"/>
              </a:ext>
            </a:extLst>
          </p:cNvPr>
          <p:cNvSpPr/>
          <p:nvPr/>
        </p:nvSpPr>
        <p:spPr>
          <a:xfrm>
            <a:off x="1976439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20-40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4936666E-83FA-4512-86EE-BFD6A65EA4B2}"/>
              </a:ext>
            </a:extLst>
          </p:cNvPr>
          <p:cNvSpPr/>
          <p:nvPr/>
        </p:nvSpPr>
        <p:spPr>
          <a:xfrm>
            <a:off x="2338985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40-60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3EE78399-531B-42FD-899A-DAA5853BC410}"/>
              </a:ext>
            </a:extLst>
          </p:cNvPr>
          <p:cNvSpPr/>
          <p:nvPr/>
        </p:nvSpPr>
        <p:spPr>
          <a:xfrm>
            <a:off x="2701530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60-80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062CDC6C-609E-4ADF-AF6F-54D5CCDEA131}"/>
              </a:ext>
            </a:extLst>
          </p:cNvPr>
          <p:cNvSpPr/>
          <p:nvPr/>
        </p:nvSpPr>
        <p:spPr>
          <a:xfrm>
            <a:off x="3064076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80-90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4B044A36-74B2-46F9-962A-42FB69DD76A5}"/>
              </a:ext>
            </a:extLst>
          </p:cNvPr>
          <p:cNvSpPr/>
          <p:nvPr/>
        </p:nvSpPr>
        <p:spPr>
          <a:xfrm>
            <a:off x="3426620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90-100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F71EAACD-B930-494C-8B10-6B7F0D47D614}"/>
              </a:ext>
            </a:extLst>
          </p:cNvPr>
          <p:cNvSpPr txBox="1"/>
          <p:nvPr/>
        </p:nvSpPr>
        <p:spPr>
          <a:xfrm>
            <a:off x="933450" y="5479255"/>
            <a:ext cx="620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Score: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32A50537-542C-4BF9-A743-9316E723BC8C}"/>
              </a:ext>
            </a:extLst>
          </p:cNvPr>
          <p:cNvSpPr/>
          <p:nvPr/>
        </p:nvSpPr>
        <p:spPr>
          <a:xfrm>
            <a:off x="4057056" y="5531136"/>
            <a:ext cx="362545" cy="1732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F7CA6501-802C-41FB-B07E-19E19756FC3F}"/>
              </a:ext>
            </a:extLst>
          </p:cNvPr>
          <p:cNvSpPr/>
          <p:nvPr/>
        </p:nvSpPr>
        <p:spPr>
          <a:xfrm>
            <a:off x="4057056" y="5704371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tx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1328633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Map – Slide Template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EA5963C-32DB-43B1-B9D7-2D9FC37BC91F}"/>
              </a:ext>
            </a:extLst>
          </p:cNvPr>
          <p:cNvGrpSpPr/>
          <p:nvPr/>
        </p:nvGrpSpPr>
        <p:grpSpPr>
          <a:xfrm>
            <a:off x="1613893" y="5531139"/>
            <a:ext cx="2175271" cy="173235"/>
            <a:chOff x="1745457" y="5498307"/>
            <a:chExt cx="2900361" cy="230980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ABF6EC85-207D-4C72-A2B2-2659E18E92E0}"/>
                </a:ext>
              </a:extLst>
            </p:cNvPr>
            <p:cNvSpPr/>
            <p:nvPr/>
          </p:nvSpPr>
          <p:spPr>
            <a:xfrm>
              <a:off x="1745457" y="5498307"/>
              <a:ext cx="483393" cy="23098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46FA40-6800-4386-86F7-4CE2C132153B}"/>
                </a:ext>
              </a:extLst>
            </p:cNvPr>
            <p:cNvSpPr/>
            <p:nvPr/>
          </p:nvSpPr>
          <p:spPr>
            <a:xfrm>
              <a:off x="2228851" y="5498307"/>
              <a:ext cx="483393" cy="2309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979C33D-6103-425C-8D57-79ADFCE4B8BA}"/>
                </a:ext>
              </a:extLst>
            </p:cNvPr>
            <p:cNvSpPr/>
            <p:nvPr/>
          </p:nvSpPr>
          <p:spPr>
            <a:xfrm>
              <a:off x="2712245" y="5498307"/>
              <a:ext cx="483393" cy="23098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0A97BAE-9592-48C5-8B35-AEBE49692C1F}"/>
                </a:ext>
              </a:extLst>
            </p:cNvPr>
            <p:cNvSpPr/>
            <p:nvPr/>
          </p:nvSpPr>
          <p:spPr>
            <a:xfrm>
              <a:off x="3195639" y="5498307"/>
              <a:ext cx="483393" cy="2309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3E4C752-2A6C-4283-A3A4-50673BAE23A5}"/>
                </a:ext>
              </a:extLst>
            </p:cNvPr>
            <p:cNvSpPr/>
            <p:nvPr/>
          </p:nvSpPr>
          <p:spPr>
            <a:xfrm>
              <a:off x="3679033" y="5498307"/>
              <a:ext cx="483393" cy="2309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1E72116-70EC-4ADA-8A83-824EF1D4C2EB}"/>
                </a:ext>
              </a:extLst>
            </p:cNvPr>
            <p:cNvSpPr/>
            <p:nvPr/>
          </p:nvSpPr>
          <p:spPr>
            <a:xfrm>
              <a:off x="4162425" y="5498307"/>
              <a:ext cx="483393" cy="23098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3" name="Rectangle 52">
            <a:extLst>
              <a:ext uri="{FF2B5EF4-FFF2-40B4-BE49-F238E27FC236}">
                <a16:creationId xmlns:a16="http://schemas.microsoft.com/office/drawing/2014/main" id="{21C62AEC-704E-4B32-9CE5-331615A5CB03}"/>
              </a:ext>
            </a:extLst>
          </p:cNvPr>
          <p:cNvSpPr/>
          <p:nvPr/>
        </p:nvSpPr>
        <p:spPr>
          <a:xfrm>
            <a:off x="1613894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0-20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D932CF2-3A46-42C1-95A0-4FD3A1B51296}"/>
              </a:ext>
            </a:extLst>
          </p:cNvPr>
          <p:cNvSpPr/>
          <p:nvPr/>
        </p:nvSpPr>
        <p:spPr>
          <a:xfrm>
            <a:off x="1976439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20-40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9144E2D-3281-4296-869D-7C93150548D3}"/>
              </a:ext>
            </a:extLst>
          </p:cNvPr>
          <p:cNvSpPr/>
          <p:nvPr/>
        </p:nvSpPr>
        <p:spPr>
          <a:xfrm>
            <a:off x="2338985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40-60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AFB2974-AE9A-4250-B6D2-3C1F73C4DEC7}"/>
              </a:ext>
            </a:extLst>
          </p:cNvPr>
          <p:cNvSpPr/>
          <p:nvPr/>
        </p:nvSpPr>
        <p:spPr>
          <a:xfrm>
            <a:off x="2701530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60-80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497436C-3BCE-4DE4-97BA-0E76F1C27584}"/>
              </a:ext>
            </a:extLst>
          </p:cNvPr>
          <p:cNvSpPr/>
          <p:nvPr/>
        </p:nvSpPr>
        <p:spPr>
          <a:xfrm>
            <a:off x="3064076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80-90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5D3F6222-1E75-4F24-BD8D-6B226F7A36BD}"/>
              </a:ext>
            </a:extLst>
          </p:cNvPr>
          <p:cNvSpPr/>
          <p:nvPr/>
        </p:nvSpPr>
        <p:spPr>
          <a:xfrm>
            <a:off x="3426620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90-100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15A4A86-6254-4EBF-B346-0B1420098006}"/>
              </a:ext>
            </a:extLst>
          </p:cNvPr>
          <p:cNvGrpSpPr/>
          <p:nvPr/>
        </p:nvGrpSpPr>
        <p:grpSpPr>
          <a:xfrm>
            <a:off x="1613893" y="1493904"/>
            <a:ext cx="6525815" cy="3222756"/>
            <a:chOff x="1833563" y="1362074"/>
            <a:chExt cx="10229850" cy="3743325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54CE84E5-FE88-4FC4-96E2-88CE840DDCA7}"/>
                </a:ext>
              </a:extLst>
            </p:cNvPr>
            <p:cNvGrpSpPr/>
            <p:nvPr/>
          </p:nvGrpSpPr>
          <p:grpSpPr>
            <a:xfrm>
              <a:off x="1833563" y="1362074"/>
              <a:ext cx="1704975" cy="3743325"/>
              <a:chOff x="1885950" y="2114550"/>
              <a:chExt cx="1428750" cy="2819400"/>
            </a:xfrm>
          </p:grpSpPr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B974AEEA-0C0E-4503-8D84-9E9B81095AB0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ACD3CFD-AC58-47E1-91D3-61CB1FA6F67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B4B89B34-ADF4-4E15-86F6-30C303BC848C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D130051-F529-4B8C-8AFA-258FD9D90A43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02D02868-1120-4F7A-8C25-ABC3F4B254EA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3EFB82BA-03D4-46E9-9A62-0A969461EAD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EA50E21-9E90-4EE1-B291-FD9A404A269E}"/>
                </a:ext>
              </a:extLst>
            </p:cNvPr>
            <p:cNvGrpSpPr/>
            <p:nvPr/>
          </p:nvGrpSpPr>
          <p:grpSpPr>
            <a:xfrm>
              <a:off x="3538538" y="1362074"/>
              <a:ext cx="1704975" cy="3743325"/>
              <a:chOff x="1885950" y="2114550"/>
              <a:chExt cx="1428750" cy="2819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2E3B709-8B0B-4495-B860-D337BDA7BADA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AFF4DDCC-12E5-438A-B49D-6F5EED7722EE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4410383-BB68-4644-A6CA-D3EF1F0F7A83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AC85D03-2822-4026-AC56-73DFBC099F3E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A384C33E-C596-40E8-853C-02676BAADC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C565BC5D-04C9-473F-A3B8-1B14998616E6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7EB4A26-1A58-4499-8D16-AA1AF902DEE5}"/>
                </a:ext>
              </a:extLst>
            </p:cNvPr>
            <p:cNvGrpSpPr/>
            <p:nvPr/>
          </p:nvGrpSpPr>
          <p:grpSpPr>
            <a:xfrm>
              <a:off x="5243513" y="1362074"/>
              <a:ext cx="1704975" cy="3743325"/>
              <a:chOff x="1885950" y="2114550"/>
              <a:chExt cx="1428750" cy="2819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2DA100-4DA5-4F01-B709-904BD457AC74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CABE273-F013-4CB4-B2D6-1E1986D56281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1BA2808D-E51B-431C-8474-97A83274E40D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8516E9D-F634-4307-8D26-4553E6F035C6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064AB869-E5E0-4CF5-9526-513FD6B833DB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CD3F0083-D1AD-47DB-8194-63636E021E0F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4A02760-2F03-49F9-8006-19BE237CB72C}"/>
                </a:ext>
              </a:extLst>
            </p:cNvPr>
            <p:cNvGrpSpPr/>
            <p:nvPr/>
          </p:nvGrpSpPr>
          <p:grpSpPr>
            <a:xfrm>
              <a:off x="6948488" y="1362074"/>
              <a:ext cx="1704975" cy="3743325"/>
              <a:chOff x="1885950" y="2114550"/>
              <a:chExt cx="1428750" cy="28194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416EE5D-2A80-4914-AAB3-A18309AE6441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0E22010-580E-4B16-B95E-4290F6017DE8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A27F9B8E-4254-4D43-BAFD-6EFFDB4D8F5E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A5D0D999-04E1-46F6-BA35-947699FA0955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D99CD35-6A98-45A0-8AA8-2595544816BE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19DB0332-5F14-457A-8EF5-3F606358A30C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DF8FF707-6EB6-4CF0-AA4B-A968EAA89C27}"/>
                </a:ext>
              </a:extLst>
            </p:cNvPr>
            <p:cNvGrpSpPr/>
            <p:nvPr/>
          </p:nvGrpSpPr>
          <p:grpSpPr>
            <a:xfrm>
              <a:off x="8653463" y="1362074"/>
              <a:ext cx="1704975" cy="3743325"/>
              <a:chOff x="1885950" y="2114550"/>
              <a:chExt cx="1428750" cy="28194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7287D32E-33CE-42B9-A825-03661F5A0E56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C320477-D9F3-4A50-9F40-C57561F8AAC7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298C715-2BF1-42AC-B7EC-377B2FB01389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F3D0A838-B278-4553-8FC2-121845D1792A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DAE7B45-3A7C-4FB5-9CDC-0470AE8E0F26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538DEA89-28F9-4EE9-8F37-AA454F282685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90D85F1-7B13-4AF7-A763-798424B1016B}"/>
                </a:ext>
              </a:extLst>
            </p:cNvPr>
            <p:cNvGrpSpPr/>
            <p:nvPr/>
          </p:nvGrpSpPr>
          <p:grpSpPr>
            <a:xfrm>
              <a:off x="10358438" y="1362074"/>
              <a:ext cx="1704975" cy="3743325"/>
              <a:chOff x="1885950" y="2114550"/>
              <a:chExt cx="1428750" cy="2819400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4897D3C-DADE-47FE-9B1E-D75F1E406A99}"/>
                  </a:ext>
                </a:extLst>
              </p:cNvPr>
              <p:cNvSpPr/>
              <p:nvPr/>
            </p:nvSpPr>
            <p:spPr>
              <a:xfrm>
                <a:off x="1885950" y="21145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B7F0837-AA4D-447C-9852-532C4A2ECD42}"/>
                  </a:ext>
                </a:extLst>
              </p:cNvPr>
              <p:cNvSpPr/>
              <p:nvPr/>
            </p:nvSpPr>
            <p:spPr>
              <a:xfrm>
                <a:off x="1885950" y="25844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D6B67D7-191B-47C9-A824-C729A5CECAE8}"/>
                  </a:ext>
                </a:extLst>
              </p:cNvPr>
              <p:cNvSpPr/>
              <p:nvPr/>
            </p:nvSpPr>
            <p:spPr>
              <a:xfrm>
                <a:off x="1885950" y="3054350"/>
                <a:ext cx="1428750" cy="4699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38E0E229-1C02-4129-926E-963E5BBFD26D}"/>
                  </a:ext>
                </a:extLst>
              </p:cNvPr>
              <p:cNvSpPr/>
              <p:nvPr/>
            </p:nvSpPr>
            <p:spPr>
              <a:xfrm>
                <a:off x="1885950" y="3524250"/>
                <a:ext cx="1428750" cy="46990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E1A4DD-1CD4-46B1-97E1-E9ED6E8AAA03}"/>
                  </a:ext>
                </a:extLst>
              </p:cNvPr>
              <p:cNvSpPr/>
              <p:nvPr/>
            </p:nvSpPr>
            <p:spPr>
              <a:xfrm>
                <a:off x="1885950" y="3994150"/>
                <a:ext cx="1428750" cy="4699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724D3714-B3C9-4E3E-A5F9-858BE90409EE}"/>
                  </a:ext>
                </a:extLst>
              </p:cNvPr>
              <p:cNvSpPr/>
              <p:nvPr/>
            </p:nvSpPr>
            <p:spPr>
              <a:xfrm>
                <a:off x="1885950" y="4464050"/>
                <a:ext cx="1428750" cy="4699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9CAC1187-BEFD-48D6-8DEB-B4D80DB52AD7}"/>
              </a:ext>
            </a:extLst>
          </p:cNvPr>
          <p:cNvSpPr txBox="1"/>
          <p:nvPr/>
        </p:nvSpPr>
        <p:spPr>
          <a:xfrm>
            <a:off x="0" y="4310448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7165E81-25AE-4CB1-83F8-C7A951B3E12C}"/>
              </a:ext>
            </a:extLst>
          </p:cNvPr>
          <p:cNvSpPr txBox="1"/>
          <p:nvPr/>
        </p:nvSpPr>
        <p:spPr>
          <a:xfrm>
            <a:off x="0" y="3773152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D71E9B4-3320-4B46-86D9-566E8D9658F7}"/>
              </a:ext>
            </a:extLst>
          </p:cNvPr>
          <p:cNvSpPr txBox="1"/>
          <p:nvPr/>
        </p:nvSpPr>
        <p:spPr>
          <a:xfrm>
            <a:off x="0" y="3235855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1D2C1448-8B31-4237-A867-6D3A507E97C3}"/>
              </a:ext>
            </a:extLst>
          </p:cNvPr>
          <p:cNvSpPr txBox="1"/>
          <p:nvPr/>
        </p:nvSpPr>
        <p:spPr>
          <a:xfrm>
            <a:off x="0" y="2698560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C6EE06-77C3-40B5-9F5F-7866AB296F81}"/>
              </a:ext>
            </a:extLst>
          </p:cNvPr>
          <p:cNvSpPr txBox="1"/>
          <p:nvPr/>
        </p:nvSpPr>
        <p:spPr>
          <a:xfrm>
            <a:off x="0" y="2161264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6062BB8-7308-48C4-8665-B48CC24DA4EA}"/>
              </a:ext>
            </a:extLst>
          </p:cNvPr>
          <p:cNvSpPr txBox="1"/>
          <p:nvPr/>
        </p:nvSpPr>
        <p:spPr>
          <a:xfrm>
            <a:off x="0" y="1623967"/>
            <a:ext cx="1613892" cy="27699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r"/>
            <a:r>
              <a:rPr lang="en-US" sz="1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8DC5E43-E81B-454C-9D4C-9CB8457E6C9D}"/>
              </a:ext>
            </a:extLst>
          </p:cNvPr>
          <p:cNvSpPr txBox="1"/>
          <p:nvPr/>
        </p:nvSpPr>
        <p:spPr>
          <a:xfrm>
            <a:off x="1613891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7A901BA6-BDD5-4D9B-9110-26184711A9FE}"/>
              </a:ext>
            </a:extLst>
          </p:cNvPr>
          <p:cNvSpPr txBox="1"/>
          <p:nvPr/>
        </p:nvSpPr>
        <p:spPr>
          <a:xfrm>
            <a:off x="2700970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5FB863F5-1AD8-4D81-A17F-4F66E6E70A39}"/>
              </a:ext>
            </a:extLst>
          </p:cNvPr>
          <p:cNvSpPr txBox="1"/>
          <p:nvPr/>
        </p:nvSpPr>
        <p:spPr>
          <a:xfrm>
            <a:off x="3788049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19437468-0F23-49A4-932E-188E5E26BAF6}"/>
              </a:ext>
            </a:extLst>
          </p:cNvPr>
          <p:cNvSpPr txBox="1"/>
          <p:nvPr/>
        </p:nvSpPr>
        <p:spPr>
          <a:xfrm>
            <a:off x="4875128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CEE7A1F-1E8C-4DEC-9768-070626F14EE5}"/>
              </a:ext>
            </a:extLst>
          </p:cNvPr>
          <p:cNvSpPr txBox="1"/>
          <p:nvPr/>
        </p:nvSpPr>
        <p:spPr>
          <a:xfrm>
            <a:off x="5962207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3C5757F-B5FB-4449-BB2A-C55D12F2D77D}"/>
              </a:ext>
            </a:extLst>
          </p:cNvPr>
          <p:cNvSpPr txBox="1"/>
          <p:nvPr/>
        </p:nvSpPr>
        <p:spPr>
          <a:xfrm>
            <a:off x="7049284" y="4801940"/>
            <a:ext cx="109042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5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54061E-5BE4-4291-A260-191B28FEFBFC}"/>
              </a:ext>
            </a:extLst>
          </p:cNvPr>
          <p:cNvSpPr txBox="1"/>
          <p:nvPr/>
        </p:nvSpPr>
        <p:spPr>
          <a:xfrm>
            <a:off x="933450" y="5479257"/>
            <a:ext cx="62017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bg2"/>
                </a:solidFill>
              </a:rPr>
              <a:t>Score: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D850679-84C0-4BBE-9F33-63CE18697697}"/>
              </a:ext>
            </a:extLst>
          </p:cNvPr>
          <p:cNvSpPr/>
          <p:nvPr/>
        </p:nvSpPr>
        <p:spPr>
          <a:xfrm>
            <a:off x="4057056" y="5531138"/>
            <a:ext cx="362545" cy="17323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38CEA85-8B44-480F-8E86-D7D354F8E609}"/>
              </a:ext>
            </a:extLst>
          </p:cNvPr>
          <p:cNvSpPr/>
          <p:nvPr/>
        </p:nvSpPr>
        <p:spPr>
          <a:xfrm>
            <a:off x="4057056" y="5704373"/>
            <a:ext cx="362545" cy="1732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sz="750" dirty="0">
                <a:solidFill>
                  <a:schemeClr val="bg1"/>
                </a:solidFill>
              </a:rPr>
              <a:t>No data</a:t>
            </a:r>
          </a:p>
        </p:txBody>
      </p:sp>
    </p:spTree>
    <p:extLst>
      <p:ext uri="{BB962C8B-B14F-4D97-AF65-F5344CB8AC3E}">
        <p14:creationId xmlns:p14="http://schemas.microsoft.com/office/powerpoint/2010/main" val="20889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181</Words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Heat Map – Slide Template</vt:lpstr>
      <vt:lpstr>Heat Map (Single Color) – Slide Template</vt:lpstr>
      <vt:lpstr>Heat Map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Map</dc:title>
  <dc:creator>PresentationGO.com</dc:creator>
  <dc:description>© Copyright PresentationGO.com</dc:description>
  <dcterms:created xsi:type="dcterms:W3CDTF">2014-11-26T05:14:11Z</dcterms:created>
  <dcterms:modified xsi:type="dcterms:W3CDTF">2020-09-01T19:48:42Z</dcterms:modified>
  <cp:category>Charts &amp; Diagrams</cp:category>
</cp:coreProperties>
</file>