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6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9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Map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5A4A86-6254-4EBF-B346-0B1420098006}"/>
              </a:ext>
            </a:extLst>
          </p:cNvPr>
          <p:cNvGrpSpPr/>
          <p:nvPr/>
        </p:nvGrpSpPr>
        <p:grpSpPr>
          <a:xfrm>
            <a:off x="2151857" y="1171574"/>
            <a:ext cx="8701087" cy="3743325"/>
            <a:chOff x="1833563" y="1362074"/>
            <a:chExt cx="10229850" cy="37433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4CE84E5-FE88-4FC4-96E2-88CE840DDCA7}"/>
                </a:ext>
              </a:extLst>
            </p:cNvPr>
            <p:cNvGrpSpPr/>
            <p:nvPr/>
          </p:nvGrpSpPr>
          <p:grpSpPr>
            <a:xfrm>
              <a:off x="1833563" y="1362074"/>
              <a:ext cx="1704975" cy="3743325"/>
              <a:chOff x="1885950" y="2114550"/>
              <a:chExt cx="1428750" cy="281940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974AEEA-0C0E-4503-8D84-9E9B81095AB0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ACD3CFD-AC58-47E1-91D3-61CB1FA6F671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4B89B34-ADF4-4E15-86F6-30C303BC848C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D130051-F529-4B8C-8AFA-258FD9D90A43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D02868-1120-4F7A-8C25-ABC3F4B254EA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EFB82BA-03D4-46E9-9A62-0A969461EADE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EA50E21-9E90-4EE1-B291-FD9A404A269E}"/>
                </a:ext>
              </a:extLst>
            </p:cNvPr>
            <p:cNvGrpSpPr/>
            <p:nvPr/>
          </p:nvGrpSpPr>
          <p:grpSpPr>
            <a:xfrm>
              <a:off x="3538538" y="1362074"/>
              <a:ext cx="1704975" cy="3743325"/>
              <a:chOff x="1885950" y="2114550"/>
              <a:chExt cx="1428750" cy="2819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2E3B709-8B0B-4495-B860-D337BDA7BADA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FF4DDCC-12E5-438A-B49D-6F5EED7722EE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4410383-BB68-4644-A6CA-D3EF1F0F7A83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AC85D03-2822-4026-AC56-73DFBC099F3E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384C33E-C596-40E8-853C-02676BAADCDB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565BC5D-04C9-473F-A3B8-1B14998616E6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7EB4A26-1A58-4499-8D16-AA1AF902DEE5}"/>
                </a:ext>
              </a:extLst>
            </p:cNvPr>
            <p:cNvGrpSpPr/>
            <p:nvPr/>
          </p:nvGrpSpPr>
          <p:grpSpPr>
            <a:xfrm>
              <a:off x="5243513" y="1362074"/>
              <a:ext cx="1704975" cy="3743325"/>
              <a:chOff x="1885950" y="2114550"/>
              <a:chExt cx="1428750" cy="28194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92DA100-4DA5-4F01-B709-904BD457AC74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CABE273-F013-4CB4-B2D6-1E1986D56281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BA2808D-E51B-431C-8474-97A83274E40D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8516E9D-F634-4307-8D26-4553E6F035C6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64AB869-E5E0-4CF5-9526-513FD6B833DB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D3F0083-D1AD-47DB-8194-63636E021E0F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4A02760-2F03-49F9-8006-19BE237CB72C}"/>
                </a:ext>
              </a:extLst>
            </p:cNvPr>
            <p:cNvGrpSpPr/>
            <p:nvPr/>
          </p:nvGrpSpPr>
          <p:grpSpPr>
            <a:xfrm>
              <a:off x="6948488" y="1362074"/>
              <a:ext cx="1704975" cy="3743325"/>
              <a:chOff x="1885950" y="2114550"/>
              <a:chExt cx="1428750" cy="28194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416EE5D-2A80-4914-AAB3-A18309AE6441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0E22010-580E-4B16-B95E-4290F6017DE8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27F9B8E-4254-4D43-BAFD-6EFFDB4D8F5E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5D0D999-04E1-46F6-BA35-947699FA0955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D99CD35-6A98-45A0-8AA8-2595544816BE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9DB0332-5F14-457A-8EF5-3F606358A30C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F8FF707-6EB6-4CF0-AA4B-A968EAA89C27}"/>
                </a:ext>
              </a:extLst>
            </p:cNvPr>
            <p:cNvGrpSpPr/>
            <p:nvPr/>
          </p:nvGrpSpPr>
          <p:grpSpPr>
            <a:xfrm>
              <a:off x="8653463" y="1362074"/>
              <a:ext cx="1704975" cy="3743325"/>
              <a:chOff x="1885950" y="2114550"/>
              <a:chExt cx="1428750" cy="28194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287D32E-33CE-42B9-A825-03661F5A0E56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C320477-D9F3-4A50-9F40-C57561F8AAC7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298C715-2BF1-42AC-B7EC-377B2FB01389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3D0A838-B278-4553-8FC2-121845D1792A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DAE7B45-3A7C-4FB5-9CDC-0470AE8E0F26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38DEA89-28F9-4EE9-8F37-AA454F282685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0D85F1-7B13-4AF7-A763-798424B1016B}"/>
                </a:ext>
              </a:extLst>
            </p:cNvPr>
            <p:cNvGrpSpPr/>
            <p:nvPr/>
          </p:nvGrpSpPr>
          <p:grpSpPr>
            <a:xfrm>
              <a:off x="10358438" y="1362074"/>
              <a:ext cx="1704975" cy="3743325"/>
              <a:chOff x="1885950" y="2114550"/>
              <a:chExt cx="1428750" cy="281940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4897D3C-DADE-47FE-9B1E-D75F1E406A99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B7F0837-AA4D-447C-9852-532C4A2ECD42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D6B67D7-191B-47C9-A824-C729A5CECAE8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E0E229-1C02-4129-926E-963E5BBFD26D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4E1A4DD-1CD4-46B1-97E1-E9ED6E8AAA03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24D3714-B3C9-4E3E-A5F9-858BE90409EE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EA5963C-32DB-43B1-B9D7-2D9FC37BC91F}"/>
              </a:ext>
            </a:extLst>
          </p:cNvPr>
          <p:cNvGrpSpPr/>
          <p:nvPr/>
        </p:nvGrpSpPr>
        <p:grpSpPr>
          <a:xfrm>
            <a:off x="2151857" y="5613796"/>
            <a:ext cx="2900361" cy="230980"/>
            <a:chOff x="1745457" y="5498307"/>
            <a:chExt cx="2900361" cy="23098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BF6EC85-207D-4C72-A2B2-2659E18E92E0}"/>
                </a:ext>
              </a:extLst>
            </p:cNvPr>
            <p:cNvSpPr/>
            <p:nvPr/>
          </p:nvSpPr>
          <p:spPr>
            <a:xfrm>
              <a:off x="1745457" y="5498307"/>
              <a:ext cx="483393" cy="2309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D46FA40-6800-4386-86F7-4CE2C132153B}"/>
                </a:ext>
              </a:extLst>
            </p:cNvPr>
            <p:cNvSpPr/>
            <p:nvPr/>
          </p:nvSpPr>
          <p:spPr>
            <a:xfrm>
              <a:off x="2228851" y="5498307"/>
              <a:ext cx="483393" cy="2309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979C33D-6103-425C-8D57-79ADFCE4B8BA}"/>
                </a:ext>
              </a:extLst>
            </p:cNvPr>
            <p:cNvSpPr/>
            <p:nvPr/>
          </p:nvSpPr>
          <p:spPr>
            <a:xfrm>
              <a:off x="2712245" y="5498307"/>
              <a:ext cx="483393" cy="2309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0A97BAE-9592-48C5-8B35-AEBE49692C1F}"/>
                </a:ext>
              </a:extLst>
            </p:cNvPr>
            <p:cNvSpPr/>
            <p:nvPr/>
          </p:nvSpPr>
          <p:spPr>
            <a:xfrm>
              <a:off x="3195639" y="5498307"/>
              <a:ext cx="483393" cy="2309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3E4C752-2A6C-4283-A3A4-50673BAE23A5}"/>
                </a:ext>
              </a:extLst>
            </p:cNvPr>
            <p:cNvSpPr/>
            <p:nvPr/>
          </p:nvSpPr>
          <p:spPr>
            <a:xfrm>
              <a:off x="3679033" y="5498307"/>
              <a:ext cx="483393" cy="2309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1E72116-70EC-4ADA-8A83-824EF1D4C2EB}"/>
                </a:ext>
              </a:extLst>
            </p:cNvPr>
            <p:cNvSpPr/>
            <p:nvPr/>
          </p:nvSpPr>
          <p:spPr>
            <a:xfrm>
              <a:off x="4162425" y="5498307"/>
              <a:ext cx="483393" cy="2309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1C62AEC-704E-4B32-9CE5-331615A5CB03}"/>
              </a:ext>
            </a:extLst>
          </p:cNvPr>
          <p:cNvSpPr/>
          <p:nvPr/>
        </p:nvSpPr>
        <p:spPr>
          <a:xfrm>
            <a:off x="2151858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0-20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932CF2-3A46-42C1-95A0-4FD3A1B51296}"/>
              </a:ext>
            </a:extLst>
          </p:cNvPr>
          <p:cNvSpPr/>
          <p:nvPr/>
        </p:nvSpPr>
        <p:spPr>
          <a:xfrm>
            <a:off x="2635252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20-40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9144E2D-3281-4296-869D-7C93150548D3}"/>
              </a:ext>
            </a:extLst>
          </p:cNvPr>
          <p:cNvSpPr/>
          <p:nvPr/>
        </p:nvSpPr>
        <p:spPr>
          <a:xfrm>
            <a:off x="3118646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40-60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AFB2974-AE9A-4250-B6D2-3C1F73C4DEC7}"/>
              </a:ext>
            </a:extLst>
          </p:cNvPr>
          <p:cNvSpPr/>
          <p:nvPr/>
        </p:nvSpPr>
        <p:spPr>
          <a:xfrm>
            <a:off x="3602040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60-80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497436C-3BCE-4DE4-97BA-0E76F1C27584}"/>
              </a:ext>
            </a:extLst>
          </p:cNvPr>
          <p:cNvSpPr/>
          <p:nvPr/>
        </p:nvSpPr>
        <p:spPr>
          <a:xfrm>
            <a:off x="4085434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80-90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D3F6222-1E75-4F24-BD8D-6B226F7A36BD}"/>
              </a:ext>
            </a:extLst>
          </p:cNvPr>
          <p:cNvSpPr/>
          <p:nvPr/>
        </p:nvSpPr>
        <p:spPr>
          <a:xfrm>
            <a:off x="4568826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90-100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CAC1187-BEFD-48D6-8DEB-B4D80DB52AD7}"/>
              </a:ext>
            </a:extLst>
          </p:cNvPr>
          <p:cNvSpPr txBox="1"/>
          <p:nvPr/>
        </p:nvSpPr>
        <p:spPr>
          <a:xfrm>
            <a:off x="0" y="4434668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7165E81-25AE-4CB1-83F8-C7A951B3E12C}"/>
              </a:ext>
            </a:extLst>
          </p:cNvPr>
          <p:cNvSpPr txBox="1"/>
          <p:nvPr/>
        </p:nvSpPr>
        <p:spPr>
          <a:xfrm>
            <a:off x="0" y="3810581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D71E9B4-3320-4B46-86D9-566E8D9658F7}"/>
              </a:ext>
            </a:extLst>
          </p:cNvPr>
          <p:cNvSpPr txBox="1"/>
          <p:nvPr/>
        </p:nvSpPr>
        <p:spPr>
          <a:xfrm>
            <a:off x="0" y="3186496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2C1448-8B31-4237-A867-6D3A507E97C3}"/>
              </a:ext>
            </a:extLst>
          </p:cNvPr>
          <p:cNvSpPr txBox="1"/>
          <p:nvPr/>
        </p:nvSpPr>
        <p:spPr>
          <a:xfrm>
            <a:off x="0" y="2562411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5C6EE06-77C3-40B5-9F5F-7866AB296F81}"/>
              </a:ext>
            </a:extLst>
          </p:cNvPr>
          <p:cNvSpPr txBox="1"/>
          <p:nvPr/>
        </p:nvSpPr>
        <p:spPr>
          <a:xfrm>
            <a:off x="0" y="1938326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6062BB8-7308-48C4-8665-B48CC24DA4EA}"/>
              </a:ext>
            </a:extLst>
          </p:cNvPr>
          <p:cNvSpPr txBox="1"/>
          <p:nvPr/>
        </p:nvSpPr>
        <p:spPr>
          <a:xfrm>
            <a:off x="0" y="1314241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8DC5E43-E81B-454C-9D4C-9CB8457E6C9D}"/>
              </a:ext>
            </a:extLst>
          </p:cNvPr>
          <p:cNvSpPr txBox="1"/>
          <p:nvPr/>
        </p:nvSpPr>
        <p:spPr>
          <a:xfrm>
            <a:off x="2151855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A901BA6-BDD5-4D9B-9110-26184711A9FE}"/>
              </a:ext>
            </a:extLst>
          </p:cNvPr>
          <p:cNvSpPr txBox="1"/>
          <p:nvPr/>
        </p:nvSpPr>
        <p:spPr>
          <a:xfrm>
            <a:off x="3601293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FB863F5-1AD8-4D81-A17F-4F66E6E70A39}"/>
              </a:ext>
            </a:extLst>
          </p:cNvPr>
          <p:cNvSpPr txBox="1"/>
          <p:nvPr/>
        </p:nvSpPr>
        <p:spPr>
          <a:xfrm>
            <a:off x="5050731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9437468-0F23-49A4-932E-188E5E26BAF6}"/>
              </a:ext>
            </a:extLst>
          </p:cNvPr>
          <p:cNvSpPr txBox="1"/>
          <p:nvPr/>
        </p:nvSpPr>
        <p:spPr>
          <a:xfrm>
            <a:off x="6500169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CEE7A1F-1E8C-4DEC-9768-070626F14EE5}"/>
              </a:ext>
            </a:extLst>
          </p:cNvPr>
          <p:cNvSpPr txBox="1"/>
          <p:nvPr/>
        </p:nvSpPr>
        <p:spPr>
          <a:xfrm>
            <a:off x="7949607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3C5757F-B5FB-4449-BB2A-C55D12F2D77D}"/>
              </a:ext>
            </a:extLst>
          </p:cNvPr>
          <p:cNvSpPr txBox="1"/>
          <p:nvPr/>
        </p:nvSpPr>
        <p:spPr>
          <a:xfrm>
            <a:off x="9399045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E54061E-5BE4-4291-A260-191B28FEFBFC}"/>
              </a:ext>
            </a:extLst>
          </p:cNvPr>
          <p:cNvSpPr txBox="1"/>
          <p:nvPr/>
        </p:nvSpPr>
        <p:spPr>
          <a:xfrm>
            <a:off x="1244600" y="5544620"/>
            <a:ext cx="76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Score: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D850679-84C0-4BBE-9F33-63CE18697697}"/>
              </a:ext>
            </a:extLst>
          </p:cNvPr>
          <p:cNvSpPr/>
          <p:nvPr/>
        </p:nvSpPr>
        <p:spPr>
          <a:xfrm>
            <a:off x="5409407" y="5613795"/>
            <a:ext cx="483393" cy="2309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38CEA85-8B44-480F-8E86-D7D354F8E609}"/>
              </a:ext>
            </a:extLst>
          </p:cNvPr>
          <p:cNvSpPr/>
          <p:nvPr/>
        </p:nvSpPr>
        <p:spPr>
          <a:xfrm>
            <a:off x="5409408" y="5844774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No data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Map (Single Color)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5A4A86-6254-4EBF-B346-0B1420098006}"/>
              </a:ext>
            </a:extLst>
          </p:cNvPr>
          <p:cNvGrpSpPr/>
          <p:nvPr/>
        </p:nvGrpSpPr>
        <p:grpSpPr>
          <a:xfrm>
            <a:off x="2151857" y="1171574"/>
            <a:ext cx="8701087" cy="3743325"/>
            <a:chOff x="1833563" y="1362074"/>
            <a:chExt cx="10229850" cy="37433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4CE84E5-FE88-4FC4-96E2-88CE840DDCA7}"/>
                </a:ext>
              </a:extLst>
            </p:cNvPr>
            <p:cNvGrpSpPr/>
            <p:nvPr/>
          </p:nvGrpSpPr>
          <p:grpSpPr>
            <a:xfrm>
              <a:off x="1833563" y="1362074"/>
              <a:ext cx="1704975" cy="3743325"/>
              <a:chOff x="1885950" y="2114550"/>
              <a:chExt cx="1428750" cy="281940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974AEEA-0C0E-4503-8D84-9E9B81095AB0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ACD3CFD-AC58-47E1-91D3-61CB1FA6F671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4B89B34-ADF4-4E15-86F6-30C303BC848C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D130051-F529-4B8C-8AFA-258FD9D90A43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D02868-1120-4F7A-8C25-ABC3F4B254EA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EFB82BA-03D4-46E9-9A62-0A969461EADE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EA50E21-9E90-4EE1-B291-FD9A404A269E}"/>
                </a:ext>
              </a:extLst>
            </p:cNvPr>
            <p:cNvGrpSpPr/>
            <p:nvPr/>
          </p:nvGrpSpPr>
          <p:grpSpPr>
            <a:xfrm>
              <a:off x="3538538" y="1362074"/>
              <a:ext cx="1704975" cy="3743325"/>
              <a:chOff x="1885950" y="2114550"/>
              <a:chExt cx="1428750" cy="2819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2E3B709-8B0B-4495-B860-D337BDA7BADA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FF4DDCC-12E5-438A-B49D-6F5EED7722EE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4410383-BB68-4644-A6CA-D3EF1F0F7A83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AC85D03-2822-4026-AC56-73DFBC099F3E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384C33E-C596-40E8-853C-02676BAADCDB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565BC5D-04C9-473F-A3B8-1B14998616E6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7EB4A26-1A58-4499-8D16-AA1AF902DEE5}"/>
                </a:ext>
              </a:extLst>
            </p:cNvPr>
            <p:cNvGrpSpPr/>
            <p:nvPr/>
          </p:nvGrpSpPr>
          <p:grpSpPr>
            <a:xfrm>
              <a:off x="5243513" y="1362074"/>
              <a:ext cx="1704975" cy="3743325"/>
              <a:chOff x="1885950" y="2114550"/>
              <a:chExt cx="1428750" cy="28194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92DA100-4DA5-4F01-B709-904BD457AC74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CABE273-F013-4CB4-B2D6-1E1986D56281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BA2808D-E51B-431C-8474-97A83274E40D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8516E9D-F634-4307-8D26-4553E6F035C6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64AB869-E5E0-4CF5-9526-513FD6B833DB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D3F0083-D1AD-47DB-8194-63636E021E0F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4A02760-2F03-49F9-8006-19BE237CB72C}"/>
                </a:ext>
              </a:extLst>
            </p:cNvPr>
            <p:cNvGrpSpPr/>
            <p:nvPr/>
          </p:nvGrpSpPr>
          <p:grpSpPr>
            <a:xfrm>
              <a:off x="6948488" y="1362074"/>
              <a:ext cx="1704975" cy="3743325"/>
              <a:chOff x="1885950" y="2114550"/>
              <a:chExt cx="1428750" cy="28194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416EE5D-2A80-4914-AAB3-A18309AE6441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0E22010-580E-4B16-B95E-4290F6017DE8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27F9B8E-4254-4D43-BAFD-6EFFDB4D8F5E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5D0D999-04E1-46F6-BA35-947699FA0955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D99CD35-6A98-45A0-8AA8-2595544816BE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9DB0332-5F14-457A-8EF5-3F606358A30C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F8FF707-6EB6-4CF0-AA4B-A968EAA89C27}"/>
                </a:ext>
              </a:extLst>
            </p:cNvPr>
            <p:cNvGrpSpPr/>
            <p:nvPr/>
          </p:nvGrpSpPr>
          <p:grpSpPr>
            <a:xfrm>
              <a:off x="8653463" y="1362074"/>
              <a:ext cx="1704975" cy="3743325"/>
              <a:chOff x="1885950" y="2114550"/>
              <a:chExt cx="1428750" cy="28194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287D32E-33CE-42B9-A825-03661F5A0E56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C320477-D9F3-4A50-9F40-C57561F8AAC7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298C715-2BF1-42AC-B7EC-377B2FB01389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3D0A838-B278-4553-8FC2-121845D1792A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DAE7B45-3A7C-4FB5-9CDC-0470AE8E0F26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38DEA89-28F9-4EE9-8F37-AA454F282685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0D85F1-7B13-4AF7-A763-798424B1016B}"/>
                </a:ext>
              </a:extLst>
            </p:cNvPr>
            <p:cNvGrpSpPr/>
            <p:nvPr/>
          </p:nvGrpSpPr>
          <p:grpSpPr>
            <a:xfrm>
              <a:off x="10358438" y="1362074"/>
              <a:ext cx="1704975" cy="3743325"/>
              <a:chOff x="1885950" y="2114550"/>
              <a:chExt cx="1428750" cy="281940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4897D3C-DADE-47FE-9B1E-D75F1E406A99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B7F0837-AA4D-447C-9852-532C4A2ECD42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D6B67D7-191B-47C9-A824-C729A5CECAE8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E0E229-1C02-4129-926E-963E5BBFD26D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4E1A4DD-1CD4-46B1-97E1-E9ED6E8AAA03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24D3714-B3C9-4E3E-A5F9-858BE90409EE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EA5963C-32DB-43B1-B9D7-2D9FC37BC91F}"/>
              </a:ext>
            </a:extLst>
          </p:cNvPr>
          <p:cNvGrpSpPr/>
          <p:nvPr/>
        </p:nvGrpSpPr>
        <p:grpSpPr>
          <a:xfrm>
            <a:off x="2151857" y="5613796"/>
            <a:ext cx="2900361" cy="230980"/>
            <a:chOff x="1745457" y="5498307"/>
            <a:chExt cx="2900361" cy="23098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BF6EC85-207D-4C72-A2B2-2659E18E92E0}"/>
                </a:ext>
              </a:extLst>
            </p:cNvPr>
            <p:cNvSpPr/>
            <p:nvPr/>
          </p:nvSpPr>
          <p:spPr>
            <a:xfrm>
              <a:off x="1745457" y="5498307"/>
              <a:ext cx="483393" cy="2309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D46FA40-6800-4386-86F7-4CE2C132153B}"/>
                </a:ext>
              </a:extLst>
            </p:cNvPr>
            <p:cNvSpPr/>
            <p:nvPr/>
          </p:nvSpPr>
          <p:spPr>
            <a:xfrm>
              <a:off x="2228851" y="5498307"/>
              <a:ext cx="483393" cy="2309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979C33D-6103-425C-8D57-79ADFCE4B8BA}"/>
                </a:ext>
              </a:extLst>
            </p:cNvPr>
            <p:cNvSpPr/>
            <p:nvPr/>
          </p:nvSpPr>
          <p:spPr>
            <a:xfrm>
              <a:off x="2712245" y="5498307"/>
              <a:ext cx="483393" cy="2309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0A97BAE-9592-48C5-8B35-AEBE49692C1F}"/>
                </a:ext>
              </a:extLst>
            </p:cNvPr>
            <p:cNvSpPr/>
            <p:nvPr/>
          </p:nvSpPr>
          <p:spPr>
            <a:xfrm>
              <a:off x="3195639" y="5498307"/>
              <a:ext cx="483393" cy="2309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3E4C752-2A6C-4283-A3A4-50673BAE23A5}"/>
                </a:ext>
              </a:extLst>
            </p:cNvPr>
            <p:cNvSpPr/>
            <p:nvPr/>
          </p:nvSpPr>
          <p:spPr>
            <a:xfrm>
              <a:off x="3679033" y="5498307"/>
              <a:ext cx="483393" cy="2309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1E72116-70EC-4ADA-8A83-824EF1D4C2EB}"/>
                </a:ext>
              </a:extLst>
            </p:cNvPr>
            <p:cNvSpPr/>
            <p:nvPr/>
          </p:nvSpPr>
          <p:spPr>
            <a:xfrm>
              <a:off x="4162425" y="5498307"/>
              <a:ext cx="483393" cy="23098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1C62AEC-704E-4B32-9CE5-331615A5CB03}"/>
              </a:ext>
            </a:extLst>
          </p:cNvPr>
          <p:cNvSpPr/>
          <p:nvPr/>
        </p:nvSpPr>
        <p:spPr>
          <a:xfrm>
            <a:off x="2151858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0-20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932CF2-3A46-42C1-95A0-4FD3A1B51296}"/>
              </a:ext>
            </a:extLst>
          </p:cNvPr>
          <p:cNvSpPr/>
          <p:nvPr/>
        </p:nvSpPr>
        <p:spPr>
          <a:xfrm>
            <a:off x="2635252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20-40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9144E2D-3281-4296-869D-7C93150548D3}"/>
              </a:ext>
            </a:extLst>
          </p:cNvPr>
          <p:cNvSpPr/>
          <p:nvPr/>
        </p:nvSpPr>
        <p:spPr>
          <a:xfrm>
            <a:off x="3118646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40-60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AFB2974-AE9A-4250-B6D2-3C1F73C4DEC7}"/>
              </a:ext>
            </a:extLst>
          </p:cNvPr>
          <p:cNvSpPr/>
          <p:nvPr/>
        </p:nvSpPr>
        <p:spPr>
          <a:xfrm>
            <a:off x="3602040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60-80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497436C-3BCE-4DE4-97BA-0E76F1C27584}"/>
              </a:ext>
            </a:extLst>
          </p:cNvPr>
          <p:cNvSpPr/>
          <p:nvPr/>
        </p:nvSpPr>
        <p:spPr>
          <a:xfrm>
            <a:off x="4085434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80-90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D3F6222-1E75-4F24-BD8D-6B226F7A36BD}"/>
              </a:ext>
            </a:extLst>
          </p:cNvPr>
          <p:cNvSpPr/>
          <p:nvPr/>
        </p:nvSpPr>
        <p:spPr>
          <a:xfrm>
            <a:off x="4568826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90-100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CAC1187-BEFD-48D6-8DEB-B4D80DB52AD7}"/>
              </a:ext>
            </a:extLst>
          </p:cNvPr>
          <p:cNvSpPr txBox="1"/>
          <p:nvPr/>
        </p:nvSpPr>
        <p:spPr>
          <a:xfrm>
            <a:off x="0" y="4434668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7165E81-25AE-4CB1-83F8-C7A951B3E12C}"/>
              </a:ext>
            </a:extLst>
          </p:cNvPr>
          <p:cNvSpPr txBox="1"/>
          <p:nvPr/>
        </p:nvSpPr>
        <p:spPr>
          <a:xfrm>
            <a:off x="0" y="3810581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D71E9B4-3320-4B46-86D9-566E8D9658F7}"/>
              </a:ext>
            </a:extLst>
          </p:cNvPr>
          <p:cNvSpPr txBox="1"/>
          <p:nvPr/>
        </p:nvSpPr>
        <p:spPr>
          <a:xfrm>
            <a:off x="0" y="3186496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2C1448-8B31-4237-A867-6D3A507E97C3}"/>
              </a:ext>
            </a:extLst>
          </p:cNvPr>
          <p:cNvSpPr txBox="1"/>
          <p:nvPr/>
        </p:nvSpPr>
        <p:spPr>
          <a:xfrm>
            <a:off x="0" y="2562411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5C6EE06-77C3-40B5-9F5F-7866AB296F81}"/>
              </a:ext>
            </a:extLst>
          </p:cNvPr>
          <p:cNvSpPr txBox="1"/>
          <p:nvPr/>
        </p:nvSpPr>
        <p:spPr>
          <a:xfrm>
            <a:off x="0" y="1938326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6062BB8-7308-48C4-8665-B48CC24DA4EA}"/>
              </a:ext>
            </a:extLst>
          </p:cNvPr>
          <p:cNvSpPr txBox="1"/>
          <p:nvPr/>
        </p:nvSpPr>
        <p:spPr>
          <a:xfrm>
            <a:off x="0" y="1314241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/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8DC5E43-E81B-454C-9D4C-9CB8457E6C9D}"/>
              </a:ext>
            </a:extLst>
          </p:cNvPr>
          <p:cNvSpPr txBox="1"/>
          <p:nvPr/>
        </p:nvSpPr>
        <p:spPr>
          <a:xfrm>
            <a:off x="2151855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A901BA6-BDD5-4D9B-9110-26184711A9FE}"/>
              </a:ext>
            </a:extLst>
          </p:cNvPr>
          <p:cNvSpPr txBox="1"/>
          <p:nvPr/>
        </p:nvSpPr>
        <p:spPr>
          <a:xfrm>
            <a:off x="3601293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FB863F5-1AD8-4D81-A17F-4F66E6E70A39}"/>
              </a:ext>
            </a:extLst>
          </p:cNvPr>
          <p:cNvSpPr txBox="1"/>
          <p:nvPr/>
        </p:nvSpPr>
        <p:spPr>
          <a:xfrm>
            <a:off x="5050731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9437468-0F23-49A4-932E-188E5E26BAF6}"/>
              </a:ext>
            </a:extLst>
          </p:cNvPr>
          <p:cNvSpPr txBox="1"/>
          <p:nvPr/>
        </p:nvSpPr>
        <p:spPr>
          <a:xfrm>
            <a:off x="6500169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CEE7A1F-1E8C-4DEC-9768-070626F14EE5}"/>
              </a:ext>
            </a:extLst>
          </p:cNvPr>
          <p:cNvSpPr txBox="1"/>
          <p:nvPr/>
        </p:nvSpPr>
        <p:spPr>
          <a:xfrm>
            <a:off x="7949607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3C5757F-B5FB-4449-BB2A-C55D12F2D77D}"/>
              </a:ext>
            </a:extLst>
          </p:cNvPr>
          <p:cNvSpPr txBox="1"/>
          <p:nvPr/>
        </p:nvSpPr>
        <p:spPr>
          <a:xfrm>
            <a:off x="9399045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E54061E-5BE4-4291-A260-191B28FEFBFC}"/>
              </a:ext>
            </a:extLst>
          </p:cNvPr>
          <p:cNvSpPr txBox="1"/>
          <p:nvPr/>
        </p:nvSpPr>
        <p:spPr>
          <a:xfrm>
            <a:off x="1244600" y="5544620"/>
            <a:ext cx="76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Score: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D850679-84C0-4BBE-9F33-63CE18697697}"/>
              </a:ext>
            </a:extLst>
          </p:cNvPr>
          <p:cNvSpPr/>
          <p:nvPr/>
        </p:nvSpPr>
        <p:spPr>
          <a:xfrm>
            <a:off x="5409407" y="5613795"/>
            <a:ext cx="483393" cy="2309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38CEA85-8B44-480F-8E86-D7D354F8E609}"/>
              </a:ext>
            </a:extLst>
          </p:cNvPr>
          <p:cNvSpPr/>
          <p:nvPr/>
        </p:nvSpPr>
        <p:spPr>
          <a:xfrm>
            <a:off x="5409408" y="5844774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No data</a:t>
            </a:r>
          </a:p>
        </p:txBody>
      </p:sp>
    </p:spTree>
    <p:extLst>
      <p:ext uri="{BB962C8B-B14F-4D97-AF65-F5344CB8AC3E}">
        <p14:creationId xmlns:p14="http://schemas.microsoft.com/office/powerpoint/2010/main" val="132863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Map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5A4A86-6254-4EBF-B346-0B1420098006}"/>
              </a:ext>
            </a:extLst>
          </p:cNvPr>
          <p:cNvGrpSpPr/>
          <p:nvPr/>
        </p:nvGrpSpPr>
        <p:grpSpPr>
          <a:xfrm>
            <a:off x="2151857" y="1171574"/>
            <a:ext cx="8701087" cy="3743325"/>
            <a:chOff x="1833563" y="1362074"/>
            <a:chExt cx="10229850" cy="37433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4CE84E5-FE88-4FC4-96E2-88CE840DDCA7}"/>
                </a:ext>
              </a:extLst>
            </p:cNvPr>
            <p:cNvGrpSpPr/>
            <p:nvPr/>
          </p:nvGrpSpPr>
          <p:grpSpPr>
            <a:xfrm>
              <a:off x="1833563" y="1362074"/>
              <a:ext cx="1704975" cy="3743325"/>
              <a:chOff x="1885950" y="2114550"/>
              <a:chExt cx="1428750" cy="281940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974AEEA-0C0E-4503-8D84-9E9B81095AB0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ACD3CFD-AC58-47E1-91D3-61CB1FA6F671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4B89B34-ADF4-4E15-86F6-30C303BC848C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D130051-F529-4B8C-8AFA-258FD9D90A43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D02868-1120-4F7A-8C25-ABC3F4B254EA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EFB82BA-03D4-46E9-9A62-0A969461EADE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EA50E21-9E90-4EE1-B291-FD9A404A269E}"/>
                </a:ext>
              </a:extLst>
            </p:cNvPr>
            <p:cNvGrpSpPr/>
            <p:nvPr/>
          </p:nvGrpSpPr>
          <p:grpSpPr>
            <a:xfrm>
              <a:off x="3538538" y="1362074"/>
              <a:ext cx="1704975" cy="3743325"/>
              <a:chOff x="1885950" y="2114550"/>
              <a:chExt cx="1428750" cy="2819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2E3B709-8B0B-4495-B860-D337BDA7BADA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FF4DDCC-12E5-438A-B49D-6F5EED7722EE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4410383-BB68-4644-A6CA-D3EF1F0F7A83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AC85D03-2822-4026-AC56-73DFBC099F3E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384C33E-C596-40E8-853C-02676BAADCDB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565BC5D-04C9-473F-A3B8-1B14998616E6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7EB4A26-1A58-4499-8D16-AA1AF902DEE5}"/>
                </a:ext>
              </a:extLst>
            </p:cNvPr>
            <p:cNvGrpSpPr/>
            <p:nvPr/>
          </p:nvGrpSpPr>
          <p:grpSpPr>
            <a:xfrm>
              <a:off x="5243513" y="1362074"/>
              <a:ext cx="1704975" cy="3743325"/>
              <a:chOff x="1885950" y="2114550"/>
              <a:chExt cx="1428750" cy="28194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92DA100-4DA5-4F01-B709-904BD457AC74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CABE273-F013-4CB4-B2D6-1E1986D56281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BA2808D-E51B-431C-8474-97A83274E40D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8516E9D-F634-4307-8D26-4553E6F035C6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64AB869-E5E0-4CF5-9526-513FD6B833DB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D3F0083-D1AD-47DB-8194-63636E021E0F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4A02760-2F03-49F9-8006-19BE237CB72C}"/>
                </a:ext>
              </a:extLst>
            </p:cNvPr>
            <p:cNvGrpSpPr/>
            <p:nvPr/>
          </p:nvGrpSpPr>
          <p:grpSpPr>
            <a:xfrm>
              <a:off x="6948488" y="1362074"/>
              <a:ext cx="1704975" cy="3743325"/>
              <a:chOff x="1885950" y="2114550"/>
              <a:chExt cx="1428750" cy="28194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416EE5D-2A80-4914-AAB3-A18309AE6441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0E22010-580E-4B16-B95E-4290F6017DE8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27F9B8E-4254-4D43-BAFD-6EFFDB4D8F5E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5D0D999-04E1-46F6-BA35-947699FA0955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D99CD35-6A98-45A0-8AA8-2595544816BE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9DB0332-5F14-457A-8EF5-3F606358A30C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F8FF707-6EB6-4CF0-AA4B-A968EAA89C27}"/>
                </a:ext>
              </a:extLst>
            </p:cNvPr>
            <p:cNvGrpSpPr/>
            <p:nvPr/>
          </p:nvGrpSpPr>
          <p:grpSpPr>
            <a:xfrm>
              <a:off x="8653463" y="1362074"/>
              <a:ext cx="1704975" cy="3743325"/>
              <a:chOff x="1885950" y="2114550"/>
              <a:chExt cx="1428750" cy="28194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287D32E-33CE-42B9-A825-03661F5A0E56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C320477-D9F3-4A50-9F40-C57561F8AAC7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298C715-2BF1-42AC-B7EC-377B2FB01389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3D0A838-B278-4553-8FC2-121845D1792A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DAE7B45-3A7C-4FB5-9CDC-0470AE8E0F26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38DEA89-28F9-4EE9-8F37-AA454F282685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0D85F1-7B13-4AF7-A763-798424B1016B}"/>
                </a:ext>
              </a:extLst>
            </p:cNvPr>
            <p:cNvGrpSpPr/>
            <p:nvPr/>
          </p:nvGrpSpPr>
          <p:grpSpPr>
            <a:xfrm>
              <a:off x="10358438" y="1362074"/>
              <a:ext cx="1704975" cy="3743325"/>
              <a:chOff x="1885950" y="2114550"/>
              <a:chExt cx="1428750" cy="281940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4897D3C-DADE-47FE-9B1E-D75F1E406A99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B7F0837-AA4D-447C-9852-532C4A2ECD42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D6B67D7-191B-47C9-A824-C729A5CECAE8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E0E229-1C02-4129-926E-963E5BBFD26D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4E1A4DD-1CD4-46B1-97E1-E9ED6E8AAA03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24D3714-B3C9-4E3E-A5F9-858BE90409EE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EA5963C-32DB-43B1-B9D7-2D9FC37BC91F}"/>
              </a:ext>
            </a:extLst>
          </p:cNvPr>
          <p:cNvGrpSpPr/>
          <p:nvPr/>
        </p:nvGrpSpPr>
        <p:grpSpPr>
          <a:xfrm>
            <a:off x="2151857" y="5613796"/>
            <a:ext cx="2900361" cy="230980"/>
            <a:chOff x="1745457" y="5498307"/>
            <a:chExt cx="2900361" cy="23098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BF6EC85-207D-4C72-A2B2-2659E18E92E0}"/>
                </a:ext>
              </a:extLst>
            </p:cNvPr>
            <p:cNvSpPr/>
            <p:nvPr/>
          </p:nvSpPr>
          <p:spPr>
            <a:xfrm>
              <a:off x="1745457" y="5498307"/>
              <a:ext cx="483393" cy="2309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D46FA40-6800-4386-86F7-4CE2C132153B}"/>
                </a:ext>
              </a:extLst>
            </p:cNvPr>
            <p:cNvSpPr/>
            <p:nvPr/>
          </p:nvSpPr>
          <p:spPr>
            <a:xfrm>
              <a:off x="2228851" y="5498307"/>
              <a:ext cx="483393" cy="2309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979C33D-6103-425C-8D57-79ADFCE4B8BA}"/>
                </a:ext>
              </a:extLst>
            </p:cNvPr>
            <p:cNvSpPr/>
            <p:nvPr/>
          </p:nvSpPr>
          <p:spPr>
            <a:xfrm>
              <a:off x="2712245" y="5498307"/>
              <a:ext cx="483393" cy="2309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0A97BAE-9592-48C5-8B35-AEBE49692C1F}"/>
                </a:ext>
              </a:extLst>
            </p:cNvPr>
            <p:cNvSpPr/>
            <p:nvPr/>
          </p:nvSpPr>
          <p:spPr>
            <a:xfrm>
              <a:off x="3195639" y="5498307"/>
              <a:ext cx="483393" cy="2309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3E4C752-2A6C-4283-A3A4-50673BAE23A5}"/>
                </a:ext>
              </a:extLst>
            </p:cNvPr>
            <p:cNvSpPr/>
            <p:nvPr/>
          </p:nvSpPr>
          <p:spPr>
            <a:xfrm>
              <a:off x="3679033" y="5498307"/>
              <a:ext cx="483393" cy="2309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1E72116-70EC-4ADA-8A83-824EF1D4C2EB}"/>
                </a:ext>
              </a:extLst>
            </p:cNvPr>
            <p:cNvSpPr/>
            <p:nvPr/>
          </p:nvSpPr>
          <p:spPr>
            <a:xfrm>
              <a:off x="4162425" y="5498307"/>
              <a:ext cx="483393" cy="2309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1C62AEC-704E-4B32-9CE5-331615A5CB03}"/>
              </a:ext>
            </a:extLst>
          </p:cNvPr>
          <p:cNvSpPr/>
          <p:nvPr/>
        </p:nvSpPr>
        <p:spPr>
          <a:xfrm>
            <a:off x="2151858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0-20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932CF2-3A46-42C1-95A0-4FD3A1B51296}"/>
              </a:ext>
            </a:extLst>
          </p:cNvPr>
          <p:cNvSpPr/>
          <p:nvPr/>
        </p:nvSpPr>
        <p:spPr>
          <a:xfrm>
            <a:off x="2635252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20-40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9144E2D-3281-4296-869D-7C93150548D3}"/>
              </a:ext>
            </a:extLst>
          </p:cNvPr>
          <p:cNvSpPr/>
          <p:nvPr/>
        </p:nvSpPr>
        <p:spPr>
          <a:xfrm>
            <a:off x="3118646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40-60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AFB2974-AE9A-4250-B6D2-3C1F73C4DEC7}"/>
              </a:ext>
            </a:extLst>
          </p:cNvPr>
          <p:cNvSpPr/>
          <p:nvPr/>
        </p:nvSpPr>
        <p:spPr>
          <a:xfrm>
            <a:off x="3602040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60-80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497436C-3BCE-4DE4-97BA-0E76F1C27584}"/>
              </a:ext>
            </a:extLst>
          </p:cNvPr>
          <p:cNvSpPr/>
          <p:nvPr/>
        </p:nvSpPr>
        <p:spPr>
          <a:xfrm>
            <a:off x="4085434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80-90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D3F6222-1E75-4F24-BD8D-6B226F7A36BD}"/>
              </a:ext>
            </a:extLst>
          </p:cNvPr>
          <p:cNvSpPr/>
          <p:nvPr/>
        </p:nvSpPr>
        <p:spPr>
          <a:xfrm>
            <a:off x="4568826" y="5844775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90-100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CAC1187-BEFD-48D6-8DEB-B4D80DB52AD7}"/>
              </a:ext>
            </a:extLst>
          </p:cNvPr>
          <p:cNvSpPr txBox="1"/>
          <p:nvPr/>
        </p:nvSpPr>
        <p:spPr>
          <a:xfrm>
            <a:off x="0" y="4434668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7165E81-25AE-4CB1-83F8-C7A951B3E12C}"/>
              </a:ext>
            </a:extLst>
          </p:cNvPr>
          <p:cNvSpPr txBox="1"/>
          <p:nvPr/>
        </p:nvSpPr>
        <p:spPr>
          <a:xfrm>
            <a:off x="0" y="3810581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D71E9B4-3320-4B46-86D9-566E8D9658F7}"/>
              </a:ext>
            </a:extLst>
          </p:cNvPr>
          <p:cNvSpPr txBox="1"/>
          <p:nvPr/>
        </p:nvSpPr>
        <p:spPr>
          <a:xfrm>
            <a:off x="0" y="3186496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2C1448-8B31-4237-A867-6D3A507E97C3}"/>
              </a:ext>
            </a:extLst>
          </p:cNvPr>
          <p:cNvSpPr txBox="1"/>
          <p:nvPr/>
        </p:nvSpPr>
        <p:spPr>
          <a:xfrm>
            <a:off x="0" y="2562411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5C6EE06-77C3-40B5-9F5F-7866AB296F81}"/>
              </a:ext>
            </a:extLst>
          </p:cNvPr>
          <p:cNvSpPr txBox="1"/>
          <p:nvPr/>
        </p:nvSpPr>
        <p:spPr>
          <a:xfrm>
            <a:off x="0" y="1938326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6062BB8-7308-48C4-8665-B48CC24DA4EA}"/>
              </a:ext>
            </a:extLst>
          </p:cNvPr>
          <p:cNvSpPr txBox="1"/>
          <p:nvPr/>
        </p:nvSpPr>
        <p:spPr>
          <a:xfrm>
            <a:off x="0" y="1314241"/>
            <a:ext cx="2151856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8DC5E43-E81B-454C-9D4C-9CB8457E6C9D}"/>
              </a:ext>
            </a:extLst>
          </p:cNvPr>
          <p:cNvSpPr txBox="1"/>
          <p:nvPr/>
        </p:nvSpPr>
        <p:spPr>
          <a:xfrm>
            <a:off x="2151855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A901BA6-BDD5-4D9B-9110-26184711A9FE}"/>
              </a:ext>
            </a:extLst>
          </p:cNvPr>
          <p:cNvSpPr txBox="1"/>
          <p:nvPr/>
        </p:nvSpPr>
        <p:spPr>
          <a:xfrm>
            <a:off x="3601293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FB863F5-1AD8-4D81-A17F-4F66E6E70A39}"/>
              </a:ext>
            </a:extLst>
          </p:cNvPr>
          <p:cNvSpPr txBox="1"/>
          <p:nvPr/>
        </p:nvSpPr>
        <p:spPr>
          <a:xfrm>
            <a:off x="5050731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9437468-0F23-49A4-932E-188E5E26BAF6}"/>
              </a:ext>
            </a:extLst>
          </p:cNvPr>
          <p:cNvSpPr txBox="1"/>
          <p:nvPr/>
        </p:nvSpPr>
        <p:spPr>
          <a:xfrm>
            <a:off x="6500169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CEE7A1F-1E8C-4DEC-9768-070626F14EE5}"/>
              </a:ext>
            </a:extLst>
          </p:cNvPr>
          <p:cNvSpPr txBox="1"/>
          <p:nvPr/>
        </p:nvSpPr>
        <p:spPr>
          <a:xfrm>
            <a:off x="7949607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3C5757F-B5FB-4449-BB2A-C55D12F2D77D}"/>
              </a:ext>
            </a:extLst>
          </p:cNvPr>
          <p:cNvSpPr txBox="1"/>
          <p:nvPr/>
        </p:nvSpPr>
        <p:spPr>
          <a:xfrm>
            <a:off x="9399045" y="5028607"/>
            <a:ext cx="1453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E54061E-5BE4-4291-A260-191B28FEFBFC}"/>
              </a:ext>
            </a:extLst>
          </p:cNvPr>
          <p:cNvSpPr txBox="1"/>
          <p:nvPr/>
        </p:nvSpPr>
        <p:spPr>
          <a:xfrm>
            <a:off x="1244600" y="5544620"/>
            <a:ext cx="76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Score: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D850679-84C0-4BBE-9F33-63CE18697697}"/>
              </a:ext>
            </a:extLst>
          </p:cNvPr>
          <p:cNvSpPr/>
          <p:nvPr/>
        </p:nvSpPr>
        <p:spPr>
          <a:xfrm>
            <a:off x="5409407" y="5613795"/>
            <a:ext cx="483393" cy="2309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38CEA85-8B44-480F-8E86-D7D354F8E609}"/>
              </a:ext>
            </a:extLst>
          </p:cNvPr>
          <p:cNvSpPr/>
          <p:nvPr/>
        </p:nvSpPr>
        <p:spPr>
          <a:xfrm>
            <a:off x="5409408" y="5844774"/>
            <a:ext cx="483393" cy="230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No data</a:t>
            </a:r>
          </a:p>
        </p:txBody>
      </p:sp>
    </p:spTree>
    <p:extLst>
      <p:ext uri="{BB962C8B-B14F-4D97-AF65-F5344CB8AC3E}">
        <p14:creationId xmlns:p14="http://schemas.microsoft.com/office/powerpoint/2010/main" val="12419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181</Words>
  <PresentationFormat>Widescreen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Heat Map – Slide Template</vt:lpstr>
      <vt:lpstr>Heat Map (Single Color) – Slide Template</vt:lpstr>
      <vt:lpstr>Heat 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Map</dc:title>
  <dc:creator>PresentationGO.com</dc:creator>
  <dc:description>© Copyright PresentationGO.com</dc:description>
  <dcterms:created xsi:type="dcterms:W3CDTF">2014-11-26T05:14:11Z</dcterms:created>
  <dcterms:modified xsi:type="dcterms:W3CDTF">2020-09-01T19:45:21Z</dcterms:modified>
  <cp:category>Charts &amp; Diagrams</cp:category>
</cp:coreProperties>
</file>